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2" r:id="rId1"/>
    <p:sldMasterId id="2147483894" r:id="rId2"/>
    <p:sldMasterId id="2147483907" r:id="rId3"/>
  </p:sldMasterIdLst>
  <p:notesMasterIdLst>
    <p:notesMasterId r:id="rId33"/>
  </p:notesMasterIdLst>
  <p:sldIdLst>
    <p:sldId id="332" r:id="rId4"/>
    <p:sldId id="303" r:id="rId5"/>
    <p:sldId id="304" r:id="rId6"/>
    <p:sldId id="305" r:id="rId7"/>
    <p:sldId id="306" r:id="rId8"/>
    <p:sldId id="309" r:id="rId9"/>
    <p:sldId id="308" r:id="rId10"/>
    <p:sldId id="310" r:id="rId11"/>
    <p:sldId id="311" r:id="rId12"/>
    <p:sldId id="312" r:id="rId13"/>
    <p:sldId id="313" r:id="rId14"/>
    <p:sldId id="314" r:id="rId15"/>
    <p:sldId id="315" r:id="rId16"/>
    <p:sldId id="316" r:id="rId17"/>
    <p:sldId id="317" r:id="rId18"/>
    <p:sldId id="318" r:id="rId19"/>
    <p:sldId id="319" r:id="rId20"/>
    <p:sldId id="320" r:id="rId21"/>
    <p:sldId id="321" r:id="rId22"/>
    <p:sldId id="322" r:id="rId23"/>
    <p:sldId id="323" r:id="rId24"/>
    <p:sldId id="324" r:id="rId25"/>
    <p:sldId id="325" r:id="rId26"/>
    <p:sldId id="331" r:id="rId27"/>
    <p:sldId id="327" r:id="rId28"/>
    <p:sldId id="330" r:id="rId29"/>
    <p:sldId id="326" r:id="rId30"/>
    <p:sldId id="328" r:id="rId31"/>
    <p:sldId id="32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ne Gibbons" initials="JG" lastIdx="9"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660"/>
  </p:normalViewPr>
  <p:slideViewPr>
    <p:cSldViewPr snapToGrid="0">
      <p:cViewPr varScale="1">
        <p:scale>
          <a:sx n="76" d="100"/>
          <a:sy n="76" d="100"/>
        </p:scale>
        <p:origin x="46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commentAuthors" Target="commentAuthor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861553-13C5-4C75-BD2C-5566E1851F88}" type="datetimeFigureOut">
              <a:rPr lang="en-US" smtClean="0"/>
              <a:t>3/30/2015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DBDAF-D7C3-4985-8115-CC4FCCBE7949}" type="slidenum">
              <a:rPr lang="en-US" smtClean="0"/>
              <a:t>‹#›</a:t>
            </a:fld>
            <a:endParaRPr lang="en-US"/>
          </a:p>
        </p:txBody>
      </p:sp>
    </p:spTree>
    <p:extLst>
      <p:ext uri="{BB962C8B-B14F-4D97-AF65-F5344CB8AC3E}">
        <p14:creationId xmlns:p14="http://schemas.microsoft.com/office/powerpoint/2010/main" val="3130916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PPt_4face_0212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1350"/>
            <a:ext cx="121920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8"/>
          <p:cNvSpPr>
            <a:spLocks noChangeArrowheads="1"/>
          </p:cNvSpPr>
          <p:nvPr/>
        </p:nvSpPr>
        <p:spPr bwMode="auto">
          <a:xfrm>
            <a:off x="5998634" y="6670529"/>
            <a:ext cx="2041365" cy="1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9479716" y="6670529"/>
            <a:ext cx="885601" cy="1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258234" y="6672263"/>
            <a:ext cx="1282700"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11566372" y="6624363"/>
            <a:ext cx="322946" cy="23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331"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10967" y="5940426"/>
            <a:ext cx="4472517"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33"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085" y="119064"/>
            <a:ext cx="156210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873" name="Rectangle 209"/>
          <p:cNvSpPr>
            <a:spLocks noGrp="1" noChangeArrowheads="1"/>
          </p:cNvSpPr>
          <p:nvPr>
            <p:ph type="ctrTitle"/>
          </p:nvPr>
        </p:nvSpPr>
        <p:spPr bwMode="white">
          <a:xfrm>
            <a:off x="414867" y="2671763"/>
            <a:ext cx="5024967" cy="830262"/>
          </a:xfrm>
          <a:ln/>
        </p:spPr>
        <p:txBody>
          <a:bodyPr anchor="ctr"/>
          <a:lstStyle>
            <a:lvl1pPr>
              <a:defRPr sz="3000" b="0">
                <a:solidFill>
                  <a:srgbClr val="FFFFFF"/>
                </a:solidFill>
              </a:defRPr>
            </a:lvl1pPr>
          </a:lstStyle>
          <a:p>
            <a:r>
              <a:rPr lang="en-US" smtClean="0"/>
              <a:t>Click to edit Master title style</a:t>
            </a:r>
            <a:endParaRPr lang="en-US"/>
          </a:p>
        </p:txBody>
      </p:sp>
      <p:sp>
        <p:nvSpPr>
          <p:cNvPr id="369874" name="Rectangle 210"/>
          <p:cNvSpPr>
            <a:spLocks noGrp="1" noChangeArrowheads="1"/>
          </p:cNvSpPr>
          <p:nvPr>
            <p:ph type="subTitle" idx="1"/>
          </p:nvPr>
        </p:nvSpPr>
        <p:spPr>
          <a:xfrm>
            <a:off x="414867" y="4672013"/>
            <a:ext cx="5471584" cy="658812"/>
          </a:xfrm>
          <a:ln/>
        </p:spPr>
        <p:txBody>
          <a:bodyPr/>
          <a:lstStyle>
            <a:lvl1pPr marL="0" indent="0">
              <a:lnSpc>
                <a:spcPct val="90000"/>
              </a:lnSpc>
              <a:buFont typeface="Wingdings" pitchFamily="2" charset="2"/>
              <a:buNone/>
              <a:defRPr sz="2000" b="1">
                <a:solidFill>
                  <a:schemeClr val="bg2"/>
                </a:solidFill>
              </a:defRPr>
            </a:lvl1pPr>
          </a:lstStyle>
          <a:p>
            <a:r>
              <a:rPr lang="en-US" smtClean="0"/>
              <a:t>Click to edit Master subtitle style</a:t>
            </a:r>
            <a:endParaRPr lang="en-US"/>
          </a:p>
        </p:txBody>
      </p:sp>
    </p:spTree>
    <p:extLst>
      <p:ext uri="{BB962C8B-B14F-4D97-AF65-F5344CB8AC3E}">
        <p14:creationId xmlns:p14="http://schemas.microsoft.com/office/powerpoint/2010/main" val="2818227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itle 3"/>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10895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89211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74185" y="2014539"/>
            <a:ext cx="5192183"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269567" y="2014539"/>
            <a:ext cx="5192184"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94966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10364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776318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8366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23944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61416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39137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1234" y="798513"/>
            <a:ext cx="2713567" cy="47879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74185" y="798513"/>
            <a:ext cx="7943849" cy="47879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812024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CoverAr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93888"/>
            <a:ext cx="12187767"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5998634" y="6670529"/>
            <a:ext cx="2366776" cy="1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9708947" y="6670529"/>
            <a:ext cx="656371" cy="1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258234" y="6562725"/>
            <a:ext cx="1282700"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ITE PC v4.1</a:t>
            </a:r>
          </a:p>
          <a:p>
            <a:pPr algn="l" defTabSz="814388">
              <a:lnSpc>
                <a:spcPct val="100000"/>
              </a:lnSpc>
            </a:pPr>
            <a:r>
              <a:rPr lang="en-US" sz="700">
                <a:solidFill>
                  <a:srgbClr val="D3D3D3"/>
                </a:solidFill>
              </a:rPr>
              <a:t>Chapter 1</a:t>
            </a:r>
          </a:p>
        </p:txBody>
      </p:sp>
      <p:sp>
        <p:nvSpPr>
          <p:cNvPr id="8" name="Rectangle 6"/>
          <p:cNvSpPr>
            <a:spLocks noChangeArrowheads="1"/>
          </p:cNvSpPr>
          <p:nvPr/>
        </p:nvSpPr>
        <p:spPr bwMode="auto">
          <a:xfrm>
            <a:off x="11566372" y="6624363"/>
            <a:ext cx="322946" cy="23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9"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10967" y="5940426"/>
            <a:ext cx="4472517"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085" y="119064"/>
            <a:ext cx="156210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414867" y="2671763"/>
            <a:ext cx="5024967" cy="830262"/>
          </a:xfrm>
          <a:ln/>
        </p:spPr>
        <p:txBody>
          <a:bodyPr anchor="ctr"/>
          <a:lstStyle>
            <a:lvl1pPr>
              <a:defRPr sz="3000" b="0">
                <a:solidFill>
                  <a:srgbClr val="FFFFFF"/>
                </a:solidFill>
              </a:defRPr>
            </a:lvl1pPr>
          </a:lstStyle>
          <a:p>
            <a:r>
              <a:rPr lang="en-US" smtClean="0"/>
              <a:t>Click to edit Master title style</a:t>
            </a:r>
            <a:endParaRPr lang="en-US"/>
          </a:p>
        </p:txBody>
      </p:sp>
      <p:sp>
        <p:nvSpPr>
          <p:cNvPr id="1290248" name="Rectangle 8"/>
          <p:cNvSpPr>
            <a:spLocks noGrp="1" noChangeArrowheads="1"/>
          </p:cNvSpPr>
          <p:nvPr>
            <p:ph type="subTitle" idx="1"/>
          </p:nvPr>
        </p:nvSpPr>
        <p:spPr>
          <a:xfrm>
            <a:off x="414867" y="4672013"/>
            <a:ext cx="5471584" cy="658812"/>
          </a:xfrm>
          <a:ln/>
        </p:spPr>
        <p:txBody>
          <a:bodyPr/>
          <a:lstStyle>
            <a:lvl1pPr marL="0" indent="0">
              <a:lnSpc>
                <a:spcPct val="90000"/>
              </a:lnSpc>
              <a:buFont typeface="Wingdings" pitchFamily="2" charset="2"/>
              <a:buNone/>
              <a:defRPr sz="2000" b="1">
                <a:solidFill>
                  <a:schemeClr val="bg2"/>
                </a:solidFill>
              </a:defRPr>
            </a:lvl1pPr>
          </a:lstStyle>
          <a:p>
            <a:r>
              <a:rPr lang="en-US" smtClean="0"/>
              <a:t>Click to edit Master subtitle style</a:t>
            </a:r>
            <a:endParaRPr lang="en-US"/>
          </a:p>
        </p:txBody>
      </p:sp>
    </p:spTree>
    <p:extLst>
      <p:ext uri="{BB962C8B-B14F-4D97-AF65-F5344CB8AC3E}">
        <p14:creationId xmlns:p14="http://schemas.microsoft.com/office/powerpoint/2010/main" val="25416060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74184" y="702293"/>
            <a:ext cx="10860616" cy="838200"/>
          </a:xfrm>
        </p:spPr>
        <p:txBody>
          <a:bodyPr/>
          <a:lstStyle/>
          <a:p>
            <a:r>
              <a:rPr lang="en-US" smtClean="0"/>
              <a:t>Click to edit Master title style</a:t>
            </a:r>
            <a:endParaRPr lang="en-US"/>
          </a:p>
        </p:txBody>
      </p:sp>
      <p:sp>
        <p:nvSpPr>
          <p:cNvPr id="3" name="Content Placeholder 2"/>
          <p:cNvSpPr>
            <a:spLocks noGrp="1"/>
          </p:cNvSpPr>
          <p:nvPr>
            <p:ph idx="1"/>
          </p:nvPr>
        </p:nvSpPr>
        <p:spPr>
          <a:xfrm>
            <a:off x="874185" y="1687391"/>
            <a:ext cx="10587567" cy="47207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100757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2280902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74185" y="2014539"/>
            <a:ext cx="5192183"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269567" y="2014539"/>
            <a:ext cx="5192184"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756887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31094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9642978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12578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7118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57406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78893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1234" y="798513"/>
            <a:ext cx="2713567" cy="47879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74185" y="798513"/>
            <a:ext cx="7943849" cy="47879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618870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874184" y="798513"/>
            <a:ext cx="10860616" cy="838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874185" y="2014539"/>
            <a:ext cx="10587567" cy="3571875"/>
          </a:xfrm>
        </p:spPr>
        <p:txBody>
          <a:bodyPr/>
          <a:lstStyle/>
          <a:p>
            <a:pPr lvl="0"/>
            <a:r>
              <a:rPr lang="en-US" noProof="0" smtClean="0"/>
              <a:t>Click icon to add table</a:t>
            </a:r>
            <a:endParaRPr lang="en-US" noProof="0" dirty="0" smtClean="0"/>
          </a:p>
        </p:txBody>
      </p:sp>
    </p:spTree>
    <p:extLst>
      <p:ext uri="{BB962C8B-B14F-4D97-AF65-F5344CB8AC3E}">
        <p14:creationId xmlns:p14="http://schemas.microsoft.com/office/powerpoint/2010/main" val="2507267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it-IT"/>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t-IT"/>
          </a:p>
        </p:txBody>
      </p:sp>
      <p:sp>
        <p:nvSpPr>
          <p:cNvPr id="4" name="Slide Number Placeholder 4"/>
          <p:cNvSpPr>
            <a:spLocks noGrp="1"/>
          </p:cNvSpPr>
          <p:nvPr>
            <p:ph type="sldNum" sz="quarter" idx="10"/>
          </p:nvPr>
        </p:nvSpPr>
        <p:spPr/>
        <p:txBody>
          <a:bodyPr/>
          <a:lstStyle>
            <a:lvl1pPr>
              <a:defRPr/>
            </a:lvl1pPr>
          </a:lstStyle>
          <a:p>
            <a:pPr>
              <a:defRPr/>
            </a:pPr>
            <a:fld id="{758AEAC3-247A-4000-A70F-BD4B6E5535A1}" type="slidenum">
              <a:rPr lang="en-US" altLang="en-US"/>
              <a:pPr>
                <a:defRPr/>
              </a:pPr>
              <a:t>‹#›</a:t>
            </a:fld>
            <a:endParaRPr lang="en-US" altLang="en-US"/>
          </a:p>
        </p:txBody>
      </p:sp>
    </p:spTree>
    <p:extLst>
      <p:ext uri="{BB962C8B-B14F-4D97-AF65-F5344CB8AC3E}">
        <p14:creationId xmlns:p14="http://schemas.microsoft.com/office/powerpoint/2010/main" val="15867926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a:xfrm>
            <a:off x="609600" y="1219200"/>
            <a:ext cx="11277600" cy="5486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Slide Number Placeholder 4"/>
          <p:cNvSpPr>
            <a:spLocks noGrp="1"/>
          </p:cNvSpPr>
          <p:nvPr>
            <p:ph type="sldNum" sz="quarter" idx="10"/>
          </p:nvPr>
        </p:nvSpPr>
        <p:spPr/>
        <p:txBody>
          <a:bodyPr/>
          <a:lstStyle>
            <a:lvl1pPr>
              <a:defRPr/>
            </a:lvl1pPr>
          </a:lstStyle>
          <a:p>
            <a:pPr>
              <a:defRPr/>
            </a:pPr>
            <a:fld id="{E586CC7F-0606-4E96-A82F-929CF5682BE2}" type="slidenum">
              <a:rPr lang="en-US" altLang="en-US"/>
              <a:pPr>
                <a:defRPr/>
              </a:pPr>
              <a:t>‹#›</a:t>
            </a:fld>
            <a:endParaRPr lang="en-US" altLang="en-US"/>
          </a:p>
        </p:txBody>
      </p:sp>
    </p:spTree>
    <p:extLst>
      <p:ext uri="{BB962C8B-B14F-4D97-AF65-F5344CB8AC3E}">
        <p14:creationId xmlns:p14="http://schemas.microsoft.com/office/powerpoint/2010/main" val="17336289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Slide Number Placeholder 4"/>
          <p:cNvSpPr>
            <a:spLocks noGrp="1"/>
          </p:cNvSpPr>
          <p:nvPr>
            <p:ph type="sldNum" sz="quarter" idx="10"/>
          </p:nvPr>
        </p:nvSpPr>
        <p:spPr/>
        <p:txBody>
          <a:bodyPr/>
          <a:lstStyle>
            <a:lvl1pPr>
              <a:defRPr/>
            </a:lvl1pPr>
          </a:lstStyle>
          <a:p>
            <a:pPr>
              <a:defRPr/>
            </a:pPr>
            <a:fld id="{416F9DDB-557A-47FC-ADA1-2C20C5FD3DA6}" type="slidenum">
              <a:rPr lang="en-US" altLang="en-US"/>
              <a:pPr>
                <a:defRPr/>
              </a:pPr>
              <a:t>‹#›</a:t>
            </a:fld>
            <a:endParaRPr lang="en-US" altLang="en-US"/>
          </a:p>
        </p:txBody>
      </p:sp>
    </p:spTree>
    <p:extLst>
      <p:ext uri="{BB962C8B-B14F-4D97-AF65-F5344CB8AC3E}">
        <p14:creationId xmlns:p14="http://schemas.microsoft.com/office/powerpoint/2010/main" val="40494905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037417" y="381000"/>
            <a:ext cx="8128000" cy="685800"/>
          </a:xfrm>
        </p:spPr>
        <p:txBody>
          <a:bodyPr/>
          <a:lstStyle/>
          <a:p>
            <a:r>
              <a:rPr lang="en-US" smtClean="0"/>
              <a:t>Click to edit Master title style</a:t>
            </a:r>
            <a:endParaRPr lang="it-IT"/>
          </a:p>
        </p:txBody>
      </p:sp>
      <p:sp>
        <p:nvSpPr>
          <p:cNvPr id="3" name="Text Placeholder 2"/>
          <p:cNvSpPr>
            <a:spLocks noGrp="1"/>
          </p:cNvSpPr>
          <p:nvPr>
            <p:ph type="body" sz="half" idx="1"/>
          </p:nvPr>
        </p:nvSpPr>
        <p:spPr>
          <a:xfrm>
            <a:off x="609600" y="1219200"/>
            <a:ext cx="5537200" cy="5486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lipArt Placeholder 3"/>
          <p:cNvSpPr>
            <a:spLocks noGrp="1"/>
          </p:cNvSpPr>
          <p:nvPr>
            <p:ph type="clipArt" sz="half" idx="2"/>
          </p:nvPr>
        </p:nvSpPr>
        <p:spPr>
          <a:xfrm>
            <a:off x="6350000" y="1219200"/>
            <a:ext cx="5537200" cy="5486400"/>
          </a:xfrm>
          <a:prstGeom prst="rect">
            <a:avLst/>
          </a:prstGeom>
        </p:spPr>
        <p:txBody>
          <a:bodyPr/>
          <a:lstStyle/>
          <a:p>
            <a:pPr lvl="0"/>
            <a:r>
              <a:rPr lang="en-US" noProof="0" smtClean="0"/>
              <a:t>Click icon to add online image</a:t>
            </a:r>
            <a:endParaRPr lang="it-IT" noProof="0" smtClean="0"/>
          </a:p>
        </p:txBody>
      </p:sp>
      <p:sp>
        <p:nvSpPr>
          <p:cNvPr id="5" name="Slide Number Placeholder 4"/>
          <p:cNvSpPr>
            <a:spLocks noGrp="1"/>
          </p:cNvSpPr>
          <p:nvPr>
            <p:ph type="sldNum" sz="quarter" idx="10"/>
          </p:nvPr>
        </p:nvSpPr>
        <p:spPr/>
        <p:txBody>
          <a:bodyPr/>
          <a:lstStyle>
            <a:lvl1pPr>
              <a:defRPr/>
            </a:lvl1pPr>
          </a:lstStyle>
          <a:p>
            <a:pPr>
              <a:defRPr/>
            </a:pPr>
            <a:fld id="{B6D9220A-4CB7-4C7A-9900-20DAFFCC1EA5}" type="slidenum">
              <a:rPr lang="en-US" altLang="en-US"/>
              <a:pPr>
                <a:defRPr/>
              </a:pPr>
              <a:t>‹#›</a:t>
            </a:fld>
            <a:endParaRPr lang="en-US" altLang="en-US"/>
          </a:p>
        </p:txBody>
      </p:sp>
    </p:spTree>
    <p:extLst>
      <p:ext uri="{BB962C8B-B14F-4D97-AF65-F5344CB8AC3E}">
        <p14:creationId xmlns:p14="http://schemas.microsoft.com/office/powerpoint/2010/main" val="14991686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776616" y="115890"/>
            <a:ext cx="10176939" cy="8651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391586" y="1268415"/>
            <a:ext cx="10561969" cy="24796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391586" y="3900488"/>
            <a:ext cx="10561969" cy="248126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smtClean="0"/>
            </a:lvl1pPr>
          </a:lstStyle>
          <a:p>
            <a:pPr>
              <a:defRPr/>
            </a:pPr>
            <a:fld id="{A0FAB791-BDC0-450B-8C90-5FE428F0BC05}" type="slidenum">
              <a:rPr lang="en-US" altLang="en-US"/>
              <a:pPr>
                <a:defRPr/>
              </a:pPr>
              <a:t>‹#›</a:t>
            </a:fld>
            <a:endParaRPr lang="en-US" altLang="en-US"/>
          </a:p>
        </p:txBody>
      </p:sp>
    </p:spTree>
    <p:extLst>
      <p:ext uri="{BB962C8B-B14F-4D97-AF65-F5344CB8AC3E}">
        <p14:creationId xmlns:p14="http://schemas.microsoft.com/office/powerpoint/2010/main" val="4282941189"/>
      </p:ext>
    </p:extLst>
  </p:cSld>
  <p:clrMapOvr>
    <a:masterClrMapping/>
  </p:clrMapOvr>
  <p:transition>
    <p:zo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776616" y="115890"/>
            <a:ext cx="10176939" cy="86518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391585" y="1268415"/>
            <a:ext cx="5187171" cy="5113337"/>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766384" y="1268415"/>
            <a:ext cx="5187171" cy="24796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766384" y="3900488"/>
            <a:ext cx="5187171" cy="248126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4"/>
          <p:cNvSpPr>
            <a:spLocks noGrp="1"/>
          </p:cNvSpPr>
          <p:nvPr>
            <p:ph type="sldNum" sz="quarter" idx="10"/>
          </p:nvPr>
        </p:nvSpPr>
        <p:spPr/>
        <p:txBody>
          <a:bodyPr/>
          <a:lstStyle>
            <a:lvl1pPr>
              <a:defRPr smtClean="0"/>
            </a:lvl1pPr>
          </a:lstStyle>
          <a:p>
            <a:pPr>
              <a:defRPr/>
            </a:pPr>
            <a:fld id="{8538C287-7221-416A-ABC4-67726CEBE90A}" type="slidenum">
              <a:rPr lang="en-US" altLang="en-US"/>
              <a:pPr>
                <a:defRPr/>
              </a:pPr>
              <a:t>‹#›</a:t>
            </a:fld>
            <a:endParaRPr lang="en-US" altLang="en-US"/>
          </a:p>
        </p:txBody>
      </p:sp>
    </p:spTree>
    <p:extLst>
      <p:ext uri="{BB962C8B-B14F-4D97-AF65-F5344CB8AC3E}">
        <p14:creationId xmlns:p14="http://schemas.microsoft.com/office/powerpoint/2010/main" val="2332804212"/>
      </p:ext>
    </p:extLst>
  </p:cSld>
  <p:clrMapOvr>
    <a:masterClrMapping/>
  </p:clrMapOvr>
  <p:transition>
    <p:zo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776616" y="115890"/>
            <a:ext cx="10176939" cy="865187"/>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1391586" y="1268415"/>
            <a:ext cx="10561969" cy="5113337"/>
          </a:xfrm>
          <a:prstGeom prst="rect">
            <a:avLst/>
          </a:prstGeom>
        </p:spPr>
        <p:txBody>
          <a:bodyPr/>
          <a:lstStyle/>
          <a:p>
            <a:pPr lvl="0"/>
            <a:r>
              <a:rPr lang="en-US" noProof="0" smtClean="0"/>
              <a:t>Click icon to add table</a:t>
            </a:r>
            <a:endParaRPr lang="en-US" noProof="0"/>
          </a:p>
        </p:txBody>
      </p:sp>
      <p:sp>
        <p:nvSpPr>
          <p:cNvPr id="4" name="Slide Number Placeholder 4"/>
          <p:cNvSpPr>
            <a:spLocks noGrp="1"/>
          </p:cNvSpPr>
          <p:nvPr>
            <p:ph type="sldNum" sz="quarter" idx="10"/>
          </p:nvPr>
        </p:nvSpPr>
        <p:spPr/>
        <p:txBody>
          <a:bodyPr/>
          <a:lstStyle>
            <a:lvl1pPr>
              <a:defRPr smtClean="0"/>
            </a:lvl1pPr>
          </a:lstStyle>
          <a:p>
            <a:pPr>
              <a:defRPr/>
            </a:pPr>
            <a:fld id="{F9D74D34-CEB6-44BE-B9FB-10AAD62202E0}" type="slidenum">
              <a:rPr lang="en-US" altLang="en-US"/>
              <a:pPr>
                <a:defRPr/>
              </a:pPr>
              <a:t>‹#›</a:t>
            </a:fld>
            <a:endParaRPr lang="en-US" altLang="en-US"/>
          </a:p>
        </p:txBody>
      </p:sp>
    </p:spTree>
    <p:extLst>
      <p:ext uri="{BB962C8B-B14F-4D97-AF65-F5344CB8AC3E}">
        <p14:creationId xmlns:p14="http://schemas.microsoft.com/office/powerpoint/2010/main" val="4049749239"/>
      </p:ext>
    </p:extLst>
  </p:cSld>
  <p:clrMapOvr>
    <a:masterClrMapping/>
  </p:clrMapOvr>
  <p:transition>
    <p:zo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2593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5.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258492" y="394392"/>
            <a:ext cx="11696209"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258234" y="6672263"/>
            <a:ext cx="1282700"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11566372" y="6624363"/>
            <a:ext cx="322946" cy="23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84146" y="1539503"/>
            <a:ext cx="11644903"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5998634" y="6670529"/>
            <a:ext cx="2041365" cy="1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9479716" y="6670529"/>
            <a:ext cx="885601" cy="1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pic>
        <p:nvPicPr>
          <p:cNvPr id="3080" name="Picture 8" descr="Rev08_Cisco_BrandBar10_060408.pn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1"/>
            <a:ext cx="121920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4197550"/>
      </p:ext>
    </p:extLst>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Lst>
  <p:timing>
    <p:tnLst>
      <p:par>
        <p:cTn id="1" dur="indefinite" restart="never" nodeType="tmRoot"/>
      </p:par>
    </p:tnLst>
  </p:timing>
  <p:txStyles>
    <p:titleStyle>
      <a:lvl1pPr algn="l" defTabSz="814388" rtl="0" eaLnBrk="1" fontAlgn="base" hangingPunct="1">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1" fontAlgn="base" hangingPunct="1">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74184" y="798513"/>
            <a:ext cx="10860616"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258234" y="6562725"/>
            <a:ext cx="1282700"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ITE PC v4.1</a:t>
            </a:r>
          </a:p>
          <a:p>
            <a:pPr algn="l" defTabSz="814388">
              <a:lnSpc>
                <a:spcPct val="100000"/>
              </a:lnSpc>
            </a:pPr>
            <a:r>
              <a:rPr lang="en-US" sz="700">
                <a:solidFill>
                  <a:srgbClr val="D3D3D3"/>
                </a:solidFill>
              </a:rPr>
              <a:t>Chapter 1</a:t>
            </a:r>
          </a:p>
        </p:txBody>
      </p:sp>
      <p:sp>
        <p:nvSpPr>
          <p:cNvPr id="1028" name="Rectangle 5"/>
          <p:cNvSpPr>
            <a:spLocks noChangeArrowheads="1"/>
          </p:cNvSpPr>
          <p:nvPr/>
        </p:nvSpPr>
        <p:spPr bwMode="auto">
          <a:xfrm>
            <a:off x="11566372" y="6624363"/>
            <a:ext cx="322946" cy="23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848531" y="2078329"/>
            <a:ext cx="10587567"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pic>
        <p:nvPicPr>
          <p:cNvPr id="1030" name="Picture 7" descr="PPt_TopBand_Art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 y="0"/>
            <a:ext cx="1218776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8"/>
          <p:cNvSpPr>
            <a:spLocks noChangeArrowheads="1"/>
          </p:cNvSpPr>
          <p:nvPr/>
        </p:nvSpPr>
        <p:spPr bwMode="auto">
          <a:xfrm>
            <a:off x="5998634" y="6670529"/>
            <a:ext cx="2366776" cy="1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9708947" y="6670529"/>
            <a:ext cx="656371" cy="19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extLst>
      <p:ext uri="{BB962C8B-B14F-4D97-AF65-F5344CB8AC3E}">
        <p14:creationId xmlns:p14="http://schemas.microsoft.com/office/powerpoint/2010/main" val="4263880745"/>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 id="2147483906" r:id="rId12"/>
  </p:sldLayoutIdLst>
  <p:timing>
    <p:tnLst>
      <p:par>
        <p:cTn id="1" dur="indefinite" restart="never" nodeType="tmRoot"/>
      </p:par>
    </p:tnLst>
  </p:timing>
  <p:txStyles>
    <p:titleStyle>
      <a:lvl1pPr algn="l" defTabSz="814388" rtl="0" eaLnBrk="1" fontAlgn="base" hangingPunct="1">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1" fontAlgn="base" hangingPunct="1">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Line 4"/>
          <p:cNvSpPr>
            <a:spLocks noChangeShapeType="1"/>
          </p:cNvSpPr>
          <p:nvPr/>
        </p:nvSpPr>
        <p:spPr bwMode="auto">
          <a:xfrm>
            <a:off x="203200" y="1143000"/>
            <a:ext cx="11785600" cy="0"/>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txBody>
          <a:bodyPr wrap="none" anchor="ctr"/>
          <a:lstStyle/>
          <a:p>
            <a:endParaRPr lang="en-US" sz="1800"/>
          </a:p>
        </p:txBody>
      </p:sp>
      <p:sp>
        <p:nvSpPr>
          <p:cNvPr id="1027" name="Line 5"/>
          <p:cNvSpPr>
            <a:spLocks noChangeShapeType="1"/>
          </p:cNvSpPr>
          <p:nvPr/>
        </p:nvSpPr>
        <p:spPr bwMode="auto">
          <a:xfrm>
            <a:off x="508000" y="1143000"/>
            <a:ext cx="0" cy="5562600"/>
          </a:xfrm>
          <a:prstGeom prst="line">
            <a:avLst/>
          </a:prstGeom>
          <a:noFill/>
          <a:ln w="28575">
            <a:solidFill>
              <a:schemeClr val="accent1"/>
            </a:solidFill>
            <a:round/>
            <a:headEnd/>
            <a:tailEnd/>
          </a:ln>
          <a:extLst>
            <a:ext uri="{909E8E84-426E-40DD-AFC4-6F175D3DCCD1}">
              <a14:hiddenFill xmlns:a14="http://schemas.microsoft.com/office/drawing/2010/main">
                <a:noFill/>
              </a14:hiddenFill>
            </a:ext>
          </a:extLst>
        </p:spPr>
        <p:txBody>
          <a:bodyPr wrap="none" anchor="ctr"/>
          <a:lstStyle/>
          <a:p>
            <a:endParaRPr lang="en-US" sz="1800"/>
          </a:p>
        </p:txBody>
      </p:sp>
      <p:sp>
        <p:nvSpPr>
          <p:cNvPr id="1028" name="AutoShape 6"/>
          <p:cNvSpPr>
            <a:spLocks noChangeArrowheads="1"/>
          </p:cNvSpPr>
          <p:nvPr/>
        </p:nvSpPr>
        <p:spPr bwMode="auto">
          <a:xfrm>
            <a:off x="203200" y="152400"/>
            <a:ext cx="11785600" cy="6553200"/>
          </a:xfrm>
          <a:prstGeom prst="roundRect">
            <a:avLst>
              <a:gd name="adj" fmla="val 4144"/>
            </a:avLst>
          </a:prstGeom>
          <a:noFill/>
          <a:ln w="285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000" b="1">
                <a:solidFill>
                  <a:schemeClr val="tx1"/>
                </a:solidFill>
                <a:latin typeface="Courier New" panose="02070309020205020404" pitchFamily="49" charset="0"/>
                <a:cs typeface="Arial" panose="020B0604020202020204" pitchFamily="34" charset="0"/>
              </a:defRPr>
            </a:lvl1pPr>
            <a:lvl2pPr marL="742950" indent="-285750" algn="ctr">
              <a:defRPr sz="2000" b="1">
                <a:solidFill>
                  <a:schemeClr val="tx1"/>
                </a:solidFill>
                <a:latin typeface="Courier New" panose="02070309020205020404" pitchFamily="49" charset="0"/>
                <a:cs typeface="Arial" panose="020B0604020202020204" pitchFamily="34" charset="0"/>
              </a:defRPr>
            </a:lvl2pPr>
            <a:lvl3pPr marL="1143000" indent="-228600" algn="ctr">
              <a:defRPr sz="2000" b="1">
                <a:solidFill>
                  <a:schemeClr val="tx1"/>
                </a:solidFill>
                <a:latin typeface="Courier New" panose="02070309020205020404" pitchFamily="49" charset="0"/>
                <a:cs typeface="Arial" panose="020B0604020202020204" pitchFamily="34" charset="0"/>
              </a:defRPr>
            </a:lvl3pPr>
            <a:lvl4pPr marL="1600200" indent="-228600" algn="ctr">
              <a:defRPr sz="2000" b="1">
                <a:solidFill>
                  <a:schemeClr val="tx1"/>
                </a:solidFill>
                <a:latin typeface="Courier New" panose="02070309020205020404" pitchFamily="49" charset="0"/>
                <a:cs typeface="Arial" panose="020B0604020202020204" pitchFamily="34" charset="0"/>
              </a:defRPr>
            </a:lvl4pPr>
            <a:lvl5pPr marL="2057400" indent="-228600" algn="ctr">
              <a:defRPr sz="2000" b="1">
                <a:solidFill>
                  <a:schemeClr val="tx1"/>
                </a:solidFill>
                <a:latin typeface="Courier New" panose="02070309020205020404" pitchFamily="49" charset="0"/>
                <a:cs typeface="Arial" panose="020B0604020202020204" pitchFamily="34" charset="0"/>
              </a:defRPr>
            </a:lvl5pPr>
            <a:lvl6pPr marL="25146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6pPr>
            <a:lvl7pPr marL="29718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7pPr>
            <a:lvl8pPr marL="34290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8pPr>
            <a:lvl9pPr marL="3886200" indent="-228600" algn="ctr" eaLnBrk="0" fontAlgn="base" hangingPunct="0">
              <a:spcBef>
                <a:spcPct val="0"/>
              </a:spcBef>
              <a:spcAft>
                <a:spcPct val="0"/>
              </a:spcAft>
              <a:defRPr sz="2000" b="1">
                <a:solidFill>
                  <a:schemeClr val="tx1"/>
                </a:solidFill>
                <a:latin typeface="Courier New" panose="02070309020205020404" pitchFamily="49" charset="0"/>
                <a:cs typeface="Arial" panose="020B0604020202020204" pitchFamily="34" charset="0"/>
              </a:defRPr>
            </a:lvl9pPr>
          </a:lstStyle>
          <a:p>
            <a:pPr eaLnBrk="1" hangingPunct="1"/>
            <a:endParaRPr lang="it-IT" altLang="en-US" sz="2000"/>
          </a:p>
        </p:txBody>
      </p:sp>
      <p:sp>
        <p:nvSpPr>
          <p:cNvPr id="1029" name="Rectangle 2"/>
          <p:cNvSpPr>
            <a:spLocks noGrp="1" noChangeArrowheads="1"/>
          </p:cNvSpPr>
          <p:nvPr>
            <p:ph type="title"/>
          </p:nvPr>
        </p:nvSpPr>
        <p:spPr bwMode="auto">
          <a:xfrm>
            <a:off x="609601" y="381000"/>
            <a:ext cx="1055581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smtClean="0"/>
          </a:p>
        </p:txBody>
      </p:sp>
      <p:sp>
        <p:nvSpPr>
          <p:cNvPr id="14" name="Slide Number Placeholder 4"/>
          <p:cNvSpPr>
            <a:spLocks noGrp="1"/>
          </p:cNvSpPr>
          <p:nvPr>
            <p:ph type="sldNum" sz="quarter" idx="4"/>
          </p:nvPr>
        </p:nvSpPr>
        <p:spPr>
          <a:xfrm>
            <a:off x="10847917" y="6270625"/>
            <a:ext cx="1344083" cy="217488"/>
          </a:xfrm>
          <a:prstGeom prst="rect">
            <a:avLst/>
          </a:prstGeom>
        </p:spPr>
        <p:txBody>
          <a:bodyPr vert="horz" wrap="square" lIns="91440" tIns="45720" rIns="91440" bIns="45720" numCol="1" anchor="t" anchorCtr="0" compatLnSpc="1">
            <a:prstTxWarp prst="textNoShape">
              <a:avLst/>
            </a:prstTxWarp>
          </a:bodyPr>
          <a:lstStyle>
            <a:lvl1pPr algn="ctr" eaLnBrk="1" hangingPunct="1">
              <a:defRPr smtClean="0"/>
            </a:lvl1pPr>
          </a:lstStyle>
          <a:p>
            <a:pPr>
              <a:defRPr/>
            </a:pPr>
            <a:fld id="{1B104F49-CDA9-49C3-8A94-F748ACDFF80F}" type="slidenum">
              <a:rPr lang="en-US" altLang="en-US"/>
              <a:pPr>
                <a:defRPr/>
              </a:pPr>
              <a:t>‹#›</a:t>
            </a:fld>
            <a:endParaRPr lang="en-US" altLang="en-US"/>
          </a:p>
        </p:txBody>
      </p:sp>
    </p:spTree>
    <p:extLst>
      <p:ext uri="{BB962C8B-B14F-4D97-AF65-F5344CB8AC3E}">
        <p14:creationId xmlns:p14="http://schemas.microsoft.com/office/powerpoint/2010/main" val="2363507927"/>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Lst>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Helvetica" charset="0"/>
        </a:defRPr>
      </a:lvl2pPr>
      <a:lvl3pPr algn="l" rtl="0" eaLnBrk="1" fontAlgn="base" hangingPunct="1">
        <a:spcBef>
          <a:spcPct val="0"/>
        </a:spcBef>
        <a:spcAft>
          <a:spcPct val="0"/>
        </a:spcAft>
        <a:defRPr sz="3200" b="1">
          <a:solidFill>
            <a:schemeClr val="tx1"/>
          </a:solidFill>
          <a:latin typeface="Helvetica" charset="0"/>
        </a:defRPr>
      </a:lvl3pPr>
      <a:lvl4pPr algn="l" rtl="0" eaLnBrk="1" fontAlgn="base" hangingPunct="1">
        <a:spcBef>
          <a:spcPct val="0"/>
        </a:spcBef>
        <a:spcAft>
          <a:spcPct val="0"/>
        </a:spcAft>
        <a:defRPr sz="3200" b="1">
          <a:solidFill>
            <a:schemeClr val="tx1"/>
          </a:solidFill>
          <a:latin typeface="Helvetica" charset="0"/>
        </a:defRPr>
      </a:lvl4pPr>
      <a:lvl5pPr algn="l" rtl="0" eaLnBrk="1" fontAlgn="base" hangingPunct="1">
        <a:spcBef>
          <a:spcPct val="0"/>
        </a:spcBef>
        <a:spcAft>
          <a:spcPct val="0"/>
        </a:spcAft>
        <a:defRPr sz="3200" b="1">
          <a:solidFill>
            <a:schemeClr val="tx1"/>
          </a:solidFill>
          <a:latin typeface="Helvetica" charset="0"/>
        </a:defRPr>
      </a:lvl5pPr>
      <a:lvl6pPr marL="457200" algn="l" rtl="0" eaLnBrk="1" fontAlgn="base" hangingPunct="1">
        <a:spcBef>
          <a:spcPct val="0"/>
        </a:spcBef>
        <a:spcAft>
          <a:spcPct val="0"/>
        </a:spcAft>
        <a:defRPr sz="3200" b="1">
          <a:solidFill>
            <a:schemeClr val="tx1"/>
          </a:solidFill>
          <a:latin typeface="Helvetica" charset="0"/>
        </a:defRPr>
      </a:lvl6pPr>
      <a:lvl7pPr marL="914400" algn="l" rtl="0" eaLnBrk="1" fontAlgn="base" hangingPunct="1">
        <a:spcBef>
          <a:spcPct val="0"/>
        </a:spcBef>
        <a:spcAft>
          <a:spcPct val="0"/>
        </a:spcAft>
        <a:defRPr sz="3200" b="1">
          <a:solidFill>
            <a:schemeClr val="tx1"/>
          </a:solidFill>
          <a:latin typeface="Helvetica" charset="0"/>
        </a:defRPr>
      </a:lvl7pPr>
      <a:lvl8pPr marL="1371600" algn="l" rtl="0" eaLnBrk="1" fontAlgn="base" hangingPunct="1">
        <a:spcBef>
          <a:spcPct val="0"/>
        </a:spcBef>
        <a:spcAft>
          <a:spcPct val="0"/>
        </a:spcAft>
        <a:defRPr sz="3200" b="1">
          <a:solidFill>
            <a:schemeClr val="tx1"/>
          </a:solidFill>
          <a:latin typeface="Helvetica" charset="0"/>
        </a:defRPr>
      </a:lvl8pPr>
      <a:lvl9pPr marL="1828800" algn="l" rtl="0" eaLnBrk="1" fontAlgn="base" hangingPunct="1">
        <a:spcBef>
          <a:spcPct val="0"/>
        </a:spcBef>
        <a:spcAft>
          <a:spcPct val="0"/>
        </a:spcAft>
        <a:defRPr sz="3200" b="1">
          <a:solidFill>
            <a:schemeClr val="tx1"/>
          </a:solidFill>
          <a:latin typeface="Helvetica" charset="0"/>
        </a:defRPr>
      </a:lvl9pPr>
    </p:titleStyle>
    <p:bodyStyle>
      <a:lvl1pPr marL="223838" indent="-223838" algn="l" rtl="0" eaLnBrk="1" fontAlgn="base" hangingPunct="1">
        <a:spcBef>
          <a:spcPct val="50000"/>
        </a:spcBef>
        <a:spcAft>
          <a:spcPct val="0"/>
        </a:spcAft>
        <a:buChar char="•"/>
        <a:defRPr sz="2800">
          <a:solidFill>
            <a:srgbClr val="0000FF"/>
          </a:solidFill>
          <a:latin typeface="+mn-lt"/>
          <a:ea typeface="+mn-ea"/>
          <a:cs typeface="+mn-cs"/>
        </a:defRPr>
      </a:lvl1pPr>
      <a:lvl2pPr marL="563563" indent="-223838" algn="l" rtl="0" eaLnBrk="1" fontAlgn="base" hangingPunct="1">
        <a:spcBef>
          <a:spcPct val="10000"/>
        </a:spcBef>
        <a:spcAft>
          <a:spcPct val="0"/>
        </a:spcAft>
        <a:buFont typeface="Helvetica" panose="020B0604020202020204" pitchFamily="34" charset="0"/>
        <a:buChar char="–"/>
        <a:defRPr sz="2400">
          <a:solidFill>
            <a:schemeClr val="accent2"/>
          </a:solidFill>
          <a:latin typeface="+mn-lt"/>
          <a:cs typeface="+mn-cs"/>
        </a:defRPr>
      </a:lvl2pPr>
      <a:lvl3pPr marL="911225" indent="-233363" algn="l" rtl="0" eaLnBrk="1" fontAlgn="base" hangingPunct="1">
        <a:spcBef>
          <a:spcPct val="10000"/>
        </a:spcBef>
        <a:spcAft>
          <a:spcPct val="0"/>
        </a:spcAft>
        <a:buFont typeface="Wingdings" panose="05000000000000000000" pitchFamily="2" charset="2"/>
        <a:buChar char=""/>
        <a:defRPr sz="2000">
          <a:solidFill>
            <a:schemeClr val="tx1"/>
          </a:solidFill>
          <a:latin typeface="+mn-lt"/>
          <a:cs typeface="+mn-cs"/>
        </a:defRPr>
      </a:lvl3pPr>
      <a:lvl4pPr marL="1258888" indent="-233363" algn="l" rtl="0" eaLnBrk="1" fontAlgn="base" hangingPunct="1">
        <a:spcBef>
          <a:spcPct val="10000"/>
        </a:spcBef>
        <a:spcAft>
          <a:spcPct val="0"/>
        </a:spcAft>
        <a:buChar char="•"/>
        <a:defRPr sz="2000">
          <a:solidFill>
            <a:schemeClr val="accent2"/>
          </a:solidFill>
          <a:latin typeface="+mj-lt"/>
          <a:cs typeface="+mn-cs"/>
        </a:defRPr>
      </a:lvl4pPr>
      <a:lvl5pPr marL="1597025" indent="-223838" algn="l" rtl="0" eaLnBrk="1" fontAlgn="base" hangingPunct="1">
        <a:spcBef>
          <a:spcPct val="10000"/>
        </a:spcBef>
        <a:spcAft>
          <a:spcPct val="0"/>
        </a:spcAft>
        <a:buChar char="•"/>
        <a:defRPr sz="2000">
          <a:solidFill>
            <a:schemeClr val="tx1"/>
          </a:solidFill>
          <a:latin typeface="+mj-lt"/>
          <a:cs typeface="+mn-cs"/>
        </a:defRPr>
      </a:lvl5pPr>
      <a:lvl6pPr marL="2054225" indent="-223838" algn="l" rtl="0" eaLnBrk="1" fontAlgn="base" hangingPunct="1">
        <a:spcBef>
          <a:spcPct val="10000"/>
        </a:spcBef>
        <a:spcAft>
          <a:spcPct val="0"/>
        </a:spcAft>
        <a:buChar char="•"/>
        <a:defRPr sz="2000">
          <a:solidFill>
            <a:schemeClr val="tx1"/>
          </a:solidFill>
          <a:latin typeface="+mj-lt"/>
          <a:cs typeface="+mn-cs"/>
        </a:defRPr>
      </a:lvl6pPr>
      <a:lvl7pPr marL="2511425" indent="-223838" algn="l" rtl="0" eaLnBrk="1" fontAlgn="base" hangingPunct="1">
        <a:spcBef>
          <a:spcPct val="10000"/>
        </a:spcBef>
        <a:spcAft>
          <a:spcPct val="0"/>
        </a:spcAft>
        <a:buChar char="•"/>
        <a:defRPr sz="2000">
          <a:solidFill>
            <a:schemeClr val="tx1"/>
          </a:solidFill>
          <a:latin typeface="+mj-lt"/>
          <a:cs typeface="+mn-cs"/>
        </a:defRPr>
      </a:lvl7pPr>
      <a:lvl8pPr marL="2968625" indent="-223838" algn="l" rtl="0" eaLnBrk="1" fontAlgn="base" hangingPunct="1">
        <a:spcBef>
          <a:spcPct val="10000"/>
        </a:spcBef>
        <a:spcAft>
          <a:spcPct val="0"/>
        </a:spcAft>
        <a:buChar char="•"/>
        <a:defRPr sz="2000">
          <a:solidFill>
            <a:schemeClr val="tx1"/>
          </a:solidFill>
          <a:latin typeface="+mj-lt"/>
          <a:cs typeface="+mn-cs"/>
        </a:defRPr>
      </a:lvl8pPr>
      <a:lvl9pPr marL="3425825" indent="-223838" algn="l" rtl="0" eaLnBrk="1" fontAlgn="base" hangingPunct="1">
        <a:spcBef>
          <a:spcPct val="10000"/>
        </a:spcBef>
        <a:spcAft>
          <a:spcPct val="0"/>
        </a:spcAft>
        <a:buChar char="•"/>
        <a:defRPr sz="2000">
          <a:solidFill>
            <a:schemeClr val="tx1"/>
          </a:solidFill>
          <a:latin typeface="+mj-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73100" y="368301"/>
            <a:ext cx="10363200" cy="711200"/>
          </a:xfrm>
        </p:spPr>
        <p:txBody>
          <a:bodyPr/>
          <a:lstStyle/>
          <a:p>
            <a:r>
              <a:rPr lang="en-US" dirty="0" smtClean="0"/>
              <a:t>Labs</a:t>
            </a:r>
            <a:endParaRPr lang="en-US" dirty="0"/>
          </a:p>
        </p:txBody>
      </p:sp>
      <p:sp>
        <p:nvSpPr>
          <p:cNvPr id="5" name="Subtitle 4"/>
          <p:cNvSpPr>
            <a:spLocks noGrp="1"/>
          </p:cNvSpPr>
          <p:nvPr>
            <p:ph type="subTitle" idx="1"/>
          </p:nvPr>
        </p:nvSpPr>
        <p:spPr>
          <a:xfrm>
            <a:off x="1981200" y="2933700"/>
            <a:ext cx="8534400" cy="1752600"/>
          </a:xfrm>
        </p:spPr>
        <p:txBody>
          <a:bodyPr/>
          <a:lstStyle/>
          <a:p>
            <a:r>
              <a:rPr lang="en-US" dirty="0" smtClean="0"/>
              <a:t>Packet Tracer</a:t>
            </a:r>
            <a:endParaRPr lang="en-US" dirty="0"/>
          </a:p>
        </p:txBody>
      </p:sp>
    </p:spTree>
    <p:extLst>
      <p:ext uri="{BB962C8B-B14F-4D97-AF65-F5344CB8AC3E}">
        <p14:creationId xmlns:p14="http://schemas.microsoft.com/office/powerpoint/2010/main" val="4691534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LAB-1</a:t>
            </a:r>
            <a:endParaRPr lang="en-US" dirty="0"/>
          </a:p>
        </p:txBody>
      </p:sp>
      <p:pic>
        <p:nvPicPr>
          <p:cNvPr id="4" name="Content Placeholder 3"/>
          <p:cNvPicPr>
            <a:picLocks noGrp="1" noChangeAspect="1"/>
          </p:cNvPicPr>
          <p:nvPr>
            <p:ph idx="1"/>
          </p:nvPr>
        </p:nvPicPr>
        <p:blipFill>
          <a:blip r:embed="rId2"/>
          <a:stretch>
            <a:fillRect/>
          </a:stretch>
        </p:blipFill>
        <p:spPr>
          <a:xfrm>
            <a:off x="3086100" y="1185674"/>
            <a:ext cx="6070600" cy="4151914"/>
          </a:xfrm>
          <a:prstGeom prst="rect">
            <a:avLst/>
          </a:prstGeom>
        </p:spPr>
      </p:pic>
      <p:pic>
        <p:nvPicPr>
          <p:cNvPr id="5" name="Picture 4"/>
          <p:cNvPicPr>
            <a:picLocks noChangeAspect="1"/>
          </p:cNvPicPr>
          <p:nvPr/>
        </p:nvPicPr>
        <p:blipFill>
          <a:blip r:embed="rId3"/>
          <a:stretch>
            <a:fillRect/>
          </a:stretch>
        </p:blipFill>
        <p:spPr>
          <a:xfrm>
            <a:off x="3213100" y="5286788"/>
            <a:ext cx="7409962" cy="1372215"/>
          </a:xfrm>
          <a:prstGeom prst="rect">
            <a:avLst/>
          </a:prstGeom>
        </p:spPr>
      </p:pic>
    </p:spTree>
    <p:extLst>
      <p:ext uri="{BB962C8B-B14F-4D97-AF65-F5344CB8AC3E}">
        <p14:creationId xmlns:p14="http://schemas.microsoft.com/office/powerpoint/2010/main" val="19067484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LAB-1:  </a:t>
            </a:r>
            <a:r>
              <a:rPr lang="en-US" dirty="0"/>
              <a:t>Initialize the Router and Reload</a:t>
            </a:r>
          </a:p>
        </p:txBody>
      </p:sp>
      <p:sp>
        <p:nvSpPr>
          <p:cNvPr id="2" name="Content Placeholder 1"/>
          <p:cNvSpPr>
            <a:spLocks noGrp="1"/>
          </p:cNvSpPr>
          <p:nvPr>
            <p:ph idx="1"/>
          </p:nvPr>
        </p:nvSpPr>
        <p:spPr/>
        <p:txBody>
          <a:bodyPr/>
          <a:lstStyle/>
          <a:p>
            <a:r>
              <a:rPr lang="en-US" sz="1800" dirty="0" smtClean="0"/>
              <a:t>Step </a:t>
            </a:r>
            <a:r>
              <a:rPr lang="en-US" sz="1800" dirty="0"/>
              <a:t>1:  Connect to the </a:t>
            </a:r>
            <a:r>
              <a:rPr lang="en-US" sz="1800" dirty="0" smtClean="0"/>
              <a:t>router. </a:t>
            </a:r>
          </a:p>
          <a:p>
            <a:pPr lvl="1"/>
            <a:r>
              <a:rPr lang="en-US" sz="1600" dirty="0" smtClean="0"/>
              <a:t>Console into the router and enter privileged EXEC mode using the enable command. </a:t>
            </a:r>
          </a:p>
          <a:p>
            <a:pPr lvl="1"/>
            <a:r>
              <a:rPr lang="en-US" sz="1600" b="1" dirty="0" smtClean="0">
                <a:solidFill>
                  <a:srgbClr val="FF0000"/>
                </a:solidFill>
              </a:rPr>
              <a:t>Router</a:t>
            </a:r>
            <a:r>
              <a:rPr lang="en-US" sz="1600" b="1" dirty="0">
                <a:solidFill>
                  <a:srgbClr val="FF0000"/>
                </a:solidFill>
              </a:rPr>
              <a:t>&gt;</a:t>
            </a:r>
            <a:r>
              <a:rPr lang="en-US" sz="1600" dirty="0"/>
              <a:t> </a:t>
            </a:r>
            <a:r>
              <a:rPr lang="en-US" sz="1600" b="1" dirty="0">
                <a:solidFill>
                  <a:schemeClr val="tx2"/>
                </a:solidFill>
              </a:rPr>
              <a:t>enable</a:t>
            </a:r>
            <a:r>
              <a:rPr lang="en-US" sz="1600" dirty="0"/>
              <a:t> </a:t>
            </a:r>
          </a:p>
          <a:p>
            <a:pPr lvl="1"/>
            <a:r>
              <a:rPr lang="en-US" sz="1600" b="1" dirty="0">
                <a:solidFill>
                  <a:srgbClr val="FF0000"/>
                </a:solidFill>
              </a:rPr>
              <a:t>Router#</a:t>
            </a:r>
            <a:r>
              <a:rPr lang="en-US" sz="1600" dirty="0"/>
              <a:t> </a:t>
            </a:r>
          </a:p>
          <a:p>
            <a:r>
              <a:rPr lang="en-US" sz="1800" dirty="0"/>
              <a:t>Step 2:  Erase the startup configuration file from NVRAM. </a:t>
            </a:r>
          </a:p>
          <a:p>
            <a:pPr lvl="1"/>
            <a:r>
              <a:rPr lang="en-US" sz="1600" dirty="0"/>
              <a:t>Type the erase startup-</a:t>
            </a:r>
            <a:r>
              <a:rPr lang="en-US" sz="1600" dirty="0" err="1"/>
              <a:t>config</a:t>
            </a:r>
            <a:r>
              <a:rPr lang="en-US" sz="1600" dirty="0"/>
              <a:t> command to remove the startup configuration from nonvolatile </a:t>
            </a:r>
            <a:r>
              <a:rPr lang="en-US" sz="1600" dirty="0" smtClean="0"/>
              <a:t>random-access </a:t>
            </a:r>
            <a:r>
              <a:rPr lang="en-US" sz="1600" dirty="0"/>
              <a:t>memory (NVRAM). </a:t>
            </a:r>
          </a:p>
          <a:p>
            <a:pPr lvl="1"/>
            <a:r>
              <a:rPr lang="en-US" sz="1600" b="1" dirty="0">
                <a:solidFill>
                  <a:srgbClr val="FF0000"/>
                </a:solidFill>
              </a:rPr>
              <a:t>Router#</a:t>
            </a:r>
            <a:r>
              <a:rPr lang="en-US" sz="1600" dirty="0"/>
              <a:t> </a:t>
            </a:r>
            <a:r>
              <a:rPr lang="en-US" sz="1600" b="1" dirty="0">
                <a:solidFill>
                  <a:schemeClr val="tx2"/>
                </a:solidFill>
              </a:rPr>
              <a:t>erase startup-</a:t>
            </a:r>
            <a:r>
              <a:rPr lang="en-US" sz="1600" b="1" dirty="0" err="1">
                <a:solidFill>
                  <a:schemeClr val="tx2"/>
                </a:solidFill>
              </a:rPr>
              <a:t>config</a:t>
            </a:r>
            <a:r>
              <a:rPr lang="en-US" sz="1600" b="1" dirty="0">
                <a:solidFill>
                  <a:schemeClr val="tx2"/>
                </a:solidFill>
              </a:rPr>
              <a:t> </a:t>
            </a:r>
          </a:p>
          <a:p>
            <a:pPr lvl="1"/>
            <a:r>
              <a:rPr lang="en-US" sz="1600" dirty="0">
                <a:solidFill>
                  <a:srgbClr val="FF0000"/>
                </a:solidFill>
              </a:rPr>
              <a:t>Erasing the </a:t>
            </a:r>
            <a:r>
              <a:rPr lang="en-US" sz="1600" dirty="0" err="1">
                <a:solidFill>
                  <a:srgbClr val="FF0000"/>
                </a:solidFill>
              </a:rPr>
              <a:t>nvram</a:t>
            </a:r>
            <a:r>
              <a:rPr lang="en-US" sz="1600" dirty="0">
                <a:solidFill>
                  <a:srgbClr val="FF0000"/>
                </a:solidFill>
              </a:rPr>
              <a:t> </a:t>
            </a:r>
            <a:r>
              <a:rPr lang="en-US" sz="1600" dirty="0" err="1">
                <a:solidFill>
                  <a:srgbClr val="FF0000"/>
                </a:solidFill>
              </a:rPr>
              <a:t>filesystem</a:t>
            </a:r>
            <a:r>
              <a:rPr lang="en-US" sz="1600" dirty="0">
                <a:solidFill>
                  <a:srgbClr val="FF0000"/>
                </a:solidFill>
              </a:rPr>
              <a:t> will remove all configuration files! Continue? [confirm</a:t>
            </a:r>
            <a:r>
              <a:rPr lang="en-US" sz="1600" dirty="0" smtClean="0">
                <a:solidFill>
                  <a:srgbClr val="FF0000"/>
                </a:solidFill>
              </a:rPr>
              <a:t>] </a:t>
            </a:r>
            <a:r>
              <a:rPr lang="en-US" sz="1600" b="1" dirty="0" smtClean="0">
                <a:solidFill>
                  <a:schemeClr val="tx2"/>
                </a:solidFill>
              </a:rPr>
              <a:t>Y</a:t>
            </a:r>
            <a:endParaRPr lang="en-US" sz="1600" b="1" dirty="0">
              <a:solidFill>
                <a:schemeClr val="tx2"/>
              </a:solidFill>
            </a:endParaRPr>
          </a:p>
          <a:p>
            <a:pPr lvl="1"/>
            <a:r>
              <a:rPr lang="en-US" sz="1600" dirty="0">
                <a:solidFill>
                  <a:srgbClr val="FF0000"/>
                </a:solidFill>
              </a:rPr>
              <a:t>Erase of </a:t>
            </a:r>
            <a:r>
              <a:rPr lang="en-US" sz="1600" dirty="0" err="1">
                <a:solidFill>
                  <a:srgbClr val="FF0000"/>
                </a:solidFill>
              </a:rPr>
              <a:t>nvram</a:t>
            </a:r>
            <a:r>
              <a:rPr lang="en-US" sz="1600" dirty="0">
                <a:solidFill>
                  <a:srgbClr val="FF0000"/>
                </a:solidFill>
              </a:rPr>
              <a:t>: complete </a:t>
            </a:r>
          </a:p>
          <a:p>
            <a:pPr lvl="1"/>
            <a:r>
              <a:rPr lang="en-US" sz="1600" b="1" dirty="0">
                <a:solidFill>
                  <a:srgbClr val="FF0000"/>
                </a:solidFill>
              </a:rPr>
              <a:t>Router#</a:t>
            </a:r>
            <a:r>
              <a:rPr lang="en-US" sz="1600" dirty="0"/>
              <a:t> </a:t>
            </a:r>
          </a:p>
          <a:p>
            <a:r>
              <a:rPr lang="en-US" sz="1800" dirty="0"/>
              <a:t>Step 3:  Reload the router. </a:t>
            </a:r>
          </a:p>
          <a:p>
            <a:pPr lvl="1"/>
            <a:r>
              <a:rPr lang="en-US" sz="1600" dirty="0"/>
              <a:t>Issue the reload command to remove an old configuration from memory. When prompted to Proceed with </a:t>
            </a:r>
            <a:r>
              <a:rPr lang="en-US" sz="1600" dirty="0" smtClean="0"/>
              <a:t>reload</a:t>
            </a:r>
            <a:r>
              <a:rPr lang="en-US" sz="1600" dirty="0"/>
              <a:t>, press Enter to confirm </a:t>
            </a:r>
            <a:r>
              <a:rPr lang="en-US" sz="1600" dirty="0" smtClean="0"/>
              <a:t>the reload</a:t>
            </a:r>
            <a:r>
              <a:rPr lang="en-US" sz="1600" dirty="0"/>
              <a:t>. Pressing any other key will abort the reload. </a:t>
            </a:r>
          </a:p>
          <a:p>
            <a:pPr lvl="1"/>
            <a:r>
              <a:rPr lang="en-US" sz="1600" b="1" dirty="0">
                <a:solidFill>
                  <a:srgbClr val="FF0000"/>
                </a:solidFill>
              </a:rPr>
              <a:t>Router#</a:t>
            </a:r>
            <a:r>
              <a:rPr lang="en-US" sz="1600" dirty="0"/>
              <a:t> </a:t>
            </a:r>
            <a:r>
              <a:rPr lang="en-US" sz="1600" b="1" dirty="0">
                <a:solidFill>
                  <a:schemeClr val="tx2"/>
                </a:solidFill>
              </a:rPr>
              <a:t>reload</a:t>
            </a:r>
            <a:r>
              <a:rPr lang="en-US" sz="1600" dirty="0"/>
              <a:t> </a:t>
            </a:r>
          </a:p>
          <a:p>
            <a:pPr lvl="1"/>
            <a:r>
              <a:rPr lang="en-US" sz="1600" dirty="0">
                <a:solidFill>
                  <a:srgbClr val="FF0000"/>
                </a:solidFill>
              </a:rPr>
              <a:t>Proceed with reload? [confirm] </a:t>
            </a:r>
            <a:r>
              <a:rPr lang="en-US" sz="1600" b="1" dirty="0" smtClean="0">
                <a:solidFill>
                  <a:schemeClr val="tx2"/>
                </a:solidFill>
              </a:rPr>
              <a:t>&lt;CR&gt;</a:t>
            </a:r>
            <a:endParaRPr lang="en-US" sz="1600" b="1" dirty="0">
              <a:solidFill>
                <a:schemeClr val="tx2"/>
              </a:solidFill>
            </a:endParaRPr>
          </a:p>
          <a:p>
            <a:pPr lvl="1"/>
            <a:r>
              <a:rPr lang="en-US" sz="1600" dirty="0">
                <a:solidFill>
                  <a:srgbClr val="FF0000"/>
                </a:solidFill>
              </a:rPr>
              <a:t>*Nov 29 18:28:09.923: %SYS-5-RELOAD: Reload requested by console. Reload Reason: </a:t>
            </a:r>
            <a:r>
              <a:rPr lang="en-US" sz="1600" dirty="0" smtClean="0">
                <a:solidFill>
                  <a:srgbClr val="FF0000"/>
                </a:solidFill>
              </a:rPr>
              <a:t>Reload </a:t>
            </a:r>
            <a:r>
              <a:rPr lang="en-US" sz="1600" dirty="0">
                <a:solidFill>
                  <a:srgbClr val="FF0000"/>
                </a:solidFill>
              </a:rPr>
              <a:t>Command. </a:t>
            </a:r>
          </a:p>
        </p:txBody>
      </p:sp>
    </p:spTree>
    <p:extLst>
      <p:ext uri="{BB962C8B-B14F-4D97-AF65-F5344CB8AC3E}">
        <p14:creationId xmlns:p14="http://schemas.microsoft.com/office/powerpoint/2010/main" val="14335845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LAB-1:  </a:t>
            </a:r>
            <a:r>
              <a:rPr lang="en-US" dirty="0"/>
              <a:t>Initialize the </a:t>
            </a:r>
            <a:r>
              <a:rPr lang="en-US" dirty="0" smtClean="0"/>
              <a:t>Switch </a:t>
            </a:r>
            <a:r>
              <a:rPr lang="en-US" dirty="0"/>
              <a:t>and Reload</a:t>
            </a:r>
          </a:p>
        </p:txBody>
      </p:sp>
      <p:sp>
        <p:nvSpPr>
          <p:cNvPr id="2" name="Content Placeholder 1"/>
          <p:cNvSpPr>
            <a:spLocks noGrp="1"/>
          </p:cNvSpPr>
          <p:nvPr>
            <p:ph idx="1"/>
          </p:nvPr>
        </p:nvSpPr>
        <p:spPr/>
        <p:txBody>
          <a:bodyPr/>
          <a:lstStyle/>
          <a:p>
            <a:r>
              <a:rPr lang="en-US" sz="2400" dirty="0" smtClean="0"/>
              <a:t>Step </a:t>
            </a:r>
            <a:r>
              <a:rPr lang="en-US" sz="2400" dirty="0"/>
              <a:t>1:  Connect to the </a:t>
            </a:r>
            <a:r>
              <a:rPr lang="en-US" sz="2400" dirty="0" smtClean="0"/>
              <a:t>switch.</a:t>
            </a:r>
          </a:p>
          <a:p>
            <a:pPr lvl="1"/>
            <a:r>
              <a:rPr lang="en-US" sz="2000" dirty="0" smtClean="0"/>
              <a:t>Console into the switch and enter privileged EXEC mode using the enable command. </a:t>
            </a:r>
          </a:p>
          <a:p>
            <a:pPr lvl="1"/>
            <a:r>
              <a:rPr lang="en-US" sz="2000" b="1" dirty="0" smtClean="0">
                <a:solidFill>
                  <a:srgbClr val="FF0000"/>
                </a:solidFill>
              </a:rPr>
              <a:t>Switch&gt;</a:t>
            </a:r>
            <a:r>
              <a:rPr lang="en-US" sz="2000" dirty="0" smtClean="0"/>
              <a:t> </a:t>
            </a:r>
            <a:r>
              <a:rPr lang="en-US" sz="2000" b="1" dirty="0">
                <a:solidFill>
                  <a:schemeClr val="tx2"/>
                </a:solidFill>
              </a:rPr>
              <a:t>enable</a:t>
            </a:r>
            <a:r>
              <a:rPr lang="en-US" sz="2000" dirty="0"/>
              <a:t> </a:t>
            </a:r>
          </a:p>
          <a:p>
            <a:pPr lvl="1"/>
            <a:r>
              <a:rPr lang="en-US" sz="2000" b="1" dirty="0" smtClean="0">
                <a:solidFill>
                  <a:srgbClr val="FF0000"/>
                </a:solidFill>
              </a:rPr>
              <a:t>Switch#</a:t>
            </a:r>
            <a:r>
              <a:rPr lang="en-US" sz="2000" dirty="0" smtClean="0"/>
              <a:t> </a:t>
            </a:r>
          </a:p>
          <a:p>
            <a:r>
              <a:rPr lang="en-US" sz="2400" dirty="0"/>
              <a:t>Step 2</a:t>
            </a:r>
            <a:r>
              <a:rPr lang="en-US" sz="2400" dirty="0" smtClean="0"/>
              <a:t>: </a:t>
            </a:r>
            <a:r>
              <a:rPr lang="en-US" sz="2400" dirty="0"/>
              <a:t>Determine if there have been any virtual local-area networks (VLANs) created. </a:t>
            </a:r>
          </a:p>
          <a:p>
            <a:pPr lvl="1"/>
            <a:r>
              <a:rPr lang="en-US" sz="2000" dirty="0"/>
              <a:t>Use the </a:t>
            </a:r>
            <a:r>
              <a:rPr lang="en-US" sz="2000" i="1" dirty="0"/>
              <a:t>show </a:t>
            </a:r>
            <a:r>
              <a:rPr lang="en-US" sz="2000" i="1" dirty="0" smtClean="0"/>
              <a:t>flash </a:t>
            </a:r>
            <a:r>
              <a:rPr lang="en-US" sz="2000" dirty="0" smtClean="0"/>
              <a:t>command </a:t>
            </a:r>
            <a:r>
              <a:rPr lang="en-US" sz="2000" dirty="0"/>
              <a:t>to determine if any VLANs have been created on the switch. </a:t>
            </a:r>
          </a:p>
          <a:p>
            <a:pPr lvl="1"/>
            <a:r>
              <a:rPr lang="en-US" sz="2000" b="1" dirty="0">
                <a:solidFill>
                  <a:srgbClr val="FF0000"/>
                </a:solidFill>
              </a:rPr>
              <a:t>Switch#</a:t>
            </a:r>
            <a:r>
              <a:rPr lang="en-US" sz="2000" dirty="0"/>
              <a:t> </a:t>
            </a:r>
            <a:r>
              <a:rPr lang="en-US" sz="2000" b="1" dirty="0">
                <a:solidFill>
                  <a:schemeClr val="tx2"/>
                </a:solidFill>
              </a:rPr>
              <a:t>show flash </a:t>
            </a:r>
          </a:p>
          <a:p>
            <a:pPr lvl="1"/>
            <a:r>
              <a:rPr lang="en-US" sz="2000" dirty="0"/>
              <a:t> </a:t>
            </a:r>
            <a:r>
              <a:rPr lang="en-US" sz="1400" i="1" dirty="0" smtClean="0"/>
              <a:t>Directory </a:t>
            </a:r>
            <a:r>
              <a:rPr lang="en-US" sz="1400" i="1" dirty="0"/>
              <a:t>of flash:/ </a:t>
            </a:r>
          </a:p>
          <a:p>
            <a:pPr lvl="1"/>
            <a:r>
              <a:rPr lang="en-US" sz="1400" i="1" dirty="0"/>
              <a:t> </a:t>
            </a:r>
            <a:r>
              <a:rPr lang="en-US" sz="1400" i="1" dirty="0" smtClean="0"/>
              <a:t>    </a:t>
            </a:r>
            <a:r>
              <a:rPr lang="en-US" sz="1400" i="1" dirty="0"/>
              <a:t>2  -</a:t>
            </a:r>
            <a:r>
              <a:rPr lang="en-US" sz="1400" i="1" dirty="0" err="1"/>
              <a:t>rwx</a:t>
            </a:r>
            <a:r>
              <a:rPr lang="en-US" sz="1400" i="1" dirty="0"/>
              <a:t>        1919   Mar 1 1993 00:06:33 +00:00  private-</a:t>
            </a:r>
            <a:r>
              <a:rPr lang="en-US" sz="1400" i="1" dirty="0" err="1"/>
              <a:t>config.text</a:t>
            </a:r>
            <a:r>
              <a:rPr lang="en-US" sz="1400" i="1" dirty="0"/>
              <a:t> </a:t>
            </a:r>
          </a:p>
          <a:p>
            <a:pPr lvl="1"/>
            <a:r>
              <a:rPr lang="en-US" sz="1400" i="1" dirty="0"/>
              <a:t>    3  -</a:t>
            </a:r>
            <a:r>
              <a:rPr lang="en-US" sz="1400" i="1" dirty="0" err="1"/>
              <a:t>rwx</a:t>
            </a:r>
            <a:r>
              <a:rPr lang="en-US" sz="1400" i="1" dirty="0"/>
              <a:t>        1632   Mar 1 1993 00:06:33 +00:00  </a:t>
            </a:r>
            <a:r>
              <a:rPr lang="en-US" sz="1400" i="1" dirty="0" err="1"/>
              <a:t>config.text</a:t>
            </a:r>
            <a:r>
              <a:rPr lang="en-US" sz="1400" i="1" dirty="0"/>
              <a:t> </a:t>
            </a:r>
          </a:p>
          <a:p>
            <a:pPr lvl="1"/>
            <a:r>
              <a:rPr lang="en-US" sz="1400" i="1" dirty="0"/>
              <a:t>    4  -</a:t>
            </a:r>
            <a:r>
              <a:rPr lang="en-US" sz="1400" i="1" dirty="0" err="1"/>
              <a:t>rwx</a:t>
            </a:r>
            <a:r>
              <a:rPr lang="en-US" sz="1400" i="1" dirty="0"/>
              <a:t>       13336   Mar 1 1993 00:06:33 +00:00  multiple-fs </a:t>
            </a:r>
          </a:p>
          <a:p>
            <a:pPr lvl="1"/>
            <a:r>
              <a:rPr lang="en-US" sz="1400" i="1" dirty="0"/>
              <a:t>    5  -</a:t>
            </a:r>
            <a:r>
              <a:rPr lang="en-US" sz="1400" i="1" dirty="0" err="1"/>
              <a:t>rwx</a:t>
            </a:r>
            <a:r>
              <a:rPr lang="en-US" sz="1400" i="1" dirty="0"/>
              <a:t>    11607161   Mar 1 1993 02:37:06 +00:00  c2960-lanbasek9-mz.150-2.SE.bin </a:t>
            </a:r>
          </a:p>
          <a:p>
            <a:pPr lvl="1"/>
            <a:r>
              <a:rPr lang="en-US" sz="1400" i="1" dirty="0"/>
              <a:t>    6  -</a:t>
            </a:r>
            <a:r>
              <a:rPr lang="en-US" sz="1400" i="1" dirty="0" err="1"/>
              <a:t>rwx</a:t>
            </a:r>
            <a:r>
              <a:rPr lang="en-US" sz="1400" i="1" dirty="0"/>
              <a:t>         616   Mar 1 1993 00:07:13 +00:00  </a:t>
            </a:r>
            <a:r>
              <a:rPr lang="en-US" sz="1400" b="1" i="1" u="sng" dirty="0">
                <a:solidFill>
                  <a:srgbClr val="7030A0"/>
                </a:solidFill>
              </a:rPr>
              <a:t>vlan.dat</a:t>
            </a:r>
            <a:r>
              <a:rPr lang="en-US" sz="1400" i="1" dirty="0"/>
              <a:t> </a:t>
            </a:r>
            <a:endParaRPr lang="en-US" sz="1400" i="1" dirty="0" smtClean="0"/>
          </a:p>
          <a:p>
            <a:pPr lvl="1"/>
            <a:endParaRPr lang="en-US" sz="1400" i="1" dirty="0"/>
          </a:p>
          <a:p>
            <a:pPr lvl="1"/>
            <a:r>
              <a:rPr lang="en-US" sz="1400" i="1" dirty="0"/>
              <a:t>32514048 bytes total (20886528 bytes free) </a:t>
            </a:r>
          </a:p>
          <a:p>
            <a:pPr lvl="1"/>
            <a:r>
              <a:rPr lang="en-US" sz="2000" b="1" dirty="0">
                <a:solidFill>
                  <a:srgbClr val="FF0000"/>
                </a:solidFill>
              </a:rPr>
              <a:t>Switch</a:t>
            </a:r>
            <a:r>
              <a:rPr lang="en-US" sz="2000" b="1" dirty="0" smtClean="0">
                <a:solidFill>
                  <a:srgbClr val="FF0000"/>
                </a:solidFill>
              </a:rPr>
              <a:t>#</a:t>
            </a:r>
            <a:endParaRPr lang="en-US" sz="2000" b="1" dirty="0">
              <a:solidFill>
                <a:srgbClr val="FF0000"/>
              </a:solidFill>
            </a:endParaRPr>
          </a:p>
        </p:txBody>
      </p:sp>
    </p:spTree>
    <p:extLst>
      <p:ext uri="{BB962C8B-B14F-4D97-AF65-F5344CB8AC3E}">
        <p14:creationId xmlns:p14="http://schemas.microsoft.com/office/powerpoint/2010/main" val="12175060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LAB-1:  </a:t>
            </a:r>
            <a:r>
              <a:rPr lang="en-US" dirty="0"/>
              <a:t>Initialize the Switch and Reload</a:t>
            </a:r>
          </a:p>
        </p:txBody>
      </p:sp>
      <p:sp>
        <p:nvSpPr>
          <p:cNvPr id="2" name="Content Placeholder 1"/>
          <p:cNvSpPr>
            <a:spLocks noGrp="1"/>
          </p:cNvSpPr>
          <p:nvPr>
            <p:ph idx="1"/>
          </p:nvPr>
        </p:nvSpPr>
        <p:spPr/>
        <p:txBody>
          <a:bodyPr/>
          <a:lstStyle/>
          <a:p>
            <a:r>
              <a:rPr lang="en-US" sz="1800" dirty="0"/>
              <a:t>Step 3:  Delete the VLAN file. </a:t>
            </a:r>
          </a:p>
          <a:p>
            <a:pPr lvl="1"/>
            <a:r>
              <a:rPr lang="en-US" sz="1600" dirty="0" smtClean="0"/>
              <a:t>If </a:t>
            </a:r>
            <a:r>
              <a:rPr lang="en-US" sz="1600" dirty="0"/>
              <a:t>the vlan.dat file was found in flash, then delete this file. </a:t>
            </a:r>
          </a:p>
          <a:p>
            <a:pPr lvl="1"/>
            <a:r>
              <a:rPr lang="en-US" sz="1600" b="1" dirty="0">
                <a:solidFill>
                  <a:srgbClr val="FF0000"/>
                </a:solidFill>
              </a:rPr>
              <a:t>Switch#</a:t>
            </a:r>
            <a:r>
              <a:rPr lang="en-US" sz="1600" dirty="0"/>
              <a:t> </a:t>
            </a:r>
            <a:r>
              <a:rPr lang="en-US" sz="1600" b="1" dirty="0">
                <a:solidFill>
                  <a:schemeClr val="tx2"/>
                </a:solidFill>
              </a:rPr>
              <a:t>delete vlan.dat </a:t>
            </a:r>
          </a:p>
          <a:p>
            <a:pPr lvl="1"/>
            <a:r>
              <a:rPr lang="en-US" sz="1600" dirty="0">
                <a:solidFill>
                  <a:srgbClr val="FF0000"/>
                </a:solidFill>
              </a:rPr>
              <a:t>Delete filename [</a:t>
            </a:r>
            <a:r>
              <a:rPr lang="en-US" sz="1600" dirty="0" smtClean="0">
                <a:solidFill>
                  <a:srgbClr val="FF0000"/>
                </a:solidFill>
              </a:rPr>
              <a:t>vlan.dat] ? </a:t>
            </a:r>
            <a:r>
              <a:rPr lang="en-US" sz="1600" b="1" dirty="0" smtClean="0">
                <a:solidFill>
                  <a:schemeClr val="tx2"/>
                </a:solidFill>
              </a:rPr>
              <a:t>&lt;CR&gt;</a:t>
            </a:r>
            <a:r>
              <a:rPr lang="en-US" sz="1600" dirty="0" smtClean="0">
                <a:solidFill>
                  <a:srgbClr val="FF0000"/>
                </a:solidFill>
              </a:rPr>
              <a:t> </a:t>
            </a:r>
            <a:endParaRPr lang="en-US" sz="1600" dirty="0">
              <a:solidFill>
                <a:srgbClr val="FF0000"/>
              </a:solidFill>
            </a:endParaRPr>
          </a:p>
          <a:p>
            <a:pPr lvl="1"/>
            <a:r>
              <a:rPr lang="en-US" sz="1600" dirty="0" smtClean="0"/>
              <a:t>When </a:t>
            </a:r>
            <a:r>
              <a:rPr lang="en-US" sz="1600" dirty="0"/>
              <a:t>you are prompted to delete this file, press Enter to confirm the deletion. (Pressing any other key will </a:t>
            </a:r>
            <a:r>
              <a:rPr lang="en-US" sz="1600" dirty="0" smtClean="0"/>
              <a:t>abort </a:t>
            </a:r>
            <a:r>
              <a:rPr lang="en-US" sz="1600" dirty="0"/>
              <a:t>the deletion.) </a:t>
            </a:r>
          </a:p>
          <a:p>
            <a:pPr lvl="1"/>
            <a:r>
              <a:rPr lang="en-US" sz="1600" b="1" dirty="0" smtClean="0">
                <a:solidFill>
                  <a:srgbClr val="FF0000"/>
                </a:solidFill>
              </a:rPr>
              <a:t>Switch</a:t>
            </a:r>
            <a:r>
              <a:rPr lang="en-US" sz="1600" b="1" dirty="0">
                <a:solidFill>
                  <a:srgbClr val="FF0000"/>
                </a:solidFill>
              </a:rPr>
              <a:t>#</a:t>
            </a:r>
            <a:r>
              <a:rPr lang="en-US" sz="1600" dirty="0"/>
              <a:t> </a:t>
            </a:r>
            <a:endParaRPr lang="en-US" sz="1600" dirty="0" smtClean="0"/>
          </a:p>
          <a:p>
            <a:r>
              <a:rPr lang="en-US" sz="1800" dirty="0" smtClean="0"/>
              <a:t>Step 4:  </a:t>
            </a:r>
            <a:r>
              <a:rPr lang="en-US" sz="1800" dirty="0"/>
              <a:t>Erase the startup configuration file from NVRAM. </a:t>
            </a:r>
          </a:p>
          <a:p>
            <a:pPr lvl="1"/>
            <a:r>
              <a:rPr lang="en-US" sz="1600" dirty="0"/>
              <a:t>Type the erase startup-</a:t>
            </a:r>
            <a:r>
              <a:rPr lang="en-US" sz="1600" dirty="0" err="1"/>
              <a:t>config</a:t>
            </a:r>
            <a:r>
              <a:rPr lang="en-US" sz="1600" dirty="0"/>
              <a:t> command to remove the startup configuration from nonvolatile random-access memory (NVRAM). </a:t>
            </a:r>
          </a:p>
          <a:p>
            <a:pPr lvl="1"/>
            <a:r>
              <a:rPr lang="en-US" sz="1600" b="1" dirty="0">
                <a:solidFill>
                  <a:srgbClr val="FF0000"/>
                </a:solidFill>
              </a:rPr>
              <a:t>Switch#</a:t>
            </a:r>
            <a:r>
              <a:rPr lang="en-US" sz="1600" dirty="0" smtClean="0"/>
              <a:t> </a:t>
            </a:r>
            <a:r>
              <a:rPr lang="en-US" sz="1600" b="1" dirty="0">
                <a:solidFill>
                  <a:schemeClr val="tx2"/>
                </a:solidFill>
              </a:rPr>
              <a:t>erase startup-</a:t>
            </a:r>
            <a:r>
              <a:rPr lang="en-US" sz="1600" b="1" dirty="0" err="1">
                <a:solidFill>
                  <a:schemeClr val="tx2"/>
                </a:solidFill>
              </a:rPr>
              <a:t>config</a:t>
            </a:r>
            <a:r>
              <a:rPr lang="en-US" sz="1600" b="1" dirty="0">
                <a:solidFill>
                  <a:schemeClr val="tx2"/>
                </a:solidFill>
              </a:rPr>
              <a:t> </a:t>
            </a:r>
          </a:p>
          <a:p>
            <a:pPr lvl="1"/>
            <a:r>
              <a:rPr lang="en-US" sz="1600" dirty="0">
                <a:solidFill>
                  <a:srgbClr val="FF0000"/>
                </a:solidFill>
              </a:rPr>
              <a:t>Erasing the </a:t>
            </a:r>
            <a:r>
              <a:rPr lang="en-US" sz="1600" dirty="0" err="1">
                <a:solidFill>
                  <a:srgbClr val="FF0000"/>
                </a:solidFill>
              </a:rPr>
              <a:t>nvram</a:t>
            </a:r>
            <a:r>
              <a:rPr lang="en-US" sz="1600" dirty="0">
                <a:solidFill>
                  <a:srgbClr val="FF0000"/>
                </a:solidFill>
              </a:rPr>
              <a:t> </a:t>
            </a:r>
            <a:r>
              <a:rPr lang="en-US" sz="1600" dirty="0" err="1">
                <a:solidFill>
                  <a:srgbClr val="FF0000"/>
                </a:solidFill>
              </a:rPr>
              <a:t>filesystem</a:t>
            </a:r>
            <a:r>
              <a:rPr lang="en-US" sz="1600" dirty="0">
                <a:solidFill>
                  <a:srgbClr val="FF0000"/>
                </a:solidFill>
              </a:rPr>
              <a:t> will remove all configuration files! Continue? [confirm] </a:t>
            </a:r>
            <a:r>
              <a:rPr lang="en-US" sz="1600" b="1" dirty="0">
                <a:solidFill>
                  <a:schemeClr val="tx2"/>
                </a:solidFill>
              </a:rPr>
              <a:t>Y</a:t>
            </a:r>
          </a:p>
          <a:p>
            <a:pPr lvl="1"/>
            <a:r>
              <a:rPr lang="en-US" sz="1600" dirty="0">
                <a:solidFill>
                  <a:srgbClr val="FF0000"/>
                </a:solidFill>
              </a:rPr>
              <a:t>Erase of </a:t>
            </a:r>
            <a:r>
              <a:rPr lang="en-US" sz="1600" dirty="0" err="1">
                <a:solidFill>
                  <a:srgbClr val="FF0000"/>
                </a:solidFill>
              </a:rPr>
              <a:t>nvram</a:t>
            </a:r>
            <a:r>
              <a:rPr lang="en-US" sz="1600" dirty="0">
                <a:solidFill>
                  <a:srgbClr val="FF0000"/>
                </a:solidFill>
              </a:rPr>
              <a:t>: complete </a:t>
            </a:r>
          </a:p>
          <a:p>
            <a:r>
              <a:rPr lang="en-US" sz="1800" dirty="0" smtClean="0"/>
              <a:t>Step 5:  </a:t>
            </a:r>
            <a:r>
              <a:rPr lang="en-US" sz="1800" dirty="0"/>
              <a:t>Reload the </a:t>
            </a:r>
            <a:r>
              <a:rPr lang="en-US" sz="1800" dirty="0" smtClean="0"/>
              <a:t>switch. </a:t>
            </a:r>
            <a:endParaRPr lang="en-US" sz="1800" dirty="0"/>
          </a:p>
          <a:p>
            <a:pPr lvl="1"/>
            <a:r>
              <a:rPr lang="en-US" sz="1600" dirty="0"/>
              <a:t>Issue the reload command to remove an old configuration from memory. When prompted to Proceed with reload, press Enter to confirm the reload. Pressing any other key will abort the reload. </a:t>
            </a:r>
          </a:p>
          <a:p>
            <a:pPr lvl="1"/>
            <a:r>
              <a:rPr lang="en-US" sz="1600" b="1" dirty="0">
                <a:solidFill>
                  <a:srgbClr val="FF0000"/>
                </a:solidFill>
              </a:rPr>
              <a:t>Switch#</a:t>
            </a:r>
            <a:r>
              <a:rPr lang="en-US" sz="1600" dirty="0" smtClean="0"/>
              <a:t> </a:t>
            </a:r>
            <a:r>
              <a:rPr lang="en-US" sz="1600" b="1" dirty="0">
                <a:solidFill>
                  <a:schemeClr val="tx2"/>
                </a:solidFill>
              </a:rPr>
              <a:t>reload</a:t>
            </a:r>
            <a:r>
              <a:rPr lang="en-US" sz="1600" dirty="0"/>
              <a:t> </a:t>
            </a:r>
          </a:p>
          <a:p>
            <a:pPr lvl="1"/>
            <a:r>
              <a:rPr lang="en-US" sz="1600" dirty="0">
                <a:solidFill>
                  <a:srgbClr val="FF0000"/>
                </a:solidFill>
              </a:rPr>
              <a:t>Proceed with reload? [confirm] </a:t>
            </a:r>
            <a:r>
              <a:rPr lang="en-US" sz="1600" b="1" dirty="0" smtClean="0">
                <a:solidFill>
                  <a:schemeClr val="tx2"/>
                </a:solidFill>
              </a:rPr>
              <a:t>&lt;CR&gt;</a:t>
            </a:r>
            <a:endParaRPr lang="en-US" sz="1600" b="1" dirty="0">
              <a:solidFill>
                <a:schemeClr val="tx2"/>
              </a:solidFill>
            </a:endParaRPr>
          </a:p>
        </p:txBody>
      </p:sp>
    </p:spTree>
    <p:extLst>
      <p:ext uri="{BB962C8B-B14F-4D97-AF65-F5344CB8AC3E}">
        <p14:creationId xmlns:p14="http://schemas.microsoft.com/office/powerpoint/2010/main" val="39720978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29333" y="157571"/>
            <a:ext cx="11533333" cy="6542857"/>
          </a:xfrm>
          <a:prstGeom prst="rect">
            <a:avLst/>
          </a:prstGeom>
        </p:spPr>
      </p:pic>
    </p:spTree>
    <p:extLst>
      <p:ext uri="{BB962C8B-B14F-4D97-AF65-F5344CB8AC3E}">
        <p14:creationId xmlns:p14="http://schemas.microsoft.com/office/powerpoint/2010/main" val="24147497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20800" y="232210"/>
            <a:ext cx="9220978" cy="6435290"/>
          </a:xfrm>
          <a:prstGeom prst="rect">
            <a:avLst/>
          </a:prstGeom>
        </p:spPr>
      </p:pic>
    </p:spTree>
    <p:extLst>
      <p:ext uri="{BB962C8B-B14F-4D97-AF65-F5344CB8AC3E}">
        <p14:creationId xmlns:p14="http://schemas.microsoft.com/office/powerpoint/2010/main" val="2858785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Lab-2: Password authentication protocol on packet tracer</a:t>
            </a:r>
            <a:endParaRPr lang="en-US" dirty="0"/>
          </a:p>
        </p:txBody>
      </p:sp>
      <p:sp>
        <p:nvSpPr>
          <p:cNvPr id="2" name="Content Placeholder 1"/>
          <p:cNvSpPr>
            <a:spLocks noGrp="1"/>
          </p:cNvSpPr>
          <p:nvPr>
            <p:ph idx="1"/>
          </p:nvPr>
        </p:nvSpPr>
        <p:spPr/>
        <p:txBody>
          <a:bodyPr/>
          <a:lstStyle/>
          <a:p>
            <a:r>
              <a:rPr lang="en-US" sz="2000" dirty="0"/>
              <a:t>The Point-to-Point Protocol (PPP) is a data link protocol commonly used in establishing a direct connection between two networking nodes. It can provide connection authentication, transmission encryption and compression. </a:t>
            </a:r>
            <a:endParaRPr lang="en-US" sz="2000" dirty="0" smtClean="0"/>
          </a:p>
          <a:p>
            <a:r>
              <a:rPr lang="en-US" sz="2000" b="1" dirty="0" smtClean="0"/>
              <a:t>PAP</a:t>
            </a:r>
            <a:r>
              <a:rPr lang="en-US" sz="2000" dirty="0" smtClean="0"/>
              <a:t> </a:t>
            </a:r>
            <a:r>
              <a:rPr lang="en-US" sz="2000" dirty="0"/>
              <a:t/>
            </a:r>
            <a:br>
              <a:rPr lang="en-US" sz="2000" dirty="0"/>
            </a:br>
            <a:r>
              <a:rPr lang="en-US" sz="2000" dirty="0"/>
              <a:t>A </a:t>
            </a:r>
            <a:r>
              <a:rPr lang="en-US" sz="2000" b="1" dirty="0"/>
              <a:t>password authentication protocol</a:t>
            </a:r>
            <a:r>
              <a:rPr lang="en-US" sz="2000" dirty="0"/>
              <a:t> (</a:t>
            </a:r>
            <a:r>
              <a:rPr lang="en-US" sz="2000" b="1" dirty="0"/>
              <a:t>PAP</a:t>
            </a:r>
            <a:r>
              <a:rPr lang="en-US" sz="2000" dirty="0"/>
              <a:t>) is an authentication protocol that uses a password. PAP is used by Point to Point Protocol to validate users before allowing them access to server resources. Almost all network operating system remote servers support PAP. </a:t>
            </a:r>
            <a:br>
              <a:rPr lang="en-US" sz="2000" dirty="0"/>
            </a:br>
            <a:r>
              <a:rPr lang="en-US" sz="2000" dirty="0"/>
              <a:t>PAP transmits unencrypted ASCII passwords over the network and is therefore considered insecure. It is used as a last resort when the remote server does not support a stronger authentication protocol, like CHAP or EAP (the latter is actually a framework). </a:t>
            </a:r>
            <a:br>
              <a:rPr lang="en-US" sz="2000" dirty="0"/>
            </a:br>
            <a:r>
              <a:rPr lang="en-US" sz="2000" b="1" dirty="0"/>
              <a:t>Password-based authentication</a:t>
            </a:r>
            <a:r>
              <a:rPr lang="en-US" sz="2000" dirty="0"/>
              <a:t> is the protocol that two entities share a password in advance and use the password as the basis of authentication. </a:t>
            </a:r>
            <a:br>
              <a:rPr lang="en-US" sz="2000" dirty="0"/>
            </a:br>
            <a:r>
              <a:rPr lang="en-US" sz="2000" dirty="0"/>
              <a:t>PAP works basically the same way as the normal login procedure. The client authenticates itself by sending a user name and an (optionally encrypted) password to the server, which the server compares to its secrets database. This technique is vulnerable to eavesdroppers who may try to obtain the password by listening in on the serial line, and to repeated trial and error attacks.</a:t>
            </a:r>
          </a:p>
        </p:txBody>
      </p:sp>
    </p:spTree>
    <p:extLst>
      <p:ext uri="{BB962C8B-B14F-4D97-AF65-F5344CB8AC3E}">
        <p14:creationId xmlns:p14="http://schemas.microsoft.com/office/powerpoint/2010/main" val="17040154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0432" y="1262062"/>
            <a:ext cx="9112954" cy="5126038"/>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lstStyle/>
          <a:p>
            <a:r>
              <a:rPr lang="en-US" dirty="0" smtClean="0"/>
              <a:t>Lab-2 Network</a:t>
            </a:r>
            <a:endParaRPr lang="en-US" dirty="0"/>
          </a:p>
        </p:txBody>
      </p:sp>
    </p:spTree>
    <p:extLst>
      <p:ext uri="{BB962C8B-B14F-4D97-AF65-F5344CB8AC3E}">
        <p14:creationId xmlns:p14="http://schemas.microsoft.com/office/powerpoint/2010/main" val="40340644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85900" y="1232592"/>
            <a:ext cx="8242300" cy="5470553"/>
          </a:xfrm>
          <a:prstGeom prst="rect">
            <a:avLst/>
          </a:prstGeom>
        </p:spPr>
      </p:pic>
      <p:sp>
        <p:nvSpPr>
          <p:cNvPr id="4" name="Title 3"/>
          <p:cNvSpPr>
            <a:spLocks noGrp="1"/>
          </p:cNvSpPr>
          <p:nvPr>
            <p:ph type="title"/>
          </p:nvPr>
        </p:nvSpPr>
        <p:spPr/>
        <p:txBody>
          <a:bodyPr/>
          <a:lstStyle/>
          <a:p>
            <a:r>
              <a:rPr lang="en-US" dirty="0" smtClean="0"/>
              <a:t>Lab-2: R0 IP configuration</a:t>
            </a:r>
            <a:endParaRPr lang="en-US" dirty="0"/>
          </a:p>
        </p:txBody>
      </p:sp>
    </p:spTree>
    <p:extLst>
      <p:ext uri="{BB962C8B-B14F-4D97-AF65-F5344CB8AC3E}">
        <p14:creationId xmlns:p14="http://schemas.microsoft.com/office/powerpoint/2010/main" val="39835417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25604" y="1470309"/>
            <a:ext cx="5923809" cy="4552381"/>
          </a:xfrm>
          <a:prstGeom prst="rect">
            <a:avLst/>
          </a:prstGeom>
        </p:spPr>
      </p:pic>
      <p:sp>
        <p:nvSpPr>
          <p:cNvPr id="3" name="Title 2"/>
          <p:cNvSpPr>
            <a:spLocks noGrp="1"/>
          </p:cNvSpPr>
          <p:nvPr>
            <p:ph type="title"/>
          </p:nvPr>
        </p:nvSpPr>
        <p:spPr/>
        <p:txBody>
          <a:bodyPr/>
          <a:lstStyle/>
          <a:p>
            <a:r>
              <a:rPr lang="en-US" dirty="0"/>
              <a:t>Lab-2: </a:t>
            </a:r>
            <a:r>
              <a:rPr lang="en-US" dirty="0" smtClean="0"/>
              <a:t>PC1 </a:t>
            </a:r>
            <a:r>
              <a:rPr lang="en-US" dirty="0"/>
              <a:t>IP configuration</a:t>
            </a:r>
          </a:p>
        </p:txBody>
      </p:sp>
    </p:spTree>
    <p:extLst>
      <p:ext uri="{BB962C8B-B14F-4D97-AF65-F5344CB8AC3E}">
        <p14:creationId xmlns:p14="http://schemas.microsoft.com/office/powerpoint/2010/main" val="1877212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84864" y="1446490"/>
            <a:ext cx="7405290" cy="5184813"/>
          </a:xfrm>
          <a:prstGeom prst="rect">
            <a:avLst/>
          </a:prstGeom>
        </p:spPr>
      </p:pic>
      <p:sp>
        <p:nvSpPr>
          <p:cNvPr id="3" name="Title 2"/>
          <p:cNvSpPr>
            <a:spLocks noGrp="1"/>
          </p:cNvSpPr>
          <p:nvPr>
            <p:ph type="title"/>
          </p:nvPr>
        </p:nvSpPr>
        <p:spPr/>
        <p:txBody>
          <a:bodyPr/>
          <a:lstStyle/>
          <a:p>
            <a:r>
              <a:rPr lang="en-US" dirty="0"/>
              <a:t>Lab-2: </a:t>
            </a:r>
            <a:r>
              <a:rPr lang="en-US" dirty="0" smtClean="0"/>
              <a:t>R1 </a:t>
            </a:r>
            <a:r>
              <a:rPr lang="en-US" dirty="0"/>
              <a:t>IP configuration</a:t>
            </a:r>
          </a:p>
        </p:txBody>
      </p:sp>
    </p:spTree>
    <p:extLst>
      <p:ext uri="{BB962C8B-B14F-4D97-AF65-F5344CB8AC3E}">
        <p14:creationId xmlns:p14="http://schemas.microsoft.com/office/powerpoint/2010/main" val="1354759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80066" y="1202056"/>
            <a:ext cx="6603736" cy="5567043"/>
          </a:xfrm>
          <a:prstGeom prst="rect">
            <a:avLst/>
          </a:prstGeom>
        </p:spPr>
      </p:pic>
      <p:sp>
        <p:nvSpPr>
          <p:cNvPr id="3" name="Title 2"/>
          <p:cNvSpPr>
            <a:spLocks noGrp="1"/>
          </p:cNvSpPr>
          <p:nvPr>
            <p:ph type="title"/>
          </p:nvPr>
        </p:nvSpPr>
        <p:spPr/>
        <p:txBody>
          <a:bodyPr/>
          <a:lstStyle/>
          <a:p>
            <a:r>
              <a:rPr lang="en-US" dirty="0"/>
              <a:t>Lab-2: </a:t>
            </a:r>
            <a:r>
              <a:rPr lang="en-US" dirty="0" smtClean="0"/>
              <a:t>PC </a:t>
            </a:r>
            <a:r>
              <a:rPr lang="en-US" dirty="0"/>
              <a:t>IP configuration</a:t>
            </a:r>
          </a:p>
        </p:txBody>
      </p:sp>
    </p:spTree>
    <p:extLst>
      <p:ext uri="{BB962C8B-B14F-4D97-AF65-F5344CB8AC3E}">
        <p14:creationId xmlns:p14="http://schemas.microsoft.com/office/powerpoint/2010/main" val="625349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73300" y="1461617"/>
            <a:ext cx="7477083" cy="5282083"/>
          </a:xfrm>
          <a:prstGeom prst="rect">
            <a:avLst/>
          </a:prstGeom>
        </p:spPr>
      </p:pic>
      <p:sp>
        <p:nvSpPr>
          <p:cNvPr id="3" name="Rectangle 2"/>
          <p:cNvSpPr/>
          <p:nvPr/>
        </p:nvSpPr>
        <p:spPr>
          <a:xfrm>
            <a:off x="373041" y="538287"/>
            <a:ext cx="11277600" cy="646331"/>
          </a:xfrm>
          <a:prstGeom prst="rect">
            <a:avLst/>
          </a:prstGeom>
        </p:spPr>
        <p:txBody>
          <a:bodyPr wrap="square">
            <a:spAutoFit/>
          </a:bodyPr>
          <a:lstStyle/>
          <a:p>
            <a:r>
              <a:rPr lang="en-US" dirty="0"/>
              <a:t>Now, we know that PCs that are attached cannot communicate until we apply a routing mechanism. In this case we are applying the RIP V2 protocol. </a:t>
            </a:r>
          </a:p>
        </p:txBody>
      </p:sp>
    </p:spTree>
    <p:extLst>
      <p:ext uri="{BB962C8B-B14F-4D97-AF65-F5344CB8AC3E}">
        <p14:creationId xmlns:p14="http://schemas.microsoft.com/office/powerpoint/2010/main" val="3478830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78000" y="1286143"/>
            <a:ext cx="7546571" cy="5008786"/>
          </a:xfrm>
          <a:prstGeom prst="rect">
            <a:avLst/>
          </a:prstGeom>
        </p:spPr>
      </p:pic>
      <p:sp>
        <p:nvSpPr>
          <p:cNvPr id="3" name="Title 2"/>
          <p:cNvSpPr>
            <a:spLocks noGrp="1"/>
          </p:cNvSpPr>
          <p:nvPr>
            <p:ph type="title"/>
          </p:nvPr>
        </p:nvSpPr>
        <p:spPr/>
        <p:txBody>
          <a:bodyPr/>
          <a:lstStyle/>
          <a:p>
            <a:r>
              <a:rPr lang="en-US" dirty="0"/>
              <a:t>Lab-2: R0 </a:t>
            </a:r>
            <a:r>
              <a:rPr lang="en-US" dirty="0" smtClean="0"/>
              <a:t>RIP </a:t>
            </a:r>
            <a:r>
              <a:rPr lang="en-US" dirty="0"/>
              <a:t>configuration</a:t>
            </a:r>
          </a:p>
        </p:txBody>
      </p:sp>
    </p:spTree>
    <p:extLst>
      <p:ext uri="{BB962C8B-B14F-4D97-AF65-F5344CB8AC3E}">
        <p14:creationId xmlns:p14="http://schemas.microsoft.com/office/powerpoint/2010/main" val="4002178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87500" y="1286142"/>
            <a:ext cx="7541833" cy="5327825"/>
          </a:xfrm>
          <a:prstGeom prst="rect">
            <a:avLst/>
          </a:prstGeom>
        </p:spPr>
      </p:pic>
      <p:sp>
        <p:nvSpPr>
          <p:cNvPr id="3" name="Title 2"/>
          <p:cNvSpPr>
            <a:spLocks noGrp="1"/>
          </p:cNvSpPr>
          <p:nvPr>
            <p:ph type="title"/>
          </p:nvPr>
        </p:nvSpPr>
        <p:spPr/>
        <p:txBody>
          <a:bodyPr/>
          <a:lstStyle/>
          <a:p>
            <a:r>
              <a:rPr lang="en-US" dirty="0"/>
              <a:t>Lab-2: </a:t>
            </a:r>
            <a:r>
              <a:rPr lang="en-US" dirty="0" smtClean="0"/>
              <a:t>R1 RIP </a:t>
            </a:r>
            <a:r>
              <a:rPr lang="en-US" dirty="0"/>
              <a:t>configuration</a:t>
            </a:r>
          </a:p>
        </p:txBody>
      </p:sp>
    </p:spTree>
    <p:extLst>
      <p:ext uri="{BB962C8B-B14F-4D97-AF65-F5344CB8AC3E}">
        <p14:creationId xmlns:p14="http://schemas.microsoft.com/office/powerpoint/2010/main" val="734951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46766" y="1997343"/>
            <a:ext cx="6066667" cy="4285714"/>
          </a:xfrm>
          <a:prstGeom prst="rect">
            <a:avLst/>
          </a:prstGeom>
        </p:spPr>
      </p:pic>
      <p:sp>
        <p:nvSpPr>
          <p:cNvPr id="3" name="Title 2"/>
          <p:cNvSpPr>
            <a:spLocks noGrp="1"/>
          </p:cNvSpPr>
          <p:nvPr>
            <p:ph type="title"/>
          </p:nvPr>
        </p:nvSpPr>
        <p:spPr/>
        <p:txBody>
          <a:bodyPr/>
          <a:lstStyle/>
          <a:p>
            <a:r>
              <a:rPr lang="en-US" dirty="0"/>
              <a:t>Lab-2: </a:t>
            </a:r>
            <a:r>
              <a:rPr lang="en-US" dirty="0" smtClean="0"/>
              <a:t>Connection test</a:t>
            </a:r>
            <a:endParaRPr lang="en-US" dirty="0"/>
          </a:p>
        </p:txBody>
      </p:sp>
    </p:spTree>
    <p:extLst>
      <p:ext uri="{BB962C8B-B14F-4D97-AF65-F5344CB8AC3E}">
        <p14:creationId xmlns:p14="http://schemas.microsoft.com/office/powerpoint/2010/main" val="11743767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01180" y="1286142"/>
            <a:ext cx="7323391" cy="4860657"/>
          </a:xfrm>
          <a:prstGeom prst="rect">
            <a:avLst/>
          </a:prstGeom>
        </p:spPr>
      </p:pic>
      <p:sp>
        <p:nvSpPr>
          <p:cNvPr id="5" name="Title 4"/>
          <p:cNvSpPr>
            <a:spLocks noGrp="1"/>
          </p:cNvSpPr>
          <p:nvPr>
            <p:ph type="title"/>
          </p:nvPr>
        </p:nvSpPr>
        <p:spPr/>
        <p:txBody>
          <a:bodyPr/>
          <a:lstStyle/>
          <a:p>
            <a:r>
              <a:rPr lang="en-US" dirty="0"/>
              <a:t>Lab-2: R0 </a:t>
            </a:r>
            <a:r>
              <a:rPr lang="en-US" dirty="0" smtClean="0"/>
              <a:t>PAP </a:t>
            </a:r>
            <a:r>
              <a:rPr lang="en-US" dirty="0"/>
              <a:t>configuration</a:t>
            </a:r>
          </a:p>
        </p:txBody>
      </p:sp>
    </p:spTree>
    <p:extLst>
      <p:ext uri="{BB962C8B-B14F-4D97-AF65-F5344CB8AC3E}">
        <p14:creationId xmlns:p14="http://schemas.microsoft.com/office/powerpoint/2010/main" val="4196193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62666" y="1286143"/>
            <a:ext cx="6066667" cy="4285714"/>
          </a:xfrm>
          <a:prstGeom prst="rect">
            <a:avLst/>
          </a:prstGeom>
        </p:spPr>
      </p:pic>
      <p:sp>
        <p:nvSpPr>
          <p:cNvPr id="3" name="Rectangle 2"/>
          <p:cNvSpPr/>
          <p:nvPr/>
        </p:nvSpPr>
        <p:spPr>
          <a:xfrm>
            <a:off x="2235200" y="5798235"/>
            <a:ext cx="7937500" cy="369332"/>
          </a:xfrm>
          <a:prstGeom prst="rect">
            <a:avLst/>
          </a:prstGeom>
        </p:spPr>
        <p:txBody>
          <a:bodyPr wrap="square">
            <a:spAutoFit/>
          </a:bodyPr>
          <a:lstStyle/>
          <a:p>
            <a:r>
              <a:rPr lang="en-US" dirty="0"/>
              <a:t>As we set the authentication on one router the communication is disabled.</a:t>
            </a:r>
          </a:p>
        </p:txBody>
      </p:sp>
      <p:sp>
        <p:nvSpPr>
          <p:cNvPr id="4" name="Title 3"/>
          <p:cNvSpPr>
            <a:spLocks noGrp="1"/>
          </p:cNvSpPr>
          <p:nvPr>
            <p:ph type="title"/>
          </p:nvPr>
        </p:nvSpPr>
        <p:spPr/>
        <p:txBody>
          <a:bodyPr/>
          <a:lstStyle/>
          <a:p>
            <a:r>
              <a:rPr lang="en-US" dirty="0"/>
              <a:t>Lab-2</a:t>
            </a:r>
            <a:r>
              <a:rPr lang="en-US" dirty="0" smtClean="0"/>
              <a:t>: Connection test</a:t>
            </a:r>
            <a:endParaRPr lang="en-US" dirty="0"/>
          </a:p>
        </p:txBody>
      </p:sp>
    </p:spTree>
    <p:extLst>
      <p:ext uri="{BB962C8B-B14F-4D97-AF65-F5344CB8AC3E}">
        <p14:creationId xmlns:p14="http://schemas.microsoft.com/office/powerpoint/2010/main" val="2073524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22971" y="698876"/>
            <a:ext cx="7742857" cy="6019048"/>
          </a:xfrm>
          <a:prstGeom prst="rect">
            <a:avLst/>
          </a:prstGeom>
        </p:spPr>
      </p:pic>
      <p:sp>
        <p:nvSpPr>
          <p:cNvPr id="3" name="Right Arrow 2"/>
          <p:cNvSpPr/>
          <p:nvPr/>
        </p:nvSpPr>
        <p:spPr bwMode="auto">
          <a:xfrm rot="10800000">
            <a:off x="9865828" y="5956300"/>
            <a:ext cx="457200" cy="22860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1178531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59000" y="1349643"/>
            <a:ext cx="7402133" cy="5229136"/>
          </a:xfrm>
          <a:prstGeom prst="rect">
            <a:avLst/>
          </a:prstGeom>
        </p:spPr>
      </p:pic>
      <p:sp>
        <p:nvSpPr>
          <p:cNvPr id="3" name="Title 2"/>
          <p:cNvSpPr>
            <a:spLocks noGrp="1"/>
          </p:cNvSpPr>
          <p:nvPr>
            <p:ph type="title"/>
          </p:nvPr>
        </p:nvSpPr>
        <p:spPr/>
        <p:txBody>
          <a:bodyPr/>
          <a:lstStyle/>
          <a:p>
            <a:r>
              <a:rPr lang="en-US" dirty="0"/>
              <a:t>Lab-2: </a:t>
            </a:r>
            <a:r>
              <a:rPr lang="en-US" dirty="0" smtClean="0"/>
              <a:t>R1 </a:t>
            </a:r>
            <a:r>
              <a:rPr lang="en-US" dirty="0"/>
              <a:t>PAP configuration</a:t>
            </a:r>
          </a:p>
        </p:txBody>
      </p:sp>
    </p:spTree>
    <p:extLst>
      <p:ext uri="{BB962C8B-B14F-4D97-AF65-F5344CB8AC3E}">
        <p14:creationId xmlns:p14="http://schemas.microsoft.com/office/powerpoint/2010/main" val="23880771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54771" y="1121786"/>
            <a:ext cx="7198829" cy="5596138"/>
          </a:xfrm>
          <a:prstGeom prst="rect">
            <a:avLst/>
          </a:prstGeom>
        </p:spPr>
      </p:pic>
      <p:sp>
        <p:nvSpPr>
          <p:cNvPr id="4" name="Right Arrow 3"/>
          <p:cNvSpPr/>
          <p:nvPr/>
        </p:nvSpPr>
        <p:spPr bwMode="auto">
          <a:xfrm rot="10800000">
            <a:off x="9753600" y="6172200"/>
            <a:ext cx="342900" cy="16510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5" name="Title 4"/>
          <p:cNvSpPr>
            <a:spLocks noGrp="1"/>
          </p:cNvSpPr>
          <p:nvPr>
            <p:ph type="title"/>
          </p:nvPr>
        </p:nvSpPr>
        <p:spPr/>
        <p:txBody>
          <a:bodyPr/>
          <a:lstStyle/>
          <a:p>
            <a:r>
              <a:rPr lang="en-US" dirty="0"/>
              <a:t>Lab-2: </a:t>
            </a:r>
            <a:r>
              <a:rPr lang="en-US" dirty="0" smtClean="0"/>
              <a:t>Connection test</a:t>
            </a:r>
            <a:endParaRPr lang="en-US" dirty="0"/>
          </a:p>
        </p:txBody>
      </p:sp>
    </p:spTree>
    <p:extLst>
      <p:ext uri="{BB962C8B-B14F-4D97-AF65-F5344CB8AC3E}">
        <p14:creationId xmlns:p14="http://schemas.microsoft.com/office/powerpoint/2010/main" val="31012297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66900" y="955942"/>
            <a:ext cx="8185404" cy="5432790"/>
          </a:xfrm>
          <a:prstGeom prst="rect">
            <a:avLst/>
          </a:prstGeom>
        </p:spPr>
      </p:pic>
      <p:sp>
        <p:nvSpPr>
          <p:cNvPr id="4" name="Right Brace 3"/>
          <p:cNvSpPr/>
          <p:nvPr/>
        </p:nvSpPr>
        <p:spPr bwMode="auto">
          <a:xfrm>
            <a:off x="6083300" y="2590800"/>
            <a:ext cx="295402" cy="1181100"/>
          </a:xfrm>
          <a:prstGeom prst="rightBrace">
            <a:avLst/>
          </a:prstGeom>
          <a:no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5" name="TextBox 4"/>
          <p:cNvSpPr txBox="1"/>
          <p:nvPr/>
        </p:nvSpPr>
        <p:spPr>
          <a:xfrm>
            <a:off x="6378702" y="2996684"/>
            <a:ext cx="3172663" cy="369332"/>
          </a:xfrm>
          <a:prstGeom prst="rect">
            <a:avLst/>
          </a:prstGeom>
          <a:noFill/>
        </p:spPr>
        <p:txBody>
          <a:bodyPr wrap="none" rtlCol="0">
            <a:spAutoFit/>
          </a:bodyPr>
          <a:lstStyle/>
          <a:p>
            <a:r>
              <a:rPr lang="en-US" dirty="0" err="1" smtClean="0">
                <a:solidFill>
                  <a:srgbClr val="FF0000"/>
                </a:solidFill>
              </a:rPr>
              <a:t>Autenticazione</a:t>
            </a:r>
            <a:r>
              <a:rPr lang="en-US" dirty="0" smtClean="0">
                <a:solidFill>
                  <a:srgbClr val="FF0000"/>
                </a:solidFill>
              </a:rPr>
              <a:t> </a:t>
            </a:r>
            <a:r>
              <a:rPr lang="en-US" dirty="0" err="1" smtClean="0">
                <a:solidFill>
                  <a:srgbClr val="FF0000"/>
                </a:solidFill>
              </a:rPr>
              <a:t>sul</a:t>
            </a:r>
            <a:r>
              <a:rPr lang="en-US" dirty="0" smtClean="0">
                <a:solidFill>
                  <a:srgbClr val="FF0000"/>
                </a:solidFill>
              </a:rPr>
              <a:t> Router R0</a:t>
            </a:r>
            <a:endParaRPr lang="en-US" dirty="0">
              <a:solidFill>
                <a:srgbClr val="FF0000"/>
              </a:solidFill>
            </a:endParaRPr>
          </a:p>
        </p:txBody>
      </p:sp>
      <p:sp>
        <p:nvSpPr>
          <p:cNvPr id="6" name="Rectangle 5"/>
          <p:cNvSpPr/>
          <p:nvPr/>
        </p:nvSpPr>
        <p:spPr>
          <a:xfrm>
            <a:off x="342900" y="462011"/>
            <a:ext cx="11125200" cy="369332"/>
          </a:xfrm>
          <a:prstGeom prst="rect">
            <a:avLst/>
          </a:prstGeom>
        </p:spPr>
        <p:txBody>
          <a:bodyPr wrap="square">
            <a:spAutoFit/>
          </a:bodyPr>
          <a:lstStyle/>
          <a:p>
            <a:r>
              <a:rPr lang="en-US" dirty="0"/>
              <a:t>Now, if we run </a:t>
            </a:r>
            <a:r>
              <a:rPr lang="en-US" b="1" dirty="0">
                <a:solidFill>
                  <a:srgbClr val="FF0000"/>
                </a:solidFill>
              </a:rPr>
              <a:t>show run command </a:t>
            </a:r>
            <a:r>
              <a:rPr lang="en-US" dirty="0"/>
              <a:t>in enable mode. We can see the authentication enabled in router. </a:t>
            </a:r>
          </a:p>
        </p:txBody>
      </p:sp>
    </p:spTree>
    <p:extLst>
      <p:ext uri="{BB962C8B-B14F-4D97-AF65-F5344CB8AC3E}">
        <p14:creationId xmlns:p14="http://schemas.microsoft.com/office/powerpoint/2010/main" val="2390986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Tutorial: DHCP on Packet Tracer</a:t>
            </a:r>
            <a:endParaRPr lang="en-US" dirty="0"/>
          </a:p>
        </p:txBody>
      </p:sp>
      <p:sp>
        <p:nvSpPr>
          <p:cNvPr id="3" name="Content Placeholder 2"/>
          <p:cNvSpPr>
            <a:spLocks noGrp="1"/>
          </p:cNvSpPr>
          <p:nvPr>
            <p:ph idx="1"/>
          </p:nvPr>
        </p:nvSpPr>
        <p:spPr/>
        <p:txBody>
          <a:bodyPr/>
          <a:lstStyle/>
          <a:p>
            <a:r>
              <a:rPr lang="en-US" dirty="0" smtClean="0"/>
              <a:t>This </a:t>
            </a:r>
            <a:r>
              <a:rPr lang="en-US" dirty="0"/>
              <a:t>tutorial is about how to configure </a:t>
            </a:r>
            <a:r>
              <a:rPr lang="en-US" dirty="0" err="1"/>
              <a:t>dhcp</a:t>
            </a:r>
            <a:r>
              <a:rPr lang="en-US" dirty="0"/>
              <a:t> on cisco router in packet tracer. </a:t>
            </a:r>
            <a:r>
              <a:rPr lang="en-US" dirty="0" smtClean="0"/>
              <a:t>The </a:t>
            </a:r>
            <a:r>
              <a:rPr lang="en-US" dirty="0"/>
              <a:t>DHCP server maintains a database of available IP addresses and configuration information. When it receives a request from a client, the DHCP server determines the network to which the DHCP client is connected, and then allocates an IP address. DHCP servers typically grant IP addresses to clients only for a limited interval</a:t>
            </a:r>
            <a:r>
              <a:rPr lang="en-US" dirty="0" smtClean="0"/>
              <a:t>.</a:t>
            </a:r>
            <a:endParaRPr lang="en-US" dirty="0"/>
          </a:p>
          <a:p>
            <a:r>
              <a:rPr lang="en-US" dirty="0"/>
              <a:t>Lets apply DHCP on packet tracer. </a:t>
            </a:r>
          </a:p>
        </p:txBody>
      </p:sp>
    </p:spTree>
    <p:extLst>
      <p:ext uri="{BB962C8B-B14F-4D97-AF65-F5344CB8AC3E}">
        <p14:creationId xmlns:p14="http://schemas.microsoft.com/office/powerpoint/2010/main" val="31008283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92872" y="406400"/>
            <a:ext cx="6841662" cy="6143190"/>
          </a:xfrm>
          <a:prstGeom prst="rect">
            <a:avLst/>
          </a:prstGeom>
        </p:spPr>
      </p:pic>
    </p:spTree>
    <p:extLst>
      <p:ext uri="{BB962C8B-B14F-4D97-AF65-F5344CB8AC3E}">
        <p14:creationId xmlns:p14="http://schemas.microsoft.com/office/powerpoint/2010/main" val="11857173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0100" y="1421160"/>
            <a:ext cx="11785600" cy="5047536"/>
          </a:xfrm>
          <a:prstGeom prst="rect">
            <a:avLst/>
          </a:prstGeom>
        </p:spPr>
        <p:txBody>
          <a:bodyPr wrap="square">
            <a:spAutoFit/>
          </a:bodyPr>
          <a:lstStyle/>
          <a:p>
            <a:r>
              <a:rPr lang="en-US" sz="1400" dirty="0" smtClean="0"/>
              <a:t>Router&gt;enable</a:t>
            </a:r>
            <a:endParaRPr lang="en-US" sz="1400" dirty="0"/>
          </a:p>
          <a:p>
            <a:r>
              <a:rPr lang="en-US" sz="1400" dirty="0" err="1"/>
              <a:t>Router#configure</a:t>
            </a:r>
            <a:r>
              <a:rPr lang="en-US" sz="1400" dirty="0"/>
              <a:t> </a:t>
            </a:r>
            <a:r>
              <a:rPr lang="en-US" sz="1400" dirty="0" smtClean="0"/>
              <a:t>terminal</a:t>
            </a:r>
            <a:endParaRPr lang="en-US" sz="1400" dirty="0"/>
          </a:p>
          <a:p>
            <a:r>
              <a:rPr lang="en-US" sz="1400" dirty="0">
                <a:solidFill>
                  <a:srgbClr val="FF0000"/>
                </a:solidFill>
              </a:rPr>
              <a:t>Enter configuration commands, one per line. End with CNTL/Z</a:t>
            </a:r>
            <a:r>
              <a:rPr lang="en-US" sz="1400" dirty="0"/>
              <a:t>.</a:t>
            </a:r>
          </a:p>
          <a:p>
            <a:r>
              <a:rPr lang="en-US" sz="1400" dirty="0"/>
              <a:t>Router(</a:t>
            </a:r>
            <a:r>
              <a:rPr lang="en-US" sz="1400" dirty="0" err="1"/>
              <a:t>config</a:t>
            </a:r>
            <a:r>
              <a:rPr lang="en-US" sz="1400" dirty="0"/>
              <a:t>)#</a:t>
            </a:r>
            <a:r>
              <a:rPr lang="en-US" sz="1400" dirty="0" err="1"/>
              <a:t>int</a:t>
            </a:r>
            <a:r>
              <a:rPr lang="en-US" sz="1400" dirty="0"/>
              <a:t> </a:t>
            </a:r>
            <a:r>
              <a:rPr lang="en-US" sz="1400" dirty="0" err="1"/>
              <a:t>Fastethernet</a:t>
            </a:r>
            <a:r>
              <a:rPr lang="en-US" sz="1400" dirty="0"/>
              <a:t> 0/0</a:t>
            </a:r>
          </a:p>
          <a:p>
            <a:r>
              <a:rPr lang="en-US" sz="1400" dirty="0"/>
              <a:t>Router(</a:t>
            </a:r>
            <a:r>
              <a:rPr lang="en-US" sz="1400" dirty="0" err="1"/>
              <a:t>config</a:t>
            </a:r>
            <a:r>
              <a:rPr lang="en-US" sz="1400" dirty="0"/>
              <a:t>-if)#</a:t>
            </a:r>
            <a:r>
              <a:rPr lang="en-US" sz="1400" dirty="0" err="1"/>
              <a:t>ip</a:t>
            </a:r>
            <a:r>
              <a:rPr lang="en-US" sz="1400" dirty="0"/>
              <a:t> address 192.168.1.1 255.255.255.0</a:t>
            </a:r>
          </a:p>
          <a:p>
            <a:r>
              <a:rPr lang="en-US" sz="1400" dirty="0"/>
              <a:t>Router(</a:t>
            </a:r>
            <a:r>
              <a:rPr lang="en-US" sz="1400" dirty="0" err="1"/>
              <a:t>config</a:t>
            </a:r>
            <a:r>
              <a:rPr lang="en-US" sz="1400" dirty="0"/>
              <a:t>-if)#no shut</a:t>
            </a:r>
          </a:p>
          <a:p>
            <a:endParaRPr lang="en-US" sz="1400" dirty="0" smtClean="0"/>
          </a:p>
          <a:p>
            <a:r>
              <a:rPr lang="en-US" sz="1400" dirty="0" smtClean="0">
                <a:solidFill>
                  <a:srgbClr val="FF0000"/>
                </a:solidFill>
              </a:rPr>
              <a:t>%</a:t>
            </a:r>
            <a:r>
              <a:rPr lang="en-US" sz="1400" dirty="0">
                <a:solidFill>
                  <a:srgbClr val="FF0000"/>
                </a:solidFill>
              </a:rPr>
              <a:t>LINK-5-CHANGED: Interface FastEthernet0/0, changed state to up</a:t>
            </a:r>
          </a:p>
          <a:p>
            <a:endParaRPr lang="en-US" sz="1400" dirty="0">
              <a:solidFill>
                <a:srgbClr val="FF0000"/>
              </a:solidFill>
            </a:endParaRPr>
          </a:p>
          <a:p>
            <a:r>
              <a:rPr lang="en-US" sz="1400" dirty="0">
                <a:solidFill>
                  <a:srgbClr val="FF0000"/>
                </a:solidFill>
              </a:rPr>
              <a:t>%LINEPROTO-5-UPDOWN: Line protocol on Interface FastEthernet0/0, changed state to up</a:t>
            </a:r>
          </a:p>
          <a:p>
            <a:endParaRPr lang="en-US" sz="1400" dirty="0"/>
          </a:p>
          <a:p>
            <a:r>
              <a:rPr lang="en-US" sz="1400" dirty="0"/>
              <a:t>Router(</a:t>
            </a:r>
            <a:r>
              <a:rPr lang="en-US" sz="1400" dirty="0" err="1"/>
              <a:t>config</a:t>
            </a:r>
            <a:r>
              <a:rPr lang="en-US" sz="1400" dirty="0"/>
              <a:t>-if)#exit</a:t>
            </a:r>
          </a:p>
          <a:p>
            <a:r>
              <a:rPr lang="en-US" sz="1400" dirty="0"/>
              <a:t>Router(</a:t>
            </a:r>
            <a:r>
              <a:rPr lang="en-US" sz="1400" dirty="0" err="1"/>
              <a:t>config</a:t>
            </a:r>
            <a:r>
              <a:rPr lang="en-US" sz="1400" dirty="0"/>
              <a:t>)#</a:t>
            </a:r>
            <a:r>
              <a:rPr lang="en-US" sz="1400" dirty="0" err="1"/>
              <a:t>ip</a:t>
            </a:r>
            <a:r>
              <a:rPr lang="en-US" sz="1400" dirty="0"/>
              <a:t> </a:t>
            </a:r>
            <a:r>
              <a:rPr lang="en-US" sz="1400" dirty="0" err="1"/>
              <a:t>dhcp</a:t>
            </a:r>
            <a:r>
              <a:rPr lang="en-US" sz="1400" dirty="0"/>
              <a:t> pool </a:t>
            </a:r>
            <a:r>
              <a:rPr lang="en-US" sz="1400" dirty="0" err="1"/>
              <a:t>vetrano</a:t>
            </a:r>
            <a:endParaRPr lang="en-US" sz="1400" dirty="0"/>
          </a:p>
          <a:p>
            <a:r>
              <a:rPr lang="en-US" sz="1400" dirty="0"/>
              <a:t>Router(</a:t>
            </a:r>
            <a:r>
              <a:rPr lang="en-US" sz="1400" dirty="0" err="1"/>
              <a:t>dhcp-config</a:t>
            </a:r>
            <a:r>
              <a:rPr lang="en-US" sz="1400" dirty="0"/>
              <a:t>)#network 192.168.1.0 255.255.255.0</a:t>
            </a:r>
          </a:p>
          <a:p>
            <a:r>
              <a:rPr lang="en-US" sz="1400" dirty="0"/>
              <a:t>Router(</a:t>
            </a:r>
            <a:r>
              <a:rPr lang="en-US" sz="1400" dirty="0" err="1"/>
              <a:t>dhcp-config</a:t>
            </a:r>
            <a:r>
              <a:rPr lang="en-US" sz="1400" dirty="0"/>
              <a:t>)#default-router 192.168.1.1</a:t>
            </a:r>
          </a:p>
          <a:p>
            <a:r>
              <a:rPr lang="en-US" sz="1400" dirty="0"/>
              <a:t>Router(</a:t>
            </a:r>
            <a:r>
              <a:rPr lang="en-US" sz="1400" dirty="0" err="1"/>
              <a:t>dhcp-config</a:t>
            </a:r>
            <a:r>
              <a:rPr lang="en-US" sz="1400" dirty="0"/>
              <a:t>)#</a:t>
            </a:r>
            <a:r>
              <a:rPr lang="en-US" sz="1400" dirty="0" err="1"/>
              <a:t>dns</a:t>
            </a:r>
            <a:r>
              <a:rPr lang="en-US" sz="1400" dirty="0"/>
              <a:t>-server 192.168.1.15</a:t>
            </a:r>
          </a:p>
          <a:p>
            <a:r>
              <a:rPr lang="en-US" sz="1400" dirty="0"/>
              <a:t>Router(</a:t>
            </a:r>
            <a:r>
              <a:rPr lang="en-US" sz="1400" dirty="0" err="1"/>
              <a:t>dhcp-config</a:t>
            </a:r>
            <a:r>
              <a:rPr lang="en-US" sz="1400" dirty="0" smtClean="0"/>
              <a:t>)#exit</a:t>
            </a:r>
            <a:endParaRPr lang="en-US" sz="1400" dirty="0"/>
          </a:p>
          <a:p>
            <a:r>
              <a:rPr lang="en-US" sz="1400" dirty="0" smtClean="0"/>
              <a:t>Router(</a:t>
            </a:r>
            <a:r>
              <a:rPr lang="en-US" sz="1400" dirty="0" err="1" smtClean="0"/>
              <a:t>config</a:t>
            </a:r>
            <a:r>
              <a:rPr lang="en-US" sz="1400" dirty="0"/>
              <a:t>)#</a:t>
            </a:r>
            <a:r>
              <a:rPr lang="en-US" sz="1400" dirty="0" err="1"/>
              <a:t>ip</a:t>
            </a:r>
            <a:r>
              <a:rPr lang="en-US" sz="1400" dirty="0"/>
              <a:t> </a:t>
            </a:r>
            <a:r>
              <a:rPr lang="en-US" sz="1400" dirty="0" err="1"/>
              <a:t>dhcp</a:t>
            </a:r>
            <a:r>
              <a:rPr lang="en-US" sz="1400" dirty="0"/>
              <a:t> excluded-address 192.168.1.1 192.168.1.15</a:t>
            </a:r>
          </a:p>
          <a:p>
            <a:r>
              <a:rPr lang="en-US" sz="1400" dirty="0"/>
              <a:t>Router(</a:t>
            </a:r>
            <a:r>
              <a:rPr lang="en-US" sz="1400" dirty="0" err="1"/>
              <a:t>config</a:t>
            </a:r>
            <a:r>
              <a:rPr lang="en-US" sz="1400" dirty="0"/>
              <a:t>)#exit</a:t>
            </a:r>
          </a:p>
          <a:p>
            <a:endParaRPr lang="en-US" sz="1400" dirty="0" smtClean="0"/>
          </a:p>
          <a:p>
            <a:r>
              <a:rPr lang="en-US" sz="1400" dirty="0" smtClean="0">
                <a:solidFill>
                  <a:srgbClr val="FF0000"/>
                </a:solidFill>
              </a:rPr>
              <a:t>%</a:t>
            </a:r>
            <a:r>
              <a:rPr lang="en-US" sz="1400" dirty="0">
                <a:solidFill>
                  <a:srgbClr val="FF0000"/>
                </a:solidFill>
              </a:rPr>
              <a:t>SYS-5-CONFIG_I: Configured from console by console</a:t>
            </a:r>
          </a:p>
          <a:p>
            <a:endParaRPr lang="en-US" sz="1400" dirty="0"/>
          </a:p>
          <a:p>
            <a:r>
              <a:rPr lang="en-US" sz="1400" dirty="0"/>
              <a:t>Router#</a:t>
            </a:r>
          </a:p>
        </p:txBody>
      </p:sp>
      <p:sp>
        <p:nvSpPr>
          <p:cNvPr id="3" name="Title 2"/>
          <p:cNvSpPr>
            <a:spLocks noGrp="1"/>
          </p:cNvSpPr>
          <p:nvPr>
            <p:ph type="title"/>
          </p:nvPr>
        </p:nvSpPr>
        <p:spPr/>
        <p:txBody>
          <a:bodyPr/>
          <a:lstStyle/>
          <a:p>
            <a:r>
              <a:rPr lang="en-US" dirty="0" smtClean="0"/>
              <a:t>Setting-up a DHCP server</a:t>
            </a:r>
            <a:endParaRPr lang="en-US" dirty="0"/>
          </a:p>
        </p:txBody>
      </p:sp>
    </p:spTree>
    <p:extLst>
      <p:ext uri="{BB962C8B-B14F-4D97-AF65-F5344CB8AC3E}">
        <p14:creationId xmlns:p14="http://schemas.microsoft.com/office/powerpoint/2010/main" val="5797498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6928" y="368300"/>
            <a:ext cx="9432478" cy="6237981"/>
          </a:xfrm>
          <a:prstGeom prst="rect">
            <a:avLst/>
          </a:prstGeom>
        </p:spPr>
      </p:pic>
    </p:spTree>
    <p:extLst>
      <p:ext uri="{BB962C8B-B14F-4D97-AF65-F5344CB8AC3E}">
        <p14:creationId xmlns:p14="http://schemas.microsoft.com/office/powerpoint/2010/main" val="19210368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78100" y="546100"/>
            <a:ext cx="6937652" cy="5848539"/>
          </a:xfrm>
          <a:prstGeom prst="rect">
            <a:avLst/>
          </a:prstGeom>
        </p:spPr>
      </p:pic>
    </p:spTree>
    <p:extLst>
      <p:ext uri="{BB962C8B-B14F-4D97-AF65-F5344CB8AC3E}">
        <p14:creationId xmlns:p14="http://schemas.microsoft.com/office/powerpoint/2010/main" val="41189633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51100" y="570422"/>
            <a:ext cx="7035800" cy="5931279"/>
          </a:xfrm>
          <a:prstGeom prst="rect">
            <a:avLst/>
          </a:prstGeom>
        </p:spPr>
      </p:pic>
    </p:spTree>
    <p:extLst>
      <p:ext uri="{BB962C8B-B14F-4D97-AF65-F5344CB8AC3E}">
        <p14:creationId xmlns:p14="http://schemas.microsoft.com/office/powerpoint/2010/main" val="1618077723"/>
      </p:ext>
    </p:extLst>
  </p:cSld>
  <p:clrMapOvr>
    <a:masterClrMapping/>
  </p:clrMapOvr>
</p:sld>
</file>

<file path=ppt/theme/theme1.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s426">
  <a:themeElements>
    <a:clrScheme name="">
      <a:dk1>
        <a:srgbClr val="000000"/>
      </a:dk1>
      <a:lt1>
        <a:srgbClr val="FFFFFF"/>
      </a:lt1>
      <a:dk2>
        <a:srgbClr val="000000"/>
      </a:dk2>
      <a:lt2>
        <a:srgbClr val="777777"/>
      </a:lt2>
      <a:accent1>
        <a:srgbClr val="F47A00"/>
      </a:accent1>
      <a:accent2>
        <a:srgbClr val="000066"/>
      </a:accent2>
      <a:accent3>
        <a:srgbClr val="FFFFFF"/>
      </a:accent3>
      <a:accent4>
        <a:srgbClr val="000000"/>
      </a:accent4>
      <a:accent5>
        <a:srgbClr val="F8BEAA"/>
      </a:accent5>
      <a:accent6>
        <a:srgbClr val="00005C"/>
      </a:accent6>
      <a:hlink>
        <a:srgbClr val="A50021"/>
      </a:hlink>
      <a:folHlink>
        <a:srgbClr val="008000"/>
      </a:folHlink>
    </a:clrScheme>
    <a:fontScheme name="1_cs426">
      <a:majorFont>
        <a:latin typeface="Helvetica"/>
        <a:ea typeface=""/>
        <a:cs typeface=""/>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Courier New" pitchFamily="49" charset="0"/>
            <a:cs typeface="Arial" pitchFamily="34" charset="0"/>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tx1"/>
            </a:solidFill>
            <a:effectLst/>
            <a:latin typeface="Courier New" pitchFamily="49" charset="0"/>
            <a:cs typeface="Arial" pitchFamily="34" charset="0"/>
          </a:defRPr>
        </a:defPPr>
      </a:lstStyle>
    </a:lnDef>
  </a:objectDefaults>
  <a:extraClrSchemeLst>
    <a:extraClrScheme>
      <a:clrScheme name="1_cs426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cs426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cs426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cs426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cs426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cs426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cs426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Intro-to-Networks-Chapter1</Template>
  <TotalTime>0</TotalTime>
  <Words>844</Words>
  <Application>Microsoft Office PowerPoint</Application>
  <PresentationFormat>Widescreen</PresentationFormat>
  <Paragraphs>98</Paragraphs>
  <Slides>29</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29</vt:i4>
      </vt:variant>
    </vt:vector>
  </HeadingPairs>
  <TitlesOfParts>
    <vt:vector size="38" baseType="lpstr">
      <vt:lpstr>ＭＳ Ｐゴシック</vt:lpstr>
      <vt:lpstr>Arial</vt:lpstr>
      <vt:lpstr>Calibri</vt:lpstr>
      <vt:lpstr>Courier New</vt:lpstr>
      <vt:lpstr>Helvetica</vt:lpstr>
      <vt:lpstr>Wingdings</vt:lpstr>
      <vt:lpstr>NetAcad-4F_PPT-WHT_060408</vt:lpstr>
      <vt:lpstr>PPT-TMPLT-WHT_C</vt:lpstr>
      <vt:lpstr>1_cs426</vt:lpstr>
      <vt:lpstr>Labs</vt:lpstr>
      <vt:lpstr>LAB-1</vt:lpstr>
      <vt:lpstr>LAB-1:  Initialize the Router and Reload</vt:lpstr>
      <vt:lpstr>LAB-1:  Initialize the Switch and Reload</vt:lpstr>
      <vt:lpstr>LAB-1:  Initialize the Switch and Reload</vt:lpstr>
      <vt:lpstr>PowerPoint Presentation</vt:lpstr>
      <vt:lpstr>PowerPoint Presentation</vt:lpstr>
      <vt:lpstr>Lab-2: Password authentication protocol on packet tracer</vt:lpstr>
      <vt:lpstr>Lab-2 Network</vt:lpstr>
      <vt:lpstr>Lab-2: R0 IP configuration</vt:lpstr>
      <vt:lpstr>Lab-2: PC1 IP configuration</vt:lpstr>
      <vt:lpstr>Lab-2: R1 IP configuration</vt:lpstr>
      <vt:lpstr>Lab-2: PC IP configuration</vt:lpstr>
      <vt:lpstr>PowerPoint Presentation</vt:lpstr>
      <vt:lpstr>Lab-2: R0 RIP configuration</vt:lpstr>
      <vt:lpstr>Lab-2: R1 RIP configuration</vt:lpstr>
      <vt:lpstr>Lab-2: Connection test</vt:lpstr>
      <vt:lpstr>Lab-2: R0 PAP configuration</vt:lpstr>
      <vt:lpstr>Lab-2: Connection test</vt:lpstr>
      <vt:lpstr>PowerPoint Presentation</vt:lpstr>
      <vt:lpstr>Lab-2: R1 PAP configuration</vt:lpstr>
      <vt:lpstr>Lab-2: Connection test</vt:lpstr>
      <vt:lpstr>PowerPoint Presentation</vt:lpstr>
      <vt:lpstr>Tutorial: DHCP on Packet Tracer</vt:lpstr>
      <vt:lpstr>PowerPoint Presentation</vt:lpstr>
      <vt:lpstr>Setting-up a DHCP server</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Luigi Vetrano</dc:creator>
  <cp:lastModifiedBy>Luigi Vetrano</cp:lastModifiedBy>
  <cp:revision>44</cp:revision>
  <dcterms:created xsi:type="dcterms:W3CDTF">2015-03-27T14:18:08Z</dcterms:created>
  <dcterms:modified xsi:type="dcterms:W3CDTF">2015-03-30T19:02:57Z</dcterms:modified>
</cp:coreProperties>
</file>