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96"/>
  </p:notesMasterIdLst>
  <p:handoutMasterIdLst>
    <p:handoutMasterId r:id="rId97"/>
  </p:handoutMasterIdLst>
  <p:sldIdLst>
    <p:sldId id="256" r:id="rId2"/>
    <p:sldId id="258" r:id="rId3"/>
    <p:sldId id="259" r:id="rId4"/>
    <p:sldId id="261" r:id="rId5"/>
    <p:sldId id="262" r:id="rId6"/>
    <p:sldId id="405" r:id="rId7"/>
    <p:sldId id="265" r:id="rId8"/>
    <p:sldId id="266" r:id="rId9"/>
    <p:sldId id="269" r:id="rId10"/>
    <p:sldId id="270" r:id="rId11"/>
    <p:sldId id="271" r:id="rId12"/>
    <p:sldId id="272" r:id="rId13"/>
    <p:sldId id="273" r:id="rId14"/>
    <p:sldId id="274" r:id="rId15"/>
    <p:sldId id="275" r:id="rId16"/>
    <p:sldId id="277" r:id="rId17"/>
    <p:sldId id="278" r:id="rId18"/>
    <p:sldId id="279" r:id="rId19"/>
    <p:sldId id="280" r:id="rId20"/>
    <p:sldId id="283" r:id="rId21"/>
    <p:sldId id="284" r:id="rId22"/>
    <p:sldId id="294" r:id="rId23"/>
    <p:sldId id="295" r:id="rId24"/>
    <p:sldId id="296" r:id="rId25"/>
    <p:sldId id="297" r:id="rId26"/>
    <p:sldId id="298" r:id="rId27"/>
    <p:sldId id="299" r:id="rId28"/>
    <p:sldId id="303" r:id="rId29"/>
    <p:sldId id="305" r:id="rId30"/>
    <p:sldId id="306" r:id="rId31"/>
    <p:sldId id="307" r:id="rId32"/>
    <p:sldId id="308" r:id="rId33"/>
    <p:sldId id="309" r:id="rId34"/>
    <p:sldId id="323" r:id="rId35"/>
    <p:sldId id="324" r:id="rId36"/>
    <p:sldId id="404" r:id="rId37"/>
    <p:sldId id="328" r:id="rId38"/>
    <p:sldId id="329" r:id="rId39"/>
    <p:sldId id="399" r:id="rId40"/>
    <p:sldId id="400" r:id="rId41"/>
    <p:sldId id="331" r:id="rId42"/>
    <p:sldId id="332" r:id="rId43"/>
    <p:sldId id="333" r:id="rId44"/>
    <p:sldId id="334" r:id="rId45"/>
    <p:sldId id="401" r:id="rId46"/>
    <p:sldId id="338" r:id="rId47"/>
    <p:sldId id="339" r:id="rId48"/>
    <p:sldId id="340" r:id="rId49"/>
    <p:sldId id="341" r:id="rId50"/>
    <p:sldId id="408" r:id="rId51"/>
    <p:sldId id="342" r:id="rId52"/>
    <p:sldId id="409" r:id="rId53"/>
    <p:sldId id="343" r:id="rId54"/>
    <p:sldId id="407" r:id="rId55"/>
    <p:sldId id="344" r:id="rId56"/>
    <p:sldId id="406" r:id="rId57"/>
    <p:sldId id="345" r:id="rId58"/>
    <p:sldId id="346" r:id="rId59"/>
    <p:sldId id="410" r:id="rId60"/>
    <p:sldId id="347" r:id="rId61"/>
    <p:sldId id="348" r:id="rId62"/>
    <p:sldId id="350" r:id="rId63"/>
    <p:sldId id="351" r:id="rId64"/>
    <p:sldId id="356" r:id="rId65"/>
    <p:sldId id="357" r:id="rId66"/>
    <p:sldId id="361" r:id="rId67"/>
    <p:sldId id="362" r:id="rId68"/>
    <p:sldId id="371" r:id="rId69"/>
    <p:sldId id="372" r:id="rId70"/>
    <p:sldId id="373" r:id="rId71"/>
    <p:sldId id="374" r:id="rId72"/>
    <p:sldId id="375" r:id="rId73"/>
    <p:sldId id="376" r:id="rId74"/>
    <p:sldId id="377" r:id="rId75"/>
    <p:sldId id="378" r:id="rId76"/>
    <p:sldId id="379" r:id="rId77"/>
    <p:sldId id="380" r:id="rId78"/>
    <p:sldId id="381" r:id="rId79"/>
    <p:sldId id="382" r:id="rId80"/>
    <p:sldId id="383" r:id="rId81"/>
    <p:sldId id="384" r:id="rId82"/>
    <p:sldId id="385" r:id="rId83"/>
    <p:sldId id="386" r:id="rId84"/>
    <p:sldId id="387" r:id="rId85"/>
    <p:sldId id="388" r:id="rId86"/>
    <p:sldId id="389" r:id="rId87"/>
    <p:sldId id="390" r:id="rId88"/>
    <p:sldId id="391" r:id="rId89"/>
    <p:sldId id="392" r:id="rId90"/>
    <p:sldId id="393" r:id="rId91"/>
    <p:sldId id="394" r:id="rId92"/>
    <p:sldId id="395" r:id="rId93"/>
    <p:sldId id="396" r:id="rId94"/>
    <p:sldId id="397" r:id="rId95"/>
  </p:sldIdLst>
  <p:sldSz cx="9144000" cy="6858000" type="screen4x3"/>
  <p:notesSz cx="6797675" cy="9926638"/>
  <p:defaultTextStyle>
    <a:defPPr>
      <a:defRPr lang="en-US"/>
    </a:defPPr>
    <a:lvl1pPr algn="l" rtl="0" fontAlgn="base">
      <a:spcBef>
        <a:spcPct val="0"/>
      </a:spcBef>
      <a:spcAft>
        <a:spcPct val="0"/>
      </a:spcAft>
      <a:defRPr b="1" kern="1200">
        <a:solidFill>
          <a:schemeClr val="tx1"/>
        </a:solidFill>
        <a:latin typeface="Albertus Medium"/>
        <a:ea typeface="+mn-ea"/>
        <a:cs typeface="Arial" pitchFamily="34" charset="0"/>
      </a:defRPr>
    </a:lvl1pPr>
    <a:lvl2pPr marL="457200" algn="l" rtl="0" fontAlgn="base">
      <a:spcBef>
        <a:spcPct val="0"/>
      </a:spcBef>
      <a:spcAft>
        <a:spcPct val="0"/>
      </a:spcAft>
      <a:defRPr b="1" kern="1200">
        <a:solidFill>
          <a:schemeClr val="tx1"/>
        </a:solidFill>
        <a:latin typeface="Albertus Medium"/>
        <a:ea typeface="+mn-ea"/>
        <a:cs typeface="Arial" pitchFamily="34" charset="0"/>
      </a:defRPr>
    </a:lvl2pPr>
    <a:lvl3pPr marL="914400" algn="l" rtl="0" fontAlgn="base">
      <a:spcBef>
        <a:spcPct val="0"/>
      </a:spcBef>
      <a:spcAft>
        <a:spcPct val="0"/>
      </a:spcAft>
      <a:defRPr b="1" kern="1200">
        <a:solidFill>
          <a:schemeClr val="tx1"/>
        </a:solidFill>
        <a:latin typeface="Albertus Medium"/>
        <a:ea typeface="+mn-ea"/>
        <a:cs typeface="Arial" pitchFamily="34" charset="0"/>
      </a:defRPr>
    </a:lvl3pPr>
    <a:lvl4pPr marL="1371600" algn="l" rtl="0" fontAlgn="base">
      <a:spcBef>
        <a:spcPct val="0"/>
      </a:spcBef>
      <a:spcAft>
        <a:spcPct val="0"/>
      </a:spcAft>
      <a:defRPr b="1" kern="1200">
        <a:solidFill>
          <a:schemeClr val="tx1"/>
        </a:solidFill>
        <a:latin typeface="Albertus Medium"/>
        <a:ea typeface="+mn-ea"/>
        <a:cs typeface="Arial" pitchFamily="34" charset="0"/>
      </a:defRPr>
    </a:lvl4pPr>
    <a:lvl5pPr marL="1828800" algn="l" rtl="0" fontAlgn="base">
      <a:spcBef>
        <a:spcPct val="0"/>
      </a:spcBef>
      <a:spcAft>
        <a:spcPct val="0"/>
      </a:spcAft>
      <a:defRPr b="1" kern="1200">
        <a:solidFill>
          <a:schemeClr val="tx1"/>
        </a:solidFill>
        <a:latin typeface="Albertus Medium"/>
        <a:ea typeface="+mn-ea"/>
        <a:cs typeface="Arial" pitchFamily="34" charset="0"/>
      </a:defRPr>
    </a:lvl5pPr>
    <a:lvl6pPr marL="2286000" algn="l" defTabSz="914400" rtl="0" eaLnBrk="1" latinLnBrk="0" hangingPunct="1">
      <a:defRPr b="1" kern="1200">
        <a:solidFill>
          <a:schemeClr val="tx1"/>
        </a:solidFill>
        <a:latin typeface="Albertus Medium"/>
        <a:ea typeface="+mn-ea"/>
        <a:cs typeface="Arial" pitchFamily="34" charset="0"/>
      </a:defRPr>
    </a:lvl6pPr>
    <a:lvl7pPr marL="2743200" algn="l" defTabSz="914400" rtl="0" eaLnBrk="1" latinLnBrk="0" hangingPunct="1">
      <a:defRPr b="1" kern="1200">
        <a:solidFill>
          <a:schemeClr val="tx1"/>
        </a:solidFill>
        <a:latin typeface="Albertus Medium"/>
        <a:ea typeface="+mn-ea"/>
        <a:cs typeface="Arial" pitchFamily="34" charset="0"/>
      </a:defRPr>
    </a:lvl7pPr>
    <a:lvl8pPr marL="3200400" algn="l" defTabSz="914400" rtl="0" eaLnBrk="1" latinLnBrk="0" hangingPunct="1">
      <a:defRPr b="1" kern="1200">
        <a:solidFill>
          <a:schemeClr val="tx1"/>
        </a:solidFill>
        <a:latin typeface="Albertus Medium"/>
        <a:ea typeface="+mn-ea"/>
        <a:cs typeface="Arial" pitchFamily="34" charset="0"/>
      </a:defRPr>
    </a:lvl8pPr>
    <a:lvl9pPr marL="3657600" algn="l" defTabSz="914400" rtl="0" eaLnBrk="1" latinLnBrk="0" hangingPunct="1">
      <a:defRPr b="1" kern="1200">
        <a:solidFill>
          <a:schemeClr val="tx1"/>
        </a:solidFill>
        <a:latin typeface="Albertus Medium"/>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CC3300"/>
    <a:srgbClr val="0000FF"/>
    <a:srgbClr val="0033CC"/>
    <a:srgbClr val="FF0000"/>
    <a:srgbClr val="000066"/>
    <a:srgbClr val="FFFF99"/>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72" autoAdjust="0"/>
    <p:restoredTop sz="94799" autoAdjust="0"/>
  </p:normalViewPr>
  <p:slideViewPr>
    <p:cSldViewPr snapToGrid="0">
      <p:cViewPr varScale="1">
        <p:scale>
          <a:sx n="76" d="100"/>
          <a:sy n="76" d="100"/>
        </p:scale>
        <p:origin x="1164" y="9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Lst>
  </p:outlineViewPr>
  <p:notesTextViewPr>
    <p:cViewPr>
      <p:scale>
        <a:sx n="100" d="100"/>
        <a:sy n="100" d="100"/>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_rels/viewProps.xml.rels><?xml version="1.0" encoding="UTF-8" standalone="yes"?>
<Relationships xmlns="http://schemas.openxmlformats.org/package/2006/relationships"><Relationship Id="rId3" Type="http://schemas.openxmlformats.org/officeDocument/2006/relationships/slide" Target="slides/slide9.xml"/><Relationship Id="rId7" Type="http://schemas.openxmlformats.org/officeDocument/2006/relationships/slide" Target="slides/slide68.xml"/><Relationship Id="rId2" Type="http://schemas.openxmlformats.org/officeDocument/2006/relationships/slide" Target="slides/slide8.xml"/><Relationship Id="rId1" Type="http://schemas.openxmlformats.org/officeDocument/2006/relationships/slide" Target="slides/slide5.xml"/><Relationship Id="rId6" Type="http://schemas.openxmlformats.org/officeDocument/2006/relationships/slide" Target="slides/slide13.xml"/><Relationship Id="rId5" Type="http://schemas.openxmlformats.org/officeDocument/2006/relationships/slide" Target="slides/slide12.xml"/><Relationship Id="rId4"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image" Target="../media/image37.wmf"/><Relationship Id="rId5" Type="http://schemas.openxmlformats.org/officeDocument/2006/relationships/image" Target="../media/image41.wmf"/><Relationship Id="rId4" Type="http://schemas.openxmlformats.org/officeDocument/2006/relationships/image" Target="../media/image4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image" Target="../media/image37.wmf"/><Relationship Id="rId5" Type="http://schemas.openxmlformats.org/officeDocument/2006/relationships/image" Target="../media/image41.wmf"/><Relationship Id="rId4" Type="http://schemas.openxmlformats.org/officeDocument/2006/relationships/image" Target="../media/image4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image" Target="../media/image37.wmf"/><Relationship Id="rId5" Type="http://schemas.openxmlformats.org/officeDocument/2006/relationships/image" Target="../media/image41.wmf"/><Relationship Id="rId4" Type="http://schemas.openxmlformats.org/officeDocument/2006/relationships/image" Target="../media/image4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7.png"/></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64.wmf"/><Relationship Id="rId2" Type="http://schemas.openxmlformats.org/officeDocument/2006/relationships/image" Target="../media/image63.wmf"/><Relationship Id="rId1" Type="http://schemas.openxmlformats.org/officeDocument/2006/relationships/image" Target="../media/image62.wmf"/><Relationship Id="rId4" Type="http://schemas.openxmlformats.org/officeDocument/2006/relationships/image" Target="../media/image6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smtClean="0"/>
            </a:lvl1pPr>
          </a:lstStyle>
          <a:p>
            <a:pPr>
              <a:defRPr/>
            </a:pPr>
            <a:endParaRPr lang="it-IT"/>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smtClean="0"/>
            </a:lvl1pPr>
          </a:lstStyle>
          <a:p>
            <a:pPr>
              <a:defRPr/>
            </a:pPr>
            <a:fld id="{BF969B9F-04D1-43CA-B1D9-B2DBF9D74939}" type="datetimeFigureOut">
              <a:rPr lang="it-IT"/>
              <a:pPr>
                <a:defRPr/>
              </a:pPr>
              <a:t>29/03/2015</a:t>
            </a:fld>
            <a:endParaRPr lang="it-IT"/>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smtClean="0"/>
            </a:lvl1pPr>
          </a:lstStyle>
          <a:p>
            <a:pPr>
              <a:defRPr/>
            </a:pPr>
            <a:endParaRPr lang="it-IT"/>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smtClean="0"/>
            </a:lvl1pPr>
          </a:lstStyle>
          <a:p>
            <a:pPr>
              <a:defRPr/>
            </a:pPr>
            <a:fld id="{8FE05FDC-5614-4A03-8CA6-752AADDEED63}" type="slidenum">
              <a:rPr lang="it-IT"/>
              <a:pPr>
                <a:defRPr/>
              </a:pPr>
              <a:t>‹#›</a:t>
            </a:fld>
            <a:endParaRPr lang="it-IT"/>
          </a:p>
        </p:txBody>
      </p:sp>
    </p:spTree>
    <p:extLst>
      <p:ext uri="{BB962C8B-B14F-4D97-AF65-F5344CB8AC3E}">
        <p14:creationId xmlns:p14="http://schemas.microsoft.com/office/powerpoint/2010/main" val="32310372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4046" tIns="47023" rIns="94046" bIns="47023" numCol="1" anchor="t" anchorCtr="0" compatLnSpc="1">
            <a:prstTxWarp prst="textNoShape">
              <a:avLst/>
            </a:prstTxWarp>
          </a:bodyPr>
          <a:lstStyle>
            <a:lvl1pPr defTabSz="939800">
              <a:defRPr sz="1200" b="0">
                <a:latin typeface="Arial" pitchFamily="34" charset="0"/>
                <a:cs typeface="+mn-cs"/>
              </a:defRPr>
            </a:lvl1pPr>
          </a:lstStyle>
          <a:p>
            <a:pPr>
              <a:defRPr/>
            </a:pPr>
            <a:endParaRPr lang="en-US"/>
          </a:p>
        </p:txBody>
      </p:sp>
      <p:sp>
        <p:nvSpPr>
          <p:cNvPr id="4099"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4046" tIns="47023" rIns="94046" bIns="47023" numCol="1" anchor="t" anchorCtr="0" compatLnSpc="1">
            <a:prstTxWarp prst="textNoShape">
              <a:avLst/>
            </a:prstTxWarp>
          </a:bodyPr>
          <a:lstStyle>
            <a:lvl1pPr algn="r" defTabSz="939800">
              <a:defRPr sz="1200" b="0">
                <a:latin typeface="Arial" pitchFamily="34" charset="0"/>
                <a:cs typeface="+mn-cs"/>
              </a:defRPr>
            </a:lvl1pPr>
          </a:lstStyle>
          <a:p>
            <a:pPr>
              <a:defRPr/>
            </a:pPr>
            <a:endParaRPr lang="en-US"/>
          </a:p>
        </p:txBody>
      </p:sp>
      <p:sp>
        <p:nvSpPr>
          <p:cNvPr id="122884"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4046" tIns="47023" rIns="94046" bIns="470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4046" tIns="47023" rIns="94046" bIns="47023" numCol="1" anchor="b" anchorCtr="0" compatLnSpc="1">
            <a:prstTxWarp prst="textNoShape">
              <a:avLst/>
            </a:prstTxWarp>
          </a:bodyPr>
          <a:lstStyle>
            <a:lvl1pPr defTabSz="939800">
              <a:defRPr sz="1200" b="0">
                <a:latin typeface="Arial" pitchFamily="34" charset="0"/>
                <a:cs typeface="+mn-cs"/>
              </a:defRPr>
            </a:lvl1pPr>
          </a:lstStyle>
          <a:p>
            <a:pPr>
              <a:defRPr/>
            </a:pPr>
            <a:endParaRPr lang="en-US"/>
          </a:p>
        </p:txBody>
      </p:sp>
      <p:sp>
        <p:nvSpPr>
          <p:cNvPr id="4103"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4046" tIns="47023" rIns="94046" bIns="47023" numCol="1" anchor="b" anchorCtr="0" compatLnSpc="1">
            <a:prstTxWarp prst="textNoShape">
              <a:avLst/>
            </a:prstTxWarp>
          </a:bodyPr>
          <a:lstStyle>
            <a:lvl1pPr algn="r" defTabSz="939800">
              <a:defRPr sz="1200" b="0">
                <a:latin typeface="Arial" pitchFamily="34" charset="0"/>
                <a:cs typeface="+mn-cs"/>
              </a:defRPr>
            </a:lvl1pPr>
          </a:lstStyle>
          <a:p>
            <a:pPr>
              <a:defRPr/>
            </a:pPr>
            <a:fld id="{ECDB28B5-15E5-4B62-84C0-8D9750D00F53}" type="slidenum">
              <a:rPr lang="en-US"/>
              <a:pPr>
                <a:defRPr/>
              </a:pPr>
              <a:t>‹#›</a:t>
            </a:fld>
            <a:endParaRPr lang="en-US"/>
          </a:p>
        </p:txBody>
      </p:sp>
    </p:spTree>
    <p:extLst>
      <p:ext uri="{BB962C8B-B14F-4D97-AF65-F5344CB8AC3E}">
        <p14:creationId xmlns:p14="http://schemas.microsoft.com/office/powerpoint/2010/main" val="17964314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p:txBody>
          <a:bodyPr/>
          <a:lstStyle/>
          <a:p>
            <a:pPr>
              <a:defRPr/>
            </a:pPr>
            <a:fld id="{53CE358D-9903-4B50-9070-5B9758AD6112}" type="slidenum">
              <a:rPr lang="en-US" smtClean="0"/>
              <a:pPr>
                <a:defRPr/>
              </a:pPr>
              <a:t>2</a:t>
            </a:fld>
            <a:endParaRPr lang="en-US" smtClean="0"/>
          </a:p>
        </p:txBody>
      </p:sp>
      <p:sp>
        <p:nvSpPr>
          <p:cNvPr id="123907"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2E66B3F1-084B-473B-8CA9-5DB3FD1D6487}" type="slidenum">
              <a:rPr lang="it-IT" sz="1200" b="0">
                <a:latin typeface="Times New Roman" pitchFamily="18" charset="0"/>
              </a:rPr>
              <a:pPr algn="r" eaLnBrk="0" hangingPunct="0"/>
              <a:t>2</a:t>
            </a:fld>
            <a:endParaRPr lang="it-IT" sz="1200" b="0">
              <a:latin typeface="Times New Roman" pitchFamily="18" charset="0"/>
            </a:endParaRPr>
          </a:p>
        </p:txBody>
      </p:sp>
      <p:sp>
        <p:nvSpPr>
          <p:cNvPr id="123908" name="Rectangle 2"/>
          <p:cNvSpPr>
            <a:spLocks noGrp="1" noRot="1" noChangeAspect="1" noChangeArrowheads="1" noTextEdit="1"/>
          </p:cNvSpPr>
          <p:nvPr>
            <p:ph type="sldImg"/>
          </p:nvPr>
        </p:nvSpPr>
        <p:spPr>
          <a:xfrm>
            <a:off x="917575" y="744538"/>
            <a:ext cx="4962525" cy="3722687"/>
          </a:xfrm>
          <a:ln/>
        </p:spPr>
      </p:sp>
      <p:sp>
        <p:nvSpPr>
          <p:cNvPr id="123909"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2072350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p:txBody>
          <a:bodyPr/>
          <a:lstStyle/>
          <a:p>
            <a:pPr>
              <a:defRPr/>
            </a:pPr>
            <a:fld id="{3FBEA00B-B366-4E55-B0D8-4B232E7BA7A8}" type="slidenum">
              <a:rPr lang="en-US" smtClean="0"/>
              <a:pPr>
                <a:defRPr/>
              </a:pPr>
              <a:t>3</a:t>
            </a:fld>
            <a:endParaRPr lang="en-US" smtClean="0"/>
          </a:p>
        </p:txBody>
      </p:sp>
      <p:sp>
        <p:nvSpPr>
          <p:cNvPr id="12493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78104B8F-8CEE-4A4D-A74B-177E240C6E4D}" type="slidenum">
              <a:rPr lang="it-IT" sz="1200" b="0">
                <a:latin typeface="Times New Roman" pitchFamily="18" charset="0"/>
              </a:rPr>
              <a:pPr algn="r" eaLnBrk="0" hangingPunct="0"/>
              <a:t>3</a:t>
            </a:fld>
            <a:endParaRPr lang="it-IT" sz="1200" b="0">
              <a:latin typeface="Times New Roman" pitchFamily="18" charset="0"/>
            </a:endParaRPr>
          </a:p>
        </p:txBody>
      </p:sp>
      <p:sp>
        <p:nvSpPr>
          <p:cNvPr id="124932" name="Rectangle 2"/>
          <p:cNvSpPr>
            <a:spLocks noGrp="1" noRot="1" noChangeAspect="1" noChangeArrowheads="1" noTextEdit="1"/>
          </p:cNvSpPr>
          <p:nvPr>
            <p:ph type="sldImg"/>
          </p:nvPr>
        </p:nvSpPr>
        <p:spPr>
          <a:xfrm>
            <a:off x="917575" y="744538"/>
            <a:ext cx="4962525" cy="3722687"/>
          </a:xfrm>
          <a:ln/>
        </p:spPr>
      </p:sp>
      <p:sp>
        <p:nvSpPr>
          <p:cNvPr id="124933"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478950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p:txBody>
          <a:bodyPr/>
          <a:lstStyle/>
          <a:p>
            <a:pPr>
              <a:defRPr/>
            </a:pPr>
            <a:fld id="{34F1BA6E-9D5C-4CC9-8CBA-520073F2BE5E}" type="slidenum">
              <a:rPr lang="en-US" smtClean="0"/>
              <a:pPr>
                <a:defRPr/>
              </a:pPr>
              <a:t>5</a:t>
            </a:fld>
            <a:endParaRPr lang="en-US" smtClean="0"/>
          </a:p>
        </p:txBody>
      </p:sp>
      <p:sp>
        <p:nvSpPr>
          <p:cNvPr id="12595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34825FF3-BA1C-4F20-B316-433B8DAB4EEB}" type="slidenum">
              <a:rPr lang="it-IT" sz="1200" b="0">
                <a:latin typeface="Times New Roman" pitchFamily="18" charset="0"/>
              </a:rPr>
              <a:pPr algn="r" eaLnBrk="0" hangingPunct="0"/>
              <a:t>5</a:t>
            </a:fld>
            <a:endParaRPr lang="it-IT" sz="1200" b="0">
              <a:latin typeface="Times New Roman" pitchFamily="18" charset="0"/>
            </a:endParaRPr>
          </a:p>
        </p:txBody>
      </p:sp>
      <p:sp>
        <p:nvSpPr>
          <p:cNvPr id="125956" name="Rectangle 1"/>
          <p:cNvSpPr>
            <a:spLocks noGrp="1" noRot="1" noChangeAspect="1" noChangeArrowheads="1" noTextEdit="1"/>
          </p:cNvSpPr>
          <p:nvPr>
            <p:ph type="sldImg"/>
          </p:nvPr>
        </p:nvSpPr>
        <p:spPr>
          <a:xfrm>
            <a:off x="917575" y="744538"/>
            <a:ext cx="4957763" cy="3717925"/>
          </a:xfrm>
          <a:ln/>
        </p:spPr>
      </p:sp>
      <p:sp>
        <p:nvSpPr>
          <p:cNvPr id="125957" name="Rectangle 2"/>
          <p:cNvSpPr>
            <a:spLocks noGrp="1" noChangeArrowheads="1"/>
          </p:cNvSpPr>
          <p:nvPr>
            <p:ph type="body" idx="1"/>
          </p:nvPr>
        </p:nvSpPr>
        <p:spPr>
          <a:xfrm>
            <a:off x="906463" y="4714875"/>
            <a:ext cx="4979987" cy="198438"/>
          </a:xfrm>
          <a:noFill/>
          <a:ln/>
        </p:spPr>
        <p:txBody>
          <a:bodyPr lIns="0" tIns="0" rIns="0" bIns="0">
            <a:spAutoFit/>
          </a:bodyPr>
          <a:lstStyle/>
          <a:p>
            <a:pPr eaLnBrk="1" hangingPunct="1"/>
            <a:endParaRPr lang="it-IT" smtClean="0"/>
          </a:p>
        </p:txBody>
      </p:sp>
    </p:spTree>
    <p:extLst>
      <p:ext uri="{BB962C8B-B14F-4D97-AF65-F5344CB8AC3E}">
        <p14:creationId xmlns:p14="http://schemas.microsoft.com/office/powerpoint/2010/main" val="68532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126979" name="Notes Placeholder 2"/>
          <p:cNvSpPr>
            <a:spLocks noGrp="1"/>
          </p:cNvSpPr>
          <p:nvPr>
            <p:ph type="body" idx="1"/>
          </p:nvPr>
        </p:nvSpPr>
        <p:spPr>
          <a:noFill/>
          <a:ln/>
        </p:spPr>
        <p:txBody>
          <a:bodyPr/>
          <a:lstStyle/>
          <a:p>
            <a:endParaRPr lang="it-IT" smtClean="0"/>
          </a:p>
        </p:txBody>
      </p:sp>
    </p:spTree>
    <p:extLst>
      <p:ext uri="{BB962C8B-B14F-4D97-AF65-F5344CB8AC3E}">
        <p14:creationId xmlns:p14="http://schemas.microsoft.com/office/powerpoint/2010/main" val="44955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p:txBody>
          <a:bodyPr/>
          <a:lstStyle/>
          <a:p>
            <a:pPr>
              <a:defRPr/>
            </a:pPr>
            <a:fld id="{05CDC415-CB98-40FF-A021-8D2FE38D666A}" type="slidenum">
              <a:rPr lang="en-US" smtClean="0"/>
              <a:pPr>
                <a:defRPr/>
              </a:pPr>
              <a:t>8</a:t>
            </a:fld>
            <a:endParaRPr lang="en-US" smtClean="0"/>
          </a:p>
        </p:txBody>
      </p:sp>
      <p:sp>
        <p:nvSpPr>
          <p:cNvPr id="128003"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F2617846-C052-429E-BDF7-40078E325702}" type="slidenum">
              <a:rPr lang="it-IT" sz="1200" b="0">
                <a:latin typeface="Times New Roman" pitchFamily="18" charset="0"/>
              </a:rPr>
              <a:pPr algn="r" eaLnBrk="0" hangingPunct="0"/>
              <a:t>8</a:t>
            </a:fld>
            <a:endParaRPr lang="it-IT" sz="1200" b="0">
              <a:latin typeface="Times New Roman" pitchFamily="18" charset="0"/>
            </a:endParaRPr>
          </a:p>
        </p:txBody>
      </p:sp>
      <p:sp>
        <p:nvSpPr>
          <p:cNvPr id="128004" name="Rectangle 1"/>
          <p:cNvSpPr>
            <a:spLocks noGrp="1" noRot="1" noChangeAspect="1" noChangeArrowheads="1" noTextEdit="1"/>
          </p:cNvSpPr>
          <p:nvPr>
            <p:ph type="sldImg"/>
          </p:nvPr>
        </p:nvSpPr>
        <p:spPr>
          <a:xfrm>
            <a:off x="917575" y="744538"/>
            <a:ext cx="4957763" cy="3717925"/>
          </a:xfrm>
          <a:ln/>
        </p:spPr>
      </p:sp>
      <p:sp>
        <p:nvSpPr>
          <p:cNvPr id="128005" name="Rectangle 2"/>
          <p:cNvSpPr>
            <a:spLocks noGrp="1" noChangeArrowheads="1"/>
          </p:cNvSpPr>
          <p:nvPr>
            <p:ph type="body" idx="1"/>
          </p:nvPr>
        </p:nvSpPr>
        <p:spPr>
          <a:xfrm>
            <a:off x="906463" y="4714875"/>
            <a:ext cx="4979987" cy="198438"/>
          </a:xfrm>
          <a:noFill/>
          <a:ln/>
        </p:spPr>
        <p:txBody>
          <a:bodyPr lIns="0" tIns="0" rIns="0" bIns="0">
            <a:spAutoFit/>
          </a:bodyPr>
          <a:lstStyle/>
          <a:p>
            <a:pPr eaLnBrk="1" hangingPunct="1"/>
            <a:endParaRPr lang="it-IT" smtClean="0"/>
          </a:p>
        </p:txBody>
      </p:sp>
    </p:spTree>
    <p:extLst>
      <p:ext uri="{BB962C8B-B14F-4D97-AF65-F5344CB8AC3E}">
        <p14:creationId xmlns:p14="http://schemas.microsoft.com/office/powerpoint/2010/main" val="660945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p:txBody>
          <a:bodyPr/>
          <a:lstStyle/>
          <a:p>
            <a:pPr>
              <a:defRPr/>
            </a:pPr>
            <a:fld id="{728D6B52-2F74-437B-887C-940B4867064B}" type="slidenum">
              <a:rPr lang="en-US" smtClean="0"/>
              <a:pPr>
                <a:defRPr/>
              </a:pPr>
              <a:t>9</a:t>
            </a:fld>
            <a:endParaRPr lang="en-US" smtClean="0"/>
          </a:p>
        </p:txBody>
      </p:sp>
      <p:sp>
        <p:nvSpPr>
          <p:cNvPr id="129027"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7FC05517-50BE-4545-B6C3-A17D479650F4}" type="slidenum">
              <a:rPr lang="it-IT" sz="1200" b="0">
                <a:latin typeface="Times New Roman" pitchFamily="18" charset="0"/>
              </a:rPr>
              <a:pPr algn="r" eaLnBrk="0" hangingPunct="0"/>
              <a:t>9</a:t>
            </a:fld>
            <a:endParaRPr lang="it-IT" sz="1200" b="0">
              <a:latin typeface="Times New Roman" pitchFamily="18" charset="0"/>
            </a:endParaRPr>
          </a:p>
        </p:txBody>
      </p:sp>
      <p:sp>
        <p:nvSpPr>
          <p:cNvPr id="129028" name="Rectangle 1"/>
          <p:cNvSpPr>
            <a:spLocks noGrp="1" noRot="1" noChangeAspect="1" noChangeArrowheads="1" noTextEdit="1"/>
          </p:cNvSpPr>
          <p:nvPr>
            <p:ph type="sldImg"/>
          </p:nvPr>
        </p:nvSpPr>
        <p:spPr>
          <a:xfrm>
            <a:off x="917575" y="744538"/>
            <a:ext cx="4957763" cy="3717925"/>
          </a:xfrm>
          <a:ln/>
        </p:spPr>
      </p:sp>
      <p:sp>
        <p:nvSpPr>
          <p:cNvPr id="129029" name="Rectangle 2"/>
          <p:cNvSpPr>
            <a:spLocks noGrp="1" noChangeArrowheads="1"/>
          </p:cNvSpPr>
          <p:nvPr>
            <p:ph type="body" idx="1"/>
          </p:nvPr>
        </p:nvSpPr>
        <p:spPr>
          <a:xfrm>
            <a:off x="906463" y="4714875"/>
            <a:ext cx="4979987" cy="198438"/>
          </a:xfrm>
          <a:noFill/>
          <a:ln/>
        </p:spPr>
        <p:txBody>
          <a:bodyPr lIns="0" tIns="0" rIns="0" bIns="0">
            <a:spAutoFit/>
          </a:bodyPr>
          <a:lstStyle/>
          <a:p>
            <a:pPr eaLnBrk="1" hangingPunct="1"/>
            <a:endParaRPr lang="it-IT" smtClean="0"/>
          </a:p>
        </p:txBody>
      </p:sp>
    </p:spTree>
    <p:extLst>
      <p:ext uri="{BB962C8B-B14F-4D97-AF65-F5344CB8AC3E}">
        <p14:creationId xmlns:p14="http://schemas.microsoft.com/office/powerpoint/2010/main" val="2313255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p:txBody>
          <a:bodyPr/>
          <a:lstStyle/>
          <a:p>
            <a:pPr>
              <a:defRPr/>
            </a:pPr>
            <a:fld id="{DF9B4290-9DCC-49F3-8CF2-78B1A03A9812}" type="slidenum">
              <a:rPr lang="en-US" smtClean="0"/>
              <a:pPr>
                <a:defRPr/>
              </a:pPr>
              <a:t>15</a:t>
            </a:fld>
            <a:endParaRPr lang="en-US" smtClean="0"/>
          </a:p>
        </p:txBody>
      </p:sp>
      <p:sp>
        <p:nvSpPr>
          <p:cNvPr id="13005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2326049E-D910-4AA4-93F7-5CDE0DB164A6}" type="slidenum">
              <a:rPr lang="it-IT" sz="1200" b="0">
                <a:latin typeface="Times New Roman" pitchFamily="18" charset="0"/>
              </a:rPr>
              <a:pPr algn="r" eaLnBrk="0" hangingPunct="0"/>
              <a:t>15</a:t>
            </a:fld>
            <a:endParaRPr lang="it-IT" sz="1200" b="0">
              <a:latin typeface="Times New Roman" pitchFamily="18" charset="0"/>
            </a:endParaRPr>
          </a:p>
        </p:txBody>
      </p:sp>
      <p:sp>
        <p:nvSpPr>
          <p:cNvPr id="130052" name="Rectangle 2"/>
          <p:cNvSpPr>
            <a:spLocks noGrp="1" noRot="1" noChangeAspect="1" noChangeArrowheads="1" noTextEdit="1"/>
          </p:cNvSpPr>
          <p:nvPr>
            <p:ph type="sldImg"/>
          </p:nvPr>
        </p:nvSpPr>
        <p:spPr>
          <a:xfrm>
            <a:off x="927100" y="750888"/>
            <a:ext cx="4946650" cy="3709987"/>
          </a:xfrm>
          <a:ln w="12700" cap="flat">
            <a:solidFill>
              <a:schemeClr val="tx1"/>
            </a:solidFill>
          </a:ln>
        </p:spPr>
      </p:sp>
      <p:sp>
        <p:nvSpPr>
          <p:cNvPr id="130053" name="Rectangle 3"/>
          <p:cNvSpPr>
            <a:spLocks noGrp="1" noChangeArrowheads="1"/>
          </p:cNvSpPr>
          <p:nvPr>
            <p:ph type="body" idx="1"/>
          </p:nvPr>
        </p:nvSpPr>
        <p:spPr>
          <a:xfrm>
            <a:off x="906463" y="4714875"/>
            <a:ext cx="4984750" cy="4467225"/>
          </a:xfrm>
          <a:noFill/>
          <a:ln/>
        </p:spPr>
        <p:txBody>
          <a:bodyPr lIns="90480" tIns="44446" rIns="90480" bIns="44446"/>
          <a:lstStyle/>
          <a:p>
            <a:pPr eaLnBrk="1" hangingPunct="1"/>
            <a:endParaRPr lang="it-IT" smtClean="0"/>
          </a:p>
        </p:txBody>
      </p:sp>
    </p:spTree>
    <p:extLst>
      <p:ext uri="{BB962C8B-B14F-4D97-AF65-F5344CB8AC3E}">
        <p14:creationId xmlns:p14="http://schemas.microsoft.com/office/powerpoint/2010/main" val="23062064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p:txBody>
          <a:bodyPr/>
          <a:lstStyle/>
          <a:p>
            <a:pPr>
              <a:defRPr/>
            </a:pPr>
            <a:fld id="{28C84D87-4EB5-42BA-B0B5-12057CAE0CCE}" type="slidenum">
              <a:rPr lang="en-US" smtClean="0"/>
              <a:pPr>
                <a:defRPr/>
              </a:pPr>
              <a:t>16</a:t>
            </a:fld>
            <a:endParaRPr lang="en-US" smtClean="0"/>
          </a:p>
        </p:txBody>
      </p:sp>
      <p:sp>
        <p:nvSpPr>
          <p:cNvPr id="13107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B00303D1-9402-4CFB-BF3F-B3B0967CEB8F}" type="slidenum">
              <a:rPr lang="it-IT" sz="1200" b="0">
                <a:latin typeface="Times New Roman" pitchFamily="18" charset="0"/>
              </a:rPr>
              <a:pPr algn="r" eaLnBrk="0" hangingPunct="0"/>
              <a:t>16</a:t>
            </a:fld>
            <a:endParaRPr lang="it-IT" sz="1200" b="0">
              <a:latin typeface="Times New Roman" pitchFamily="18" charset="0"/>
            </a:endParaRPr>
          </a:p>
        </p:txBody>
      </p:sp>
      <p:sp>
        <p:nvSpPr>
          <p:cNvPr id="131076" name="Rectangle 2"/>
          <p:cNvSpPr>
            <a:spLocks noGrp="1" noRot="1" noChangeAspect="1" noChangeArrowheads="1" noTextEdit="1"/>
          </p:cNvSpPr>
          <p:nvPr>
            <p:ph type="sldImg"/>
          </p:nvPr>
        </p:nvSpPr>
        <p:spPr>
          <a:xfrm>
            <a:off x="917575" y="744538"/>
            <a:ext cx="4962525" cy="3722687"/>
          </a:xfrm>
          <a:ln/>
        </p:spPr>
      </p:sp>
      <p:sp>
        <p:nvSpPr>
          <p:cNvPr id="131077" name="Rectangle 3"/>
          <p:cNvSpPr>
            <a:spLocks noGrp="1" noChangeArrowheads="1"/>
          </p:cNvSpPr>
          <p:nvPr>
            <p:ph type="body" idx="1"/>
          </p:nvPr>
        </p:nvSpPr>
        <p:spPr>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4237575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p:txBody>
          <a:bodyPr/>
          <a:lstStyle/>
          <a:p>
            <a:pPr>
              <a:defRPr/>
            </a:pPr>
            <a:fld id="{9217BCBF-18DA-453A-989A-D53989A340F3}" type="slidenum">
              <a:rPr lang="en-US" smtClean="0"/>
              <a:pPr>
                <a:defRPr/>
              </a:pPr>
              <a:t>19</a:t>
            </a:fld>
            <a:endParaRPr lang="en-US" smtClean="0"/>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a:noFill/>
          <a:ln/>
        </p:spPr>
        <p:txBody>
          <a:bodyPr/>
          <a:lstStyle/>
          <a:p>
            <a:pPr eaLnBrk="1" hangingPunct="1"/>
            <a:r>
              <a:rPr lang="en-US" sz="600" smtClean="0"/>
              <a:t>RFC 6019	</a:t>
            </a:r>
            <a:r>
              <a:rPr lang="en-US" sz="600" b="1" smtClean="0"/>
              <a:t>BinaryTime: An Alternate Format for Representing Date and Time in ASN.1  -  Sept 2010</a:t>
            </a:r>
            <a:endParaRPr lang="it-IT" sz="600" b="1" smtClean="0"/>
          </a:p>
        </p:txBody>
      </p:sp>
    </p:spTree>
    <p:extLst>
      <p:ext uri="{BB962C8B-B14F-4D97-AF65-F5344CB8AC3E}">
        <p14:creationId xmlns:p14="http://schemas.microsoft.com/office/powerpoint/2010/main" val="3175818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p:txBody>
          <a:bodyPr/>
          <a:lstStyle/>
          <a:p>
            <a:pPr>
              <a:defRPr/>
            </a:pPr>
            <a:fld id="{DC5C5EA0-5DF5-404C-8560-776EC2EA7D88}" type="slidenum">
              <a:rPr lang="en-US" smtClean="0"/>
              <a:pPr>
                <a:defRPr/>
              </a:pPr>
              <a:t>20</a:t>
            </a:fld>
            <a:endParaRPr lang="en-US" smtClean="0"/>
          </a:p>
        </p:txBody>
      </p:sp>
      <p:sp>
        <p:nvSpPr>
          <p:cNvPr id="133123"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9DDED089-89F8-4B27-A927-816C945B4AEB}" type="slidenum">
              <a:rPr lang="it-IT" sz="1200" b="0">
                <a:latin typeface="Times New Roman" pitchFamily="18" charset="0"/>
              </a:rPr>
              <a:pPr algn="r" eaLnBrk="0" hangingPunct="0"/>
              <a:t>20</a:t>
            </a:fld>
            <a:endParaRPr lang="it-IT" sz="1200" b="0">
              <a:latin typeface="Times New Roman" pitchFamily="18" charset="0"/>
            </a:endParaRPr>
          </a:p>
        </p:txBody>
      </p:sp>
      <p:sp>
        <p:nvSpPr>
          <p:cNvPr id="133124" name="Rectangle 2"/>
          <p:cNvSpPr>
            <a:spLocks noGrp="1" noRot="1" noChangeAspect="1" noChangeArrowheads="1" noTextEdit="1"/>
          </p:cNvSpPr>
          <p:nvPr>
            <p:ph type="sldImg"/>
          </p:nvPr>
        </p:nvSpPr>
        <p:spPr>
          <a:xfrm>
            <a:off x="917575" y="744538"/>
            <a:ext cx="4962525" cy="3722687"/>
          </a:xfrm>
          <a:ln/>
        </p:spPr>
      </p:sp>
      <p:sp>
        <p:nvSpPr>
          <p:cNvPr id="133125"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r>
              <a:rPr lang="it-IT" smtClean="0"/>
              <a:t>Connection-oriented: garantisce che dato trasmeso arrivi a destinazione (HANDSHAKE)</a:t>
            </a:r>
          </a:p>
          <a:p>
            <a:pPr eaLnBrk="1" hangingPunct="1"/>
            <a:r>
              <a:rPr lang="it-IT" smtClean="0"/>
              <a:t>Connectionless: nessuna garanzia (No HANDSHAKE)</a:t>
            </a:r>
          </a:p>
          <a:p>
            <a:pPr eaLnBrk="1" hangingPunct="1"/>
            <a:endParaRPr lang="it-IT" smtClean="0"/>
          </a:p>
          <a:p>
            <a:pPr eaLnBrk="1" hangingPunct="1"/>
            <a:endParaRPr lang="it-IT" smtClean="0"/>
          </a:p>
          <a:p>
            <a:pPr eaLnBrk="1" hangingPunct="1"/>
            <a:endParaRPr lang="it-IT" smtClean="0"/>
          </a:p>
        </p:txBody>
      </p:sp>
    </p:spTree>
    <p:extLst>
      <p:ext uri="{BB962C8B-B14F-4D97-AF65-F5344CB8AC3E}">
        <p14:creationId xmlns:p14="http://schemas.microsoft.com/office/powerpoint/2010/main" val="3881182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p:txBody>
          <a:bodyPr/>
          <a:lstStyle/>
          <a:p>
            <a:pPr>
              <a:defRPr/>
            </a:pPr>
            <a:fld id="{F4ABA951-BE77-4D4F-B60B-A7CCA617130D}" type="slidenum">
              <a:rPr lang="en-US" smtClean="0"/>
              <a:pPr>
                <a:defRPr/>
              </a:pPr>
              <a:t>24</a:t>
            </a:fld>
            <a:endParaRPr lang="en-US" smtClean="0"/>
          </a:p>
        </p:txBody>
      </p:sp>
      <p:sp>
        <p:nvSpPr>
          <p:cNvPr id="134147"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3C8F1B98-6F1E-45F5-8085-124EDDF49D25}" type="slidenum">
              <a:rPr lang="it-IT" sz="1200" b="0">
                <a:latin typeface="Times New Roman" pitchFamily="18" charset="0"/>
              </a:rPr>
              <a:pPr algn="r" eaLnBrk="0" hangingPunct="0"/>
              <a:t>24</a:t>
            </a:fld>
            <a:endParaRPr lang="it-IT" sz="1200" b="0">
              <a:latin typeface="Times New Roman" pitchFamily="18" charset="0"/>
            </a:endParaRPr>
          </a:p>
        </p:txBody>
      </p:sp>
      <p:sp>
        <p:nvSpPr>
          <p:cNvPr id="134148" name="Rectangle 2"/>
          <p:cNvSpPr>
            <a:spLocks noGrp="1" noRot="1" noChangeAspect="1" noChangeArrowheads="1" noTextEdit="1"/>
          </p:cNvSpPr>
          <p:nvPr>
            <p:ph type="sldImg"/>
          </p:nvPr>
        </p:nvSpPr>
        <p:spPr>
          <a:xfrm>
            <a:off x="917575" y="744538"/>
            <a:ext cx="4962525" cy="3722687"/>
          </a:xfrm>
          <a:ln/>
        </p:spPr>
      </p:sp>
      <p:sp>
        <p:nvSpPr>
          <p:cNvPr id="134149"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r>
              <a:rPr lang="it-IT" smtClean="0"/>
              <a:t>Host=terminael=end system</a:t>
            </a:r>
          </a:p>
          <a:p>
            <a:pPr eaLnBrk="1" hangingPunct="1"/>
            <a:endParaRPr lang="it-IT" smtClean="0"/>
          </a:p>
        </p:txBody>
      </p:sp>
    </p:spTree>
    <p:extLst>
      <p:ext uri="{BB962C8B-B14F-4D97-AF65-F5344CB8AC3E}">
        <p14:creationId xmlns:p14="http://schemas.microsoft.com/office/powerpoint/2010/main" val="2145164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p:txBody>
          <a:bodyPr/>
          <a:lstStyle/>
          <a:p>
            <a:pPr>
              <a:defRPr/>
            </a:pPr>
            <a:fld id="{B7933395-D976-4D62-9D77-94485D992321}" type="slidenum">
              <a:rPr lang="en-US" smtClean="0"/>
              <a:pPr>
                <a:defRPr/>
              </a:pPr>
              <a:t>30</a:t>
            </a:fld>
            <a:endParaRPr lang="en-US" smtClean="0"/>
          </a:p>
        </p:txBody>
      </p:sp>
      <p:sp>
        <p:nvSpPr>
          <p:cNvPr id="13517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F67585F3-B657-4865-A33D-D29C543468B8}" type="slidenum">
              <a:rPr lang="it-IT" sz="1200" b="0">
                <a:latin typeface="Times New Roman" pitchFamily="18" charset="0"/>
              </a:rPr>
              <a:pPr algn="r" eaLnBrk="0" hangingPunct="0"/>
              <a:t>30</a:t>
            </a:fld>
            <a:endParaRPr lang="it-IT" sz="1200" b="0">
              <a:latin typeface="Times New Roman" pitchFamily="18" charset="0"/>
            </a:endParaRPr>
          </a:p>
        </p:txBody>
      </p:sp>
      <p:sp>
        <p:nvSpPr>
          <p:cNvPr id="135172" name="Rectangle 2"/>
          <p:cNvSpPr>
            <a:spLocks noGrp="1" noRot="1" noChangeAspect="1" noChangeArrowheads="1" noTextEdit="1"/>
          </p:cNvSpPr>
          <p:nvPr>
            <p:ph type="sldImg"/>
          </p:nvPr>
        </p:nvSpPr>
        <p:spPr>
          <a:xfrm>
            <a:off x="917575" y="744538"/>
            <a:ext cx="4962525" cy="3722687"/>
          </a:xfrm>
          <a:ln/>
        </p:spPr>
      </p:sp>
      <p:sp>
        <p:nvSpPr>
          <p:cNvPr id="135173"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r>
              <a:rPr lang="en-US" smtClean="0"/>
              <a:t>Two simple multiple access control techniques.</a:t>
            </a:r>
          </a:p>
          <a:p>
            <a:pPr eaLnBrk="1" hangingPunct="1"/>
            <a:endParaRPr lang="en-US" smtClean="0"/>
          </a:p>
          <a:p>
            <a:pPr eaLnBrk="1" hangingPunct="1"/>
            <a:r>
              <a:rPr lang="en-US" smtClean="0"/>
              <a:t>Each mobile’s share of the bandwidth is divided into portions for the uplink and the downlink. Also, possibly, out of band signaling.</a:t>
            </a:r>
          </a:p>
          <a:p>
            <a:pPr eaLnBrk="1" hangingPunct="1"/>
            <a:endParaRPr lang="en-US" smtClean="0"/>
          </a:p>
          <a:p>
            <a:pPr eaLnBrk="1" hangingPunct="1"/>
            <a:r>
              <a:rPr lang="en-US" smtClean="0"/>
              <a:t>As we will see, used in AMPS, GSM, IS-54/136</a:t>
            </a:r>
          </a:p>
        </p:txBody>
      </p:sp>
    </p:spTree>
    <p:extLst>
      <p:ext uri="{BB962C8B-B14F-4D97-AF65-F5344CB8AC3E}">
        <p14:creationId xmlns:p14="http://schemas.microsoft.com/office/powerpoint/2010/main" val="22818470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p:txBody>
          <a:bodyPr/>
          <a:lstStyle/>
          <a:p>
            <a:pPr>
              <a:defRPr/>
            </a:pPr>
            <a:fld id="{1AEEDC66-5511-4130-86B6-EB87D4E7E009}" type="slidenum">
              <a:rPr lang="en-US" smtClean="0"/>
              <a:pPr>
                <a:defRPr/>
              </a:pPr>
              <a:t>32</a:t>
            </a:fld>
            <a:endParaRPr lang="en-US" smtClean="0"/>
          </a:p>
        </p:txBody>
      </p:sp>
      <p:sp>
        <p:nvSpPr>
          <p:cNvPr id="13619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3996153F-F15D-4035-BFD3-855A93175A49}" type="slidenum">
              <a:rPr lang="it-IT" sz="1200" b="0">
                <a:latin typeface="Times New Roman" pitchFamily="18" charset="0"/>
              </a:rPr>
              <a:pPr algn="r" eaLnBrk="0" hangingPunct="0"/>
              <a:t>32</a:t>
            </a:fld>
            <a:endParaRPr lang="it-IT" sz="1200" b="0">
              <a:latin typeface="Times New Roman" pitchFamily="18" charset="0"/>
            </a:endParaRPr>
          </a:p>
        </p:txBody>
      </p:sp>
      <p:sp>
        <p:nvSpPr>
          <p:cNvPr id="136196" name="Rectangle 2"/>
          <p:cNvSpPr>
            <a:spLocks noGrp="1" noRot="1" noChangeAspect="1" noChangeArrowheads="1" noTextEdit="1"/>
          </p:cNvSpPr>
          <p:nvPr>
            <p:ph type="sldImg"/>
          </p:nvPr>
        </p:nvSpPr>
        <p:spPr>
          <a:xfrm>
            <a:off x="917575" y="744538"/>
            <a:ext cx="4962525" cy="3722687"/>
          </a:xfrm>
          <a:ln/>
        </p:spPr>
      </p:sp>
      <p:sp>
        <p:nvSpPr>
          <p:cNvPr id="136197"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r>
              <a:rPr lang="it-IT" smtClean="0"/>
              <a:t>Diverso dal TDM!!</a:t>
            </a:r>
          </a:p>
          <a:p>
            <a:pPr eaLnBrk="1" hangingPunct="1"/>
            <a:endParaRPr lang="it-IT" smtClean="0"/>
          </a:p>
        </p:txBody>
      </p:sp>
    </p:spTree>
    <p:extLst>
      <p:ext uri="{BB962C8B-B14F-4D97-AF65-F5344CB8AC3E}">
        <p14:creationId xmlns:p14="http://schemas.microsoft.com/office/powerpoint/2010/main" val="2695027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p:txBody>
          <a:bodyPr/>
          <a:lstStyle/>
          <a:p>
            <a:pPr>
              <a:defRPr/>
            </a:pPr>
            <a:fld id="{EC5AFD39-1A60-42D2-BCC6-208A97519766}" type="slidenum">
              <a:rPr lang="en-US" smtClean="0"/>
              <a:pPr>
                <a:defRPr/>
              </a:pPr>
              <a:t>37</a:t>
            </a:fld>
            <a:endParaRPr lang="en-US" smtClean="0"/>
          </a:p>
        </p:txBody>
      </p:sp>
      <p:sp>
        <p:nvSpPr>
          <p:cNvPr id="14131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B930711B-1EA7-416E-BE1B-FE20FFFAD4C5}" type="slidenum">
              <a:rPr lang="it-IT" sz="1200" b="0">
                <a:latin typeface="Times New Roman" pitchFamily="18" charset="0"/>
              </a:rPr>
              <a:pPr algn="r" eaLnBrk="0" hangingPunct="0"/>
              <a:t>37</a:t>
            </a:fld>
            <a:endParaRPr lang="it-IT" sz="1200" b="0">
              <a:latin typeface="Times New Roman" pitchFamily="18" charset="0"/>
            </a:endParaRPr>
          </a:p>
        </p:txBody>
      </p:sp>
      <p:sp>
        <p:nvSpPr>
          <p:cNvPr id="141316"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41317"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6867552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noFill/>
          <a:ln/>
        </p:spPr>
        <p:txBody>
          <a:bodyPr/>
          <a:lstStyle/>
          <a:p>
            <a:endParaRPr lang="it-IT" smtClean="0"/>
          </a:p>
        </p:txBody>
      </p:sp>
    </p:spTree>
    <p:extLst>
      <p:ext uri="{BB962C8B-B14F-4D97-AF65-F5344CB8AC3E}">
        <p14:creationId xmlns:p14="http://schemas.microsoft.com/office/powerpoint/2010/main" val="1809714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a:ln/>
        </p:spPr>
      </p:sp>
      <p:sp>
        <p:nvSpPr>
          <p:cNvPr id="143363" name="Notes Placeholder 2"/>
          <p:cNvSpPr>
            <a:spLocks noGrp="1"/>
          </p:cNvSpPr>
          <p:nvPr>
            <p:ph type="body" idx="1"/>
          </p:nvPr>
        </p:nvSpPr>
        <p:spPr>
          <a:noFill/>
          <a:ln/>
        </p:spPr>
        <p:txBody>
          <a:bodyPr/>
          <a:lstStyle/>
          <a:p>
            <a:endParaRPr lang="it-IT" smtClean="0"/>
          </a:p>
        </p:txBody>
      </p:sp>
    </p:spTree>
    <p:extLst>
      <p:ext uri="{BB962C8B-B14F-4D97-AF65-F5344CB8AC3E}">
        <p14:creationId xmlns:p14="http://schemas.microsoft.com/office/powerpoint/2010/main" val="28506663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xfrm>
            <a:off x="917575" y="744538"/>
            <a:ext cx="4962525" cy="3722687"/>
          </a:xfrm>
          <a:ln/>
        </p:spPr>
      </p:sp>
      <p:sp>
        <p:nvSpPr>
          <p:cNvPr id="144387" name="Rectangle 3"/>
          <p:cNvSpPr>
            <a:spLocks noGrp="1" noChangeArrowheads="1"/>
          </p:cNvSpPr>
          <p:nvPr>
            <p:ph type="body" idx="1"/>
          </p:nvPr>
        </p:nvSpPr>
        <p:spPr>
          <a:noFill/>
          <a:ln/>
        </p:spPr>
        <p:txBody>
          <a:bodyPr/>
          <a:lstStyle/>
          <a:p>
            <a:pPr eaLnBrk="1" hangingPunct="1"/>
            <a:endParaRPr lang="it-IT" smtClean="0"/>
          </a:p>
        </p:txBody>
      </p:sp>
    </p:spTree>
    <p:extLst>
      <p:ext uri="{BB962C8B-B14F-4D97-AF65-F5344CB8AC3E}">
        <p14:creationId xmlns:p14="http://schemas.microsoft.com/office/powerpoint/2010/main" val="1803998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p:txBody>
          <a:bodyPr/>
          <a:lstStyle/>
          <a:p>
            <a:pPr>
              <a:defRPr/>
            </a:pPr>
            <a:fld id="{BD7C6DE5-7119-48E0-9D57-3EC9EB01EAC4}" type="slidenum">
              <a:rPr lang="en-US" smtClean="0"/>
              <a:pPr>
                <a:defRPr/>
              </a:pPr>
              <a:t>46</a:t>
            </a:fld>
            <a:endParaRPr lang="en-US" smtClean="0"/>
          </a:p>
        </p:txBody>
      </p:sp>
      <p:sp>
        <p:nvSpPr>
          <p:cNvPr id="14541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0CA155BB-1D6F-4B00-8EFE-EDF15424A9A0}" type="slidenum">
              <a:rPr lang="it-IT" sz="1200" b="0">
                <a:latin typeface="Times New Roman" pitchFamily="18" charset="0"/>
              </a:rPr>
              <a:pPr algn="r" eaLnBrk="0" hangingPunct="0"/>
              <a:t>46</a:t>
            </a:fld>
            <a:endParaRPr lang="it-IT" sz="1200" b="0">
              <a:latin typeface="Times New Roman" pitchFamily="18" charset="0"/>
            </a:endParaRPr>
          </a:p>
        </p:txBody>
      </p:sp>
      <p:sp>
        <p:nvSpPr>
          <p:cNvPr id="145412" name="Text Box 2"/>
          <p:cNvSpPr>
            <a:spLocks noGrp="1" noChangeArrowheads="1"/>
          </p:cNvSpPr>
          <p:nvPr>
            <p:ph type="body"/>
          </p:nvPr>
        </p:nvSpPr>
        <p:spPr>
          <a:xfrm>
            <a:off x="830263" y="4022725"/>
            <a:ext cx="4575175" cy="3810000"/>
          </a:xfrm>
          <a:noFill/>
          <a:ln/>
        </p:spPr>
        <p:txBody>
          <a:bodyPr lIns="118355" tIns="58388" rIns="118355" bIns="58388"/>
          <a:lstStyle/>
          <a:p>
            <a:pPr defTabSz="449263" eaLnBrk="1" hangingPunct="1">
              <a:lnSpc>
                <a:spcPct val="95000"/>
              </a:lnSpc>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Il modello ISO/OSI prevede di dividere le funzionalità del protocollo di telecomunicazione in strati o layers ognuno dei quali svolge una parte piccola e indipendente dalle altre in modo da poter permettere una realizzazione o revisione delle singole funzionalità senza dover toccare le altre o anche di permetterre una compatibilità a livelli diversi tra diverse implementazioni. La comunicazione tra i vari livelli e assicurata da chiamate standard; ogni livello è tenuto a rispondere in maniera corretta alle chiamate che gli competono e che verranno generate dai due livelli ad esso adiacenti, la modalità con cui le funzioni competenti ad un livello vengono svolte non è visibile dall'esterno che ne è così svincolato. Nel modello OSI sono previsti 7 livelli :</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7 APPLICATION	livello con il quale interagisce l'utente </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6 PRESENTATION	transcodifica dei formati (es. ASCII ó EBCDIC) e criptatura.</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5 SESSION	instaurazione, mantenimento, controllo e abbattimento della connessione (anche login e logout).</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4 TRANSPORT	gestione della trasmissione (divisione in pacchetti, ordinamento di pacchetti, controllo d'errore ad alto livello).</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3 NETWORK	funzione di routing, controllo del flusso, tariffazione.</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2 DATA LINK	controllo d'errore su pacchetti (tecniche FEC e ARQ), tecniche di accesso (ordinato o casuale).</a:t>
            </a:r>
          </a:p>
          <a:p>
            <a:pPr defTabSz="449263" eaLnBrk="1" hangingPunct="1">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800" smtClean="0"/>
              <a:t>1 PHYSICAL	trasmissione fisica del singolo bit.  </a:t>
            </a:r>
          </a:p>
          <a:p>
            <a:pPr defTabSz="449263"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smtClean="0"/>
          </a:p>
          <a:p>
            <a:pPr defTabSz="449263"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smtClean="0"/>
          </a:p>
          <a:p>
            <a:pPr defTabSz="449263"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smtClean="0"/>
          </a:p>
        </p:txBody>
      </p:sp>
      <p:sp>
        <p:nvSpPr>
          <p:cNvPr id="145413" name="Text Box 3"/>
          <p:cNvSpPr txBox="1">
            <a:spLocks noChangeArrowheads="1"/>
          </p:cNvSpPr>
          <p:nvPr/>
        </p:nvSpPr>
        <p:spPr bwMode="auto">
          <a:xfrm>
            <a:off x="1711325" y="1133475"/>
            <a:ext cx="2814638" cy="2179638"/>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Tree>
    <p:extLst>
      <p:ext uri="{BB962C8B-B14F-4D97-AF65-F5344CB8AC3E}">
        <p14:creationId xmlns:p14="http://schemas.microsoft.com/office/powerpoint/2010/main" val="5196006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p:txBody>
          <a:bodyPr/>
          <a:lstStyle/>
          <a:p>
            <a:pPr>
              <a:defRPr/>
            </a:pPr>
            <a:fld id="{09CC1E98-084B-4C23-9C91-255B05888438}" type="slidenum">
              <a:rPr lang="en-US" smtClean="0"/>
              <a:pPr>
                <a:defRPr/>
              </a:pPr>
              <a:t>47</a:t>
            </a:fld>
            <a:endParaRPr lang="en-US" smtClean="0"/>
          </a:p>
        </p:txBody>
      </p:sp>
      <p:sp>
        <p:nvSpPr>
          <p:cNvPr id="14643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82963286-F4C8-4CCB-BB32-892CF5BFFA72}" type="slidenum">
              <a:rPr lang="it-IT" sz="1200" b="0">
                <a:latin typeface="Times New Roman" pitchFamily="18" charset="0"/>
              </a:rPr>
              <a:pPr algn="r" eaLnBrk="0" hangingPunct="0"/>
              <a:t>47</a:t>
            </a:fld>
            <a:endParaRPr lang="it-IT" sz="1200" b="0">
              <a:latin typeface="Times New Roman" pitchFamily="18" charset="0"/>
            </a:endParaRPr>
          </a:p>
        </p:txBody>
      </p:sp>
      <p:sp>
        <p:nvSpPr>
          <p:cNvPr id="146436" name="Rectangle 2"/>
          <p:cNvSpPr>
            <a:spLocks noGrp="1" noRot="1" noChangeAspect="1" noChangeArrowheads="1" noTextEdit="1"/>
          </p:cNvSpPr>
          <p:nvPr>
            <p:ph type="sldImg"/>
          </p:nvPr>
        </p:nvSpPr>
        <p:spPr>
          <a:xfrm>
            <a:off x="927100" y="750888"/>
            <a:ext cx="4946650" cy="3709987"/>
          </a:xfrm>
          <a:ln w="12700" cap="flat">
            <a:solidFill>
              <a:schemeClr val="tx1"/>
            </a:solidFill>
          </a:ln>
        </p:spPr>
      </p:sp>
      <p:sp>
        <p:nvSpPr>
          <p:cNvPr id="146437" name="Rectangle 3"/>
          <p:cNvSpPr>
            <a:spLocks noGrp="1" noChangeArrowheads="1"/>
          </p:cNvSpPr>
          <p:nvPr>
            <p:ph type="body" idx="1"/>
          </p:nvPr>
        </p:nvSpPr>
        <p:spPr>
          <a:xfrm>
            <a:off x="906463" y="4714875"/>
            <a:ext cx="4984750" cy="4467225"/>
          </a:xfrm>
          <a:noFill/>
          <a:ln/>
        </p:spPr>
        <p:txBody>
          <a:bodyPr lIns="90480" tIns="44446" rIns="90480" bIns="44446"/>
          <a:lstStyle/>
          <a:p>
            <a:pPr eaLnBrk="1" hangingPunct="1"/>
            <a:endParaRPr lang="it-IT" smtClean="0"/>
          </a:p>
        </p:txBody>
      </p:sp>
    </p:spTree>
    <p:extLst>
      <p:ext uri="{BB962C8B-B14F-4D97-AF65-F5344CB8AC3E}">
        <p14:creationId xmlns:p14="http://schemas.microsoft.com/office/powerpoint/2010/main" val="26534081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p:txBody>
          <a:bodyPr/>
          <a:lstStyle/>
          <a:p>
            <a:pPr>
              <a:defRPr/>
            </a:pPr>
            <a:fld id="{C0FEB115-7A4D-4E05-A923-685415AE76BF}" type="slidenum">
              <a:rPr lang="en-US" smtClean="0"/>
              <a:pPr>
                <a:defRPr/>
              </a:pPr>
              <a:t>48</a:t>
            </a:fld>
            <a:endParaRPr lang="en-US" smtClean="0"/>
          </a:p>
        </p:txBody>
      </p:sp>
      <p:sp>
        <p:nvSpPr>
          <p:cNvPr id="147459"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E3013F0E-C0C4-40F5-ABC9-451D47DADB68}" type="slidenum">
              <a:rPr lang="it-IT" sz="1200" b="0">
                <a:latin typeface="Times New Roman" pitchFamily="18" charset="0"/>
              </a:rPr>
              <a:pPr algn="r" eaLnBrk="0" hangingPunct="0"/>
              <a:t>48</a:t>
            </a:fld>
            <a:endParaRPr lang="it-IT" sz="1200" b="0">
              <a:latin typeface="Times New Roman" pitchFamily="18" charset="0"/>
            </a:endParaRPr>
          </a:p>
        </p:txBody>
      </p:sp>
      <p:sp>
        <p:nvSpPr>
          <p:cNvPr id="147460"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47461"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38015417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p:txBody>
          <a:bodyPr/>
          <a:lstStyle/>
          <a:p>
            <a:pPr>
              <a:defRPr/>
            </a:pPr>
            <a:fld id="{871903EF-18DD-44B2-8BF8-0E02928D35F4}" type="slidenum">
              <a:rPr lang="en-US" smtClean="0"/>
              <a:pPr>
                <a:defRPr/>
              </a:pPr>
              <a:t>49</a:t>
            </a:fld>
            <a:endParaRPr lang="en-US" smtClean="0"/>
          </a:p>
        </p:txBody>
      </p:sp>
      <p:sp>
        <p:nvSpPr>
          <p:cNvPr id="148483"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E729A064-2E94-49C0-939E-4B9ADFF6584A}" type="slidenum">
              <a:rPr lang="it-IT" sz="1200" b="0">
                <a:latin typeface="Times New Roman" pitchFamily="18" charset="0"/>
              </a:rPr>
              <a:pPr algn="r" eaLnBrk="0" hangingPunct="0"/>
              <a:t>49</a:t>
            </a:fld>
            <a:endParaRPr lang="it-IT" sz="1200" b="0">
              <a:latin typeface="Times New Roman" pitchFamily="18" charset="0"/>
            </a:endParaRPr>
          </a:p>
        </p:txBody>
      </p:sp>
      <p:sp>
        <p:nvSpPr>
          <p:cNvPr id="148484"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48485"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2719840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7698" name="Rectangle 7"/>
          <p:cNvSpPr>
            <a:spLocks noGrp="1" noChangeArrowheads="1"/>
          </p:cNvSpPr>
          <p:nvPr>
            <p:ph type="sldNum" sz="quarter" idx="5"/>
          </p:nvPr>
        </p:nvSpPr>
        <p:spPr/>
        <p:txBody>
          <a:bodyPr/>
          <a:lstStyle/>
          <a:p>
            <a:pPr>
              <a:defRPr/>
            </a:pPr>
            <a:fld id="{C41E7380-25D6-441B-BE95-114481283540}" type="slidenum">
              <a:rPr lang="en-US" smtClean="0"/>
              <a:pPr>
                <a:defRPr/>
              </a:pPr>
              <a:t>51</a:t>
            </a:fld>
            <a:endParaRPr lang="en-US" smtClean="0"/>
          </a:p>
        </p:txBody>
      </p:sp>
      <p:sp>
        <p:nvSpPr>
          <p:cNvPr id="149507"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14A96A8D-522C-4095-9D84-77BF3DFB236B}" type="slidenum">
              <a:rPr lang="it-IT" sz="1200" b="0">
                <a:latin typeface="Times New Roman" pitchFamily="18" charset="0"/>
              </a:rPr>
              <a:pPr algn="r" eaLnBrk="0" hangingPunct="0"/>
              <a:t>51</a:t>
            </a:fld>
            <a:endParaRPr lang="it-IT" sz="1200" b="0">
              <a:latin typeface="Times New Roman" pitchFamily="18" charset="0"/>
            </a:endParaRPr>
          </a:p>
        </p:txBody>
      </p:sp>
      <p:sp>
        <p:nvSpPr>
          <p:cNvPr id="149508"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49509"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37565758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p:txBody>
          <a:bodyPr/>
          <a:lstStyle/>
          <a:p>
            <a:pPr>
              <a:defRPr/>
            </a:pPr>
            <a:fld id="{B24C4F9C-822B-4CF7-8139-518D85941995}" type="slidenum">
              <a:rPr lang="en-US" smtClean="0"/>
              <a:pPr>
                <a:defRPr/>
              </a:pPr>
              <a:t>53</a:t>
            </a:fld>
            <a:endParaRPr lang="en-US" smtClean="0"/>
          </a:p>
        </p:txBody>
      </p:sp>
      <p:sp>
        <p:nvSpPr>
          <p:cNvPr id="15053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231203EF-A78E-4335-9887-D84A56AAE0EC}" type="slidenum">
              <a:rPr lang="it-IT" sz="1200" b="0">
                <a:latin typeface="Times New Roman" pitchFamily="18" charset="0"/>
              </a:rPr>
              <a:pPr algn="r" eaLnBrk="0" hangingPunct="0"/>
              <a:t>53</a:t>
            </a:fld>
            <a:endParaRPr lang="it-IT" sz="1200" b="0">
              <a:latin typeface="Times New Roman" pitchFamily="18" charset="0"/>
            </a:endParaRPr>
          </a:p>
        </p:txBody>
      </p:sp>
      <p:sp>
        <p:nvSpPr>
          <p:cNvPr id="150532"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50533"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39745203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p:txBody>
          <a:bodyPr/>
          <a:lstStyle/>
          <a:p>
            <a:pPr>
              <a:defRPr/>
            </a:pPr>
            <a:fld id="{0CDA8AF9-F51F-43D2-8A49-8750D2987790}" type="slidenum">
              <a:rPr lang="en-US" smtClean="0"/>
              <a:pPr>
                <a:defRPr/>
              </a:pPr>
              <a:t>55</a:t>
            </a:fld>
            <a:endParaRPr lang="en-US" smtClean="0"/>
          </a:p>
        </p:txBody>
      </p:sp>
      <p:sp>
        <p:nvSpPr>
          <p:cNvPr id="15155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AFC82031-B656-453B-8A84-CB7EA6784FC3}" type="slidenum">
              <a:rPr lang="it-IT" sz="1200" b="0">
                <a:latin typeface="Times New Roman" pitchFamily="18" charset="0"/>
              </a:rPr>
              <a:pPr algn="r" eaLnBrk="0" hangingPunct="0"/>
              <a:t>55</a:t>
            </a:fld>
            <a:endParaRPr lang="it-IT" sz="1200" b="0">
              <a:latin typeface="Times New Roman" pitchFamily="18" charset="0"/>
            </a:endParaRPr>
          </a:p>
        </p:txBody>
      </p:sp>
      <p:sp>
        <p:nvSpPr>
          <p:cNvPr id="151556"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51557"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37088682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p:txBody>
          <a:bodyPr/>
          <a:lstStyle/>
          <a:p>
            <a:pPr>
              <a:defRPr/>
            </a:pPr>
            <a:fld id="{0633B43B-B207-4127-AEC4-1B5643D51655}" type="slidenum">
              <a:rPr lang="en-US" smtClean="0"/>
              <a:pPr>
                <a:defRPr/>
              </a:pPr>
              <a:t>57</a:t>
            </a:fld>
            <a:endParaRPr lang="en-US" smtClean="0"/>
          </a:p>
        </p:txBody>
      </p:sp>
      <p:sp>
        <p:nvSpPr>
          <p:cNvPr id="152579"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4A749E73-D61E-429B-A6C3-45AD7109ABDB}" type="slidenum">
              <a:rPr lang="it-IT" sz="1200" b="0">
                <a:latin typeface="Times New Roman" pitchFamily="18" charset="0"/>
              </a:rPr>
              <a:pPr algn="r" eaLnBrk="0" hangingPunct="0"/>
              <a:t>57</a:t>
            </a:fld>
            <a:endParaRPr lang="it-IT" sz="1200" b="0">
              <a:latin typeface="Times New Roman" pitchFamily="18" charset="0"/>
            </a:endParaRPr>
          </a:p>
        </p:txBody>
      </p:sp>
      <p:sp>
        <p:nvSpPr>
          <p:cNvPr id="152580"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52581"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18108113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p:txBody>
          <a:bodyPr/>
          <a:lstStyle/>
          <a:p>
            <a:pPr>
              <a:defRPr/>
            </a:pPr>
            <a:fld id="{73E47A70-86C3-47CA-9689-7DA4383150A9}" type="slidenum">
              <a:rPr lang="en-US" smtClean="0"/>
              <a:pPr>
                <a:defRPr/>
              </a:pPr>
              <a:t>58</a:t>
            </a:fld>
            <a:endParaRPr lang="en-US" smtClean="0"/>
          </a:p>
        </p:txBody>
      </p:sp>
      <p:sp>
        <p:nvSpPr>
          <p:cNvPr id="153603"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6375E133-9C9B-4179-AC72-F84BE4FF220D}" type="slidenum">
              <a:rPr lang="it-IT" sz="1200" b="0">
                <a:latin typeface="Times New Roman" pitchFamily="18" charset="0"/>
              </a:rPr>
              <a:pPr algn="r" eaLnBrk="0" hangingPunct="0"/>
              <a:t>58</a:t>
            </a:fld>
            <a:endParaRPr lang="it-IT" sz="1200" b="0">
              <a:latin typeface="Times New Roman" pitchFamily="18" charset="0"/>
            </a:endParaRPr>
          </a:p>
        </p:txBody>
      </p:sp>
      <p:sp>
        <p:nvSpPr>
          <p:cNvPr id="153604" name="Text Box 2"/>
          <p:cNvSpPr txBox="1">
            <a:spLocks noChangeArrowheads="1"/>
          </p:cNvSpPr>
          <p:nvPr/>
        </p:nvSpPr>
        <p:spPr bwMode="auto">
          <a:xfrm>
            <a:off x="1068388" y="636588"/>
            <a:ext cx="4098925" cy="3173412"/>
          </a:xfrm>
          <a:prstGeom prst="rect">
            <a:avLst/>
          </a:prstGeom>
          <a:solidFill>
            <a:srgbClr val="FFFFFF"/>
          </a:solidFill>
          <a:ln w="9525">
            <a:solidFill>
              <a:srgbClr val="000000"/>
            </a:solidFill>
            <a:miter lim="800000"/>
            <a:headEnd/>
            <a:tailEnd/>
          </a:ln>
        </p:spPr>
        <p:txBody>
          <a:bodyPr wrap="none" anchor="ctr"/>
          <a:lstStyle/>
          <a:p>
            <a:pPr algn="ctr"/>
            <a:endParaRPr lang="it-IT" sz="2400" b="0">
              <a:latin typeface="Times New Roman" pitchFamily="18" charset="0"/>
            </a:endParaRPr>
          </a:p>
        </p:txBody>
      </p:sp>
      <p:sp>
        <p:nvSpPr>
          <p:cNvPr id="153605" name="Rectangle 3"/>
          <p:cNvSpPr>
            <a:spLocks noGrp="1" noChangeArrowheads="1"/>
          </p:cNvSpPr>
          <p:nvPr>
            <p:ph type="body"/>
          </p:nvPr>
        </p:nvSpPr>
        <p:spPr>
          <a:xfrm>
            <a:off x="830263" y="4022725"/>
            <a:ext cx="4575175" cy="3810000"/>
          </a:xfrm>
          <a:noFill/>
          <a:ln/>
        </p:spPr>
        <p:txBody>
          <a:bodyPr wrap="none" lIns="91440" tIns="45720" rIns="91440" bIns="45720" anchor="ctr"/>
          <a:lstStyle/>
          <a:p>
            <a:pPr eaLnBrk="1" hangingPunct="1"/>
            <a:endParaRPr lang="it-IT" smtClean="0"/>
          </a:p>
        </p:txBody>
      </p:sp>
    </p:spTree>
    <p:extLst>
      <p:ext uri="{BB962C8B-B14F-4D97-AF65-F5344CB8AC3E}">
        <p14:creationId xmlns:p14="http://schemas.microsoft.com/office/powerpoint/2010/main" val="26642156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a:ln/>
        </p:spPr>
      </p:sp>
      <p:sp>
        <p:nvSpPr>
          <p:cNvPr id="154627" name="Notes Placeholder 2"/>
          <p:cNvSpPr>
            <a:spLocks noGrp="1"/>
          </p:cNvSpPr>
          <p:nvPr>
            <p:ph type="body" idx="1"/>
          </p:nvPr>
        </p:nvSpPr>
        <p:spPr>
          <a:noFill/>
          <a:ln/>
        </p:spPr>
        <p:txBody>
          <a:bodyPr/>
          <a:lstStyle/>
          <a:p>
            <a:endParaRPr lang="it-IT" smtClean="0"/>
          </a:p>
        </p:txBody>
      </p:sp>
      <p:sp>
        <p:nvSpPr>
          <p:cNvPr id="4" name="Slide Number Placeholder 3"/>
          <p:cNvSpPr>
            <a:spLocks noGrp="1"/>
          </p:cNvSpPr>
          <p:nvPr>
            <p:ph type="sldNum" sz="quarter" idx="5"/>
          </p:nvPr>
        </p:nvSpPr>
        <p:spPr/>
        <p:txBody>
          <a:bodyPr/>
          <a:lstStyle/>
          <a:p>
            <a:pPr>
              <a:defRPr/>
            </a:pPr>
            <a:fld id="{69BD83D0-331C-4354-BAC0-FF54995B3FD2}" type="slidenum">
              <a:rPr lang="en-US" smtClean="0"/>
              <a:pPr>
                <a:defRPr/>
              </a:pPr>
              <a:t>59</a:t>
            </a:fld>
            <a:endParaRPr lang="en-US"/>
          </a:p>
        </p:txBody>
      </p:sp>
    </p:spTree>
    <p:extLst>
      <p:ext uri="{BB962C8B-B14F-4D97-AF65-F5344CB8AC3E}">
        <p14:creationId xmlns:p14="http://schemas.microsoft.com/office/powerpoint/2010/main" val="19900114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p:txBody>
          <a:bodyPr/>
          <a:lstStyle/>
          <a:p>
            <a:pPr>
              <a:defRPr/>
            </a:pPr>
            <a:fld id="{B063ABD1-12DC-4061-9B84-EE6332D3A49E}" type="slidenum">
              <a:rPr lang="en-US" smtClean="0"/>
              <a:pPr>
                <a:defRPr/>
              </a:pPr>
              <a:t>68</a:t>
            </a:fld>
            <a:endParaRPr lang="en-US" smtClean="0"/>
          </a:p>
        </p:txBody>
      </p:sp>
      <p:sp>
        <p:nvSpPr>
          <p:cNvPr id="15667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59D9247A-EE75-4174-ADF6-38DF2343C75C}" type="slidenum">
              <a:rPr lang="it-IT" sz="1200" b="0">
                <a:latin typeface="Times New Roman" pitchFamily="18" charset="0"/>
              </a:rPr>
              <a:pPr algn="r" eaLnBrk="0" hangingPunct="0"/>
              <a:t>68</a:t>
            </a:fld>
            <a:endParaRPr lang="it-IT" sz="1200" b="0">
              <a:latin typeface="Times New Roman" pitchFamily="18" charset="0"/>
            </a:endParaRPr>
          </a:p>
        </p:txBody>
      </p:sp>
      <p:sp>
        <p:nvSpPr>
          <p:cNvPr id="156676" name="Rectangle 2"/>
          <p:cNvSpPr>
            <a:spLocks noGrp="1" noRot="1" noChangeAspect="1" noChangeArrowheads="1" noTextEdit="1"/>
          </p:cNvSpPr>
          <p:nvPr>
            <p:ph type="sldImg"/>
          </p:nvPr>
        </p:nvSpPr>
        <p:spPr>
          <a:xfrm>
            <a:off x="917575" y="744538"/>
            <a:ext cx="4957763" cy="3717925"/>
          </a:xfrm>
          <a:ln/>
        </p:spPr>
      </p:sp>
      <p:sp>
        <p:nvSpPr>
          <p:cNvPr id="156677" name="Rectangle 3"/>
          <p:cNvSpPr>
            <a:spLocks noGrp="1" noChangeArrowheads="1"/>
          </p:cNvSpPr>
          <p:nvPr>
            <p:ph type="body" idx="1"/>
          </p:nvPr>
        </p:nvSpPr>
        <p:spPr>
          <a:xfrm>
            <a:off x="906463" y="4714875"/>
            <a:ext cx="4979987" cy="198438"/>
          </a:xfrm>
          <a:noFill/>
          <a:ln/>
        </p:spPr>
        <p:txBody>
          <a:bodyPr lIns="0" tIns="0" rIns="0" bIns="0">
            <a:spAutoFit/>
          </a:bodyPr>
          <a:lstStyle/>
          <a:p>
            <a:pPr eaLnBrk="1" hangingPunct="1"/>
            <a:endParaRPr lang="it-IT" smtClean="0"/>
          </a:p>
        </p:txBody>
      </p:sp>
    </p:spTree>
    <p:extLst>
      <p:ext uri="{BB962C8B-B14F-4D97-AF65-F5344CB8AC3E}">
        <p14:creationId xmlns:p14="http://schemas.microsoft.com/office/powerpoint/2010/main" val="2279558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p:txBody>
          <a:bodyPr/>
          <a:lstStyle/>
          <a:p>
            <a:pPr>
              <a:defRPr/>
            </a:pPr>
            <a:fld id="{B91BD715-3971-4AA2-AA4D-EE347E70C353}" type="slidenum">
              <a:rPr lang="en-US" smtClean="0"/>
              <a:pPr>
                <a:defRPr/>
              </a:pPr>
              <a:t>71</a:t>
            </a:fld>
            <a:endParaRPr lang="en-US" smtClean="0"/>
          </a:p>
        </p:txBody>
      </p:sp>
      <p:sp>
        <p:nvSpPr>
          <p:cNvPr id="157699"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478A6F77-C8BA-4BC3-B1B7-04D274EE3E8E}" type="slidenum">
              <a:rPr lang="it-IT" sz="1200" b="0">
                <a:latin typeface="Times New Roman" pitchFamily="18" charset="0"/>
              </a:rPr>
              <a:pPr algn="r" eaLnBrk="0" hangingPunct="0"/>
              <a:t>71</a:t>
            </a:fld>
            <a:endParaRPr lang="it-IT" sz="1200" b="0">
              <a:latin typeface="Times New Roman" pitchFamily="18" charset="0"/>
            </a:endParaRPr>
          </a:p>
        </p:txBody>
      </p:sp>
      <p:sp>
        <p:nvSpPr>
          <p:cNvPr id="157700" name="Rectangle 2"/>
          <p:cNvSpPr>
            <a:spLocks noGrp="1" noRot="1" noChangeAspect="1" noChangeArrowheads="1" noTextEdit="1"/>
          </p:cNvSpPr>
          <p:nvPr>
            <p:ph type="sldImg"/>
          </p:nvPr>
        </p:nvSpPr>
        <p:spPr>
          <a:xfrm>
            <a:off x="925513" y="750888"/>
            <a:ext cx="4946650" cy="3709987"/>
          </a:xfrm>
          <a:ln/>
        </p:spPr>
      </p:sp>
      <p:sp>
        <p:nvSpPr>
          <p:cNvPr id="157701"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17739455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p:txBody>
          <a:bodyPr/>
          <a:lstStyle/>
          <a:p>
            <a:pPr>
              <a:defRPr/>
            </a:pPr>
            <a:fld id="{292F4800-EFFE-4F5E-8044-BC041F779119}" type="slidenum">
              <a:rPr lang="en-US" smtClean="0"/>
              <a:pPr>
                <a:defRPr/>
              </a:pPr>
              <a:t>72</a:t>
            </a:fld>
            <a:endParaRPr lang="en-US" smtClean="0"/>
          </a:p>
        </p:txBody>
      </p:sp>
      <p:sp>
        <p:nvSpPr>
          <p:cNvPr id="158723"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B35D6A90-5161-4DAE-BA2D-BA5E862AA48A}" type="slidenum">
              <a:rPr lang="it-IT" sz="1200" b="0">
                <a:latin typeface="Times New Roman" pitchFamily="18" charset="0"/>
              </a:rPr>
              <a:pPr algn="r" eaLnBrk="0" hangingPunct="0"/>
              <a:t>72</a:t>
            </a:fld>
            <a:endParaRPr lang="it-IT" sz="1200" b="0">
              <a:latin typeface="Times New Roman" pitchFamily="18" charset="0"/>
            </a:endParaRPr>
          </a:p>
        </p:txBody>
      </p:sp>
      <p:sp>
        <p:nvSpPr>
          <p:cNvPr id="158724" name="Rectangle 2"/>
          <p:cNvSpPr>
            <a:spLocks noGrp="1" noRot="1" noChangeAspect="1" noChangeArrowheads="1" noTextEdit="1"/>
          </p:cNvSpPr>
          <p:nvPr>
            <p:ph type="sldImg"/>
          </p:nvPr>
        </p:nvSpPr>
        <p:spPr>
          <a:xfrm>
            <a:off x="917575" y="744538"/>
            <a:ext cx="4962525" cy="3722687"/>
          </a:xfrm>
          <a:ln/>
        </p:spPr>
      </p:sp>
      <p:sp>
        <p:nvSpPr>
          <p:cNvPr id="158725"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29427745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p:txBody>
          <a:bodyPr/>
          <a:lstStyle/>
          <a:p>
            <a:pPr>
              <a:defRPr/>
            </a:pPr>
            <a:fld id="{0DE28413-BCF3-48A4-9361-52898E2538E6}" type="slidenum">
              <a:rPr lang="en-US" smtClean="0"/>
              <a:pPr>
                <a:defRPr/>
              </a:pPr>
              <a:t>73</a:t>
            </a:fld>
            <a:endParaRPr lang="en-US" smtClean="0"/>
          </a:p>
        </p:txBody>
      </p:sp>
      <p:sp>
        <p:nvSpPr>
          <p:cNvPr id="159747"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EA443E81-4433-493B-AD4D-0B4E3DAACFC6}" type="slidenum">
              <a:rPr lang="it-IT" sz="1200" b="0">
                <a:latin typeface="Times New Roman" pitchFamily="18" charset="0"/>
              </a:rPr>
              <a:pPr algn="r" eaLnBrk="0" hangingPunct="0"/>
              <a:t>73</a:t>
            </a:fld>
            <a:endParaRPr lang="it-IT" sz="1200" b="0">
              <a:latin typeface="Times New Roman" pitchFamily="18" charset="0"/>
            </a:endParaRPr>
          </a:p>
        </p:txBody>
      </p:sp>
      <p:sp>
        <p:nvSpPr>
          <p:cNvPr id="159748" name="Rectangle 2"/>
          <p:cNvSpPr>
            <a:spLocks noGrp="1" noRot="1" noChangeAspect="1" noChangeArrowheads="1" noTextEdit="1"/>
          </p:cNvSpPr>
          <p:nvPr>
            <p:ph type="sldImg"/>
          </p:nvPr>
        </p:nvSpPr>
        <p:spPr>
          <a:xfrm>
            <a:off x="917575" y="744538"/>
            <a:ext cx="4962525" cy="3722687"/>
          </a:xfrm>
          <a:ln/>
        </p:spPr>
      </p:sp>
      <p:sp>
        <p:nvSpPr>
          <p:cNvPr id="159749"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31214280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p:txBody>
          <a:bodyPr/>
          <a:lstStyle/>
          <a:p>
            <a:pPr>
              <a:defRPr/>
            </a:pPr>
            <a:fld id="{137AF9D8-4F12-4C6E-A5BC-02D80B5048E8}" type="slidenum">
              <a:rPr lang="en-US" smtClean="0"/>
              <a:pPr>
                <a:defRPr/>
              </a:pPr>
              <a:t>74</a:t>
            </a:fld>
            <a:endParaRPr lang="en-US" smtClean="0"/>
          </a:p>
        </p:txBody>
      </p:sp>
      <p:sp>
        <p:nvSpPr>
          <p:cNvPr id="16077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75AD8FE5-CC2C-40DA-9A5E-0DCC1BE3B12A}" type="slidenum">
              <a:rPr lang="it-IT" sz="1200" b="0">
                <a:latin typeface="Times New Roman" pitchFamily="18" charset="0"/>
              </a:rPr>
              <a:pPr algn="r" eaLnBrk="0" hangingPunct="0"/>
              <a:t>74</a:t>
            </a:fld>
            <a:endParaRPr lang="it-IT" sz="1200" b="0">
              <a:latin typeface="Times New Roman" pitchFamily="18" charset="0"/>
            </a:endParaRPr>
          </a:p>
        </p:txBody>
      </p:sp>
      <p:sp>
        <p:nvSpPr>
          <p:cNvPr id="160772" name="Rectangle 2"/>
          <p:cNvSpPr>
            <a:spLocks noGrp="1" noRot="1" noChangeAspect="1" noChangeArrowheads="1" noTextEdit="1"/>
          </p:cNvSpPr>
          <p:nvPr>
            <p:ph type="sldImg"/>
          </p:nvPr>
        </p:nvSpPr>
        <p:spPr>
          <a:xfrm>
            <a:off x="917575" y="744538"/>
            <a:ext cx="4962525" cy="3722687"/>
          </a:xfrm>
          <a:ln/>
        </p:spPr>
      </p:sp>
      <p:sp>
        <p:nvSpPr>
          <p:cNvPr id="160773"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r>
              <a:rPr lang="en-US" smtClean="0"/>
              <a:t>Ogni protocollo di rete che opera a livello 3 del modello ISO/OSI, cioè a livello Rete, necessita di un meccanismo di indirizzamento logico. Affinché un protocollo sia instradabile, che consenta cioè la separazione in reti diverse, deve prevedere un indirizzo logico separato in due parti: una che consenta di identificare univocamente la rete di appartenenza tra tutte le reti, e una che identifichi univocamente il nodo all’interno della propria rete. Un generico nodo di una rete può essere costituito da computer, router, stampanti con interfaccia di rete o, più in generale, da un qualsiasi apparato dotato di interfaccia di rete che, normalmente, viene chiamato </a:t>
            </a:r>
            <a:r>
              <a:rPr lang="en-US" i="1" smtClean="0"/>
              <a:t>host</a:t>
            </a:r>
            <a:r>
              <a:rPr lang="en-US" smtClean="0"/>
              <a:t>.</a:t>
            </a:r>
          </a:p>
        </p:txBody>
      </p:sp>
    </p:spTree>
    <p:extLst>
      <p:ext uri="{BB962C8B-B14F-4D97-AF65-F5344CB8AC3E}">
        <p14:creationId xmlns:p14="http://schemas.microsoft.com/office/powerpoint/2010/main" val="13539163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p:txBody>
          <a:bodyPr/>
          <a:lstStyle/>
          <a:p>
            <a:pPr>
              <a:defRPr/>
            </a:pPr>
            <a:fld id="{1BF0DC05-4833-4366-8B4E-BB8D05E0C474}" type="slidenum">
              <a:rPr lang="en-US" smtClean="0"/>
              <a:pPr>
                <a:defRPr/>
              </a:pPr>
              <a:t>75</a:t>
            </a:fld>
            <a:endParaRPr lang="en-US" smtClean="0"/>
          </a:p>
        </p:txBody>
      </p:sp>
      <p:sp>
        <p:nvSpPr>
          <p:cNvPr id="16179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64764895-190A-4B22-A654-523FCA029295}" type="slidenum">
              <a:rPr lang="it-IT" sz="1200" b="0">
                <a:latin typeface="Times New Roman" pitchFamily="18" charset="0"/>
              </a:rPr>
              <a:pPr algn="r" eaLnBrk="0" hangingPunct="0"/>
              <a:t>75</a:t>
            </a:fld>
            <a:endParaRPr lang="it-IT" sz="1200" b="0">
              <a:latin typeface="Times New Roman" pitchFamily="18" charset="0"/>
            </a:endParaRPr>
          </a:p>
        </p:txBody>
      </p:sp>
      <p:sp>
        <p:nvSpPr>
          <p:cNvPr id="161796" name="Rectangle 2"/>
          <p:cNvSpPr>
            <a:spLocks noGrp="1" noRot="1" noChangeAspect="1" noChangeArrowheads="1" noTextEdit="1"/>
          </p:cNvSpPr>
          <p:nvPr>
            <p:ph type="sldImg"/>
          </p:nvPr>
        </p:nvSpPr>
        <p:spPr>
          <a:xfrm>
            <a:off x="917575" y="744538"/>
            <a:ext cx="4962525" cy="3722687"/>
          </a:xfrm>
          <a:ln/>
        </p:spPr>
      </p:sp>
      <p:sp>
        <p:nvSpPr>
          <p:cNvPr id="161797"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752726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p:txBody>
          <a:bodyPr/>
          <a:lstStyle/>
          <a:p>
            <a:pPr>
              <a:defRPr/>
            </a:pPr>
            <a:fld id="{4D8BF0E5-70DF-4A4F-B155-C48689A53A6B}" type="slidenum">
              <a:rPr lang="en-US" smtClean="0"/>
              <a:pPr>
                <a:defRPr/>
              </a:pPr>
              <a:t>76</a:t>
            </a:fld>
            <a:endParaRPr lang="en-US" smtClean="0"/>
          </a:p>
        </p:txBody>
      </p:sp>
      <p:sp>
        <p:nvSpPr>
          <p:cNvPr id="162819"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017EA838-01E3-4FDD-BB6D-E44FEBA2184E}" type="slidenum">
              <a:rPr lang="it-IT" sz="1200" b="0">
                <a:latin typeface="Times New Roman" pitchFamily="18" charset="0"/>
              </a:rPr>
              <a:pPr algn="r" eaLnBrk="0" hangingPunct="0"/>
              <a:t>76</a:t>
            </a:fld>
            <a:endParaRPr lang="it-IT" sz="1200" b="0">
              <a:latin typeface="Times New Roman" pitchFamily="18" charset="0"/>
            </a:endParaRPr>
          </a:p>
        </p:txBody>
      </p:sp>
      <p:sp>
        <p:nvSpPr>
          <p:cNvPr id="162820" name="Rectangle 2"/>
          <p:cNvSpPr>
            <a:spLocks noGrp="1" noRot="1" noChangeAspect="1" noChangeArrowheads="1" noTextEdit="1"/>
          </p:cNvSpPr>
          <p:nvPr>
            <p:ph type="sldImg"/>
          </p:nvPr>
        </p:nvSpPr>
        <p:spPr>
          <a:xfrm>
            <a:off x="917575" y="744538"/>
            <a:ext cx="4962525" cy="3722687"/>
          </a:xfrm>
          <a:ln/>
        </p:spPr>
      </p:sp>
      <p:sp>
        <p:nvSpPr>
          <p:cNvPr id="162821"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4114775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p:txBody>
          <a:bodyPr/>
          <a:lstStyle/>
          <a:p>
            <a:pPr>
              <a:defRPr/>
            </a:pPr>
            <a:fld id="{8B02EFCB-82B8-4761-A090-66396B610D69}" type="slidenum">
              <a:rPr lang="en-US" smtClean="0"/>
              <a:pPr>
                <a:defRPr/>
              </a:pPr>
              <a:t>77</a:t>
            </a:fld>
            <a:endParaRPr lang="en-US" smtClean="0"/>
          </a:p>
        </p:txBody>
      </p:sp>
      <p:sp>
        <p:nvSpPr>
          <p:cNvPr id="163843"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438CB560-F097-4FF5-B353-8DB10778FE1A}" type="slidenum">
              <a:rPr lang="it-IT" sz="1200" b="0">
                <a:latin typeface="Times New Roman" pitchFamily="18" charset="0"/>
              </a:rPr>
              <a:pPr algn="r" eaLnBrk="0" hangingPunct="0"/>
              <a:t>77</a:t>
            </a:fld>
            <a:endParaRPr lang="it-IT" sz="1200" b="0">
              <a:latin typeface="Times New Roman" pitchFamily="18" charset="0"/>
            </a:endParaRPr>
          </a:p>
        </p:txBody>
      </p:sp>
      <p:sp>
        <p:nvSpPr>
          <p:cNvPr id="163844" name="Rectangle 2"/>
          <p:cNvSpPr>
            <a:spLocks noGrp="1" noRot="1" noChangeAspect="1" noChangeArrowheads="1" noTextEdit="1"/>
          </p:cNvSpPr>
          <p:nvPr>
            <p:ph type="sldImg"/>
          </p:nvPr>
        </p:nvSpPr>
        <p:spPr>
          <a:xfrm>
            <a:off x="917575" y="744538"/>
            <a:ext cx="4962525" cy="3722687"/>
          </a:xfrm>
          <a:ln/>
        </p:spPr>
      </p:sp>
      <p:sp>
        <p:nvSpPr>
          <p:cNvPr id="163845"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5772245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p:txBody>
          <a:bodyPr/>
          <a:lstStyle/>
          <a:p>
            <a:pPr>
              <a:defRPr/>
            </a:pPr>
            <a:fld id="{B1F61070-8276-46B2-B3E1-2D2C075984D2}" type="slidenum">
              <a:rPr lang="en-US" smtClean="0"/>
              <a:pPr>
                <a:defRPr/>
              </a:pPr>
              <a:t>78</a:t>
            </a:fld>
            <a:endParaRPr lang="en-US" smtClean="0"/>
          </a:p>
        </p:txBody>
      </p:sp>
      <p:sp>
        <p:nvSpPr>
          <p:cNvPr id="164867"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D1C2585D-BA63-4242-AF83-0A7E68BA2584}" type="slidenum">
              <a:rPr lang="it-IT" sz="1200" b="0">
                <a:latin typeface="Times New Roman" pitchFamily="18" charset="0"/>
              </a:rPr>
              <a:pPr algn="r" eaLnBrk="0" hangingPunct="0"/>
              <a:t>78</a:t>
            </a:fld>
            <a:endParaRPr lang="it-IT" sz="1200" b="0">
              <a:latin typeface="Times New Roman" pitchFamily="18" charset="0"/>
            </a:endParaRPr>
          </a:p>
        </p:txBody>
      </p:sp>
      <p:sp>
        <p:nvSpPr>
          <p:cNvPr id="164868" name="Rectangle 2"/>
          <p:cNvSpPr>
            <a:spLocks noGrp="1" noRot="1" noChangeAspect="1" noChangeArrowheads="1" noTextEdit="1"/>
          </p:cNvSpPr>
          <p:nvPr>
            <p:ph type="sldImg"/>
          </p:nvPr>
        </p:nvSpPr>
        <p:spPr>
          <a:xfrm>
            <a:off x="927100" y="750888"/>
            <a:ext cx="4946650" cy="3709987"/>
          </a:xfrm>
          <a:ln/>
        </p:spPr>
      </p:sp>
      <p:sp>
        <p:nvSpPr>
          <p:cNvPr id="164869"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endParaRPr lang="it-IT" smtClean="0"/>
          </a:p>
        </p:txBody>
      </p:sp>
    </p:spTree>
    <p:extLst>
      <p:ext uri="{BB962C8B-B14F-4D97-AF65-F5344CB8AC3E}">
        <p14:creationId xmlns:p14="http://schemas.microsoft.com/office/powerpoint/2010/main" val="14232576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p:txBody>
          <a:bodyPr/>
          <a:lstStyle/>
          <a:p>
            <a:pPr>
              <a:defRPr/>
            </a:pPr>
            <a:fld id="{E9BF44D2-0443-4B0E-AA69-B5DA7A45AF8C}" type="slidenum">
              <a:rPr lang="en-US" smtClean="0"/>
              <a:pPr>
                <a:defRPr/>
              </a:pPr>
              <a:t>79</a:t>
            </a:fld>
            <a:endParaRPr lang="en-US" smtClean="0"/>
          </a:p>
        </p:txBody>
      </p:sp>
      <p:sp>
        <p:nvSpPr>
          <p:cNvPr id="165891"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A930598C-308E-4C37-A4B4-FB78836BA683}" type="slidenum">
              <a:rPr lang="it-IT" sz="1200" b="0">
                <a:latin typeface="Times New Roman" pitchFamily="18" charset="0"/>
              </a:rPr>
              <a:pPr algn="r" eaLnBrk="0" hangingPunct="0"/>
              <a:t>79</a:t>
            </a:fld>
            <a:endParaRPr lang="it-IT" sz="1200" b="0">
              <a:latin typeface="Times New Roman" pitchFamily="18" charset="0"/>
            </a:endParaRPr>
          </a:p>
        </p:txBody>
      </p:sp>
      <p:sp>
        <p:nvSpPr>
          <p:cNvPr id="165892" name="Rectangle 2"/>
          <p:cNvSpPr>
            <a:spLocks noGrp="1" noRot="1" noChangeAspect="1" noChangeArrowheads="1" noTextEdit="1"/>
          </p:cNvSpPr>
          <p:nvPr>
            <p:ph type="sldImg"/>
          </p:nvPr>
        </p:nvSpPr>
        <p:spPr>
          <a:xfrm>
            <a:off x="927100" y="750888"/>
            <a:ext cx="4946650" cy="3709987"/>
          </a:xfrm>
          <a:ln w="12700" cap="flat">
            <a:solidFill>
              <a:schemeClr val="tx1"/>
            </a:solidFill>
          </a:ln>
        </p:spPr>
      </p:sp>
      <p:sp>
        <p:nvSpPr>
          <p:cNvPr id="165893" name="Rectangle 3"/>
          <p:cNvSpPr>
            <a:spLocks noGrp="1" noChangeArrowheads="1"/>
          </p:cNvSpPr>
          <p:nvPr>
            <p:ph type="body" idx="1"/>
          </p:nvPr>
        </p:nvSpPr>
        <p:spPr>
          <a:xfrm>
            <a:off x="906463" y="4714875"/>
            <a:ext cx="4984750" cy="4467225"/>
          </a:xfrm>
          <a:noFill/>
          <a:ln/>
        </p:spPr>
        <p:txBody>
          <a:bodyPr lIns="90480" tIns="44446" rIns="90480" bIns="44446"/>
          <a:lstStyle/>
          <a:p>
            <a:pPr eaLnBrk="1" hangingPunct="1"/>
            <a:endParaRPr lang="it-IT" smtClean="0"/>
          </a:p>
        </p:txBody>
      </p:sp>
    </p:spTree>
    <p:extLst>
      <p:ext uri="{BB962C8B-B14F-4D97-AF65-F5344CB8AC3E}">
        <p14:creationId xmlns:p14="http://schemas.microsoft.com/office/powerpoint/2010/main" val="26439537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p:txBody>
          <a:bodyPr/>
          <a:lstStyle/>
          <a:p>
            <a:pPr>
              <a:defRPr/>
            </a:pPr>
            <a:fld id="{7A358CB8-B25A-4C80-A8C2-B47CBDC74DAE}" type="slidenum">
              <a:rPr lang="en-US" smtClean="0"/>
              <a:pPr>
                <a:defRPr/>
              </a:pPr>
              <a:t>80</a:t>
            </a:fld>
            <a:endParaRPr lang="en-US" smtClean="0"/>
          </a:p>
        </p:txBody>
      </p:sp>
      <p:sp>
        <p:nvSpPr>
          <p:cNvPr id="166915" name="Rectangle 7"/>
          <p:cNvSpPr txBox="1">
            <a:spLocks noGrp="1" noChangeArrowheads="1"/>
          </p:cNvSpPr>
          <p:nvPr/>
        </p:nvSpPr>
        <p:spPr bwMode="auto">
          <a:xfrm>
            <a:off x="3851275" y="9429750"/>
            <a:ext cx="2946400" cy="496888"/>
          </a:xfrm>
          <a:prstGeom prst="rect">
            <a:avLst/>
          </a:prstGeom>
          <a:noFill/>
          <a:ln w="9525">
            <a:noFill/>
            <a:miter lim="800000"/>
            <a:headEnd/>
            <a:tailEnd/>
          </a:ln>
        </p:spPr>
        <p:txBody>
          <a:bodyPr anchor="b"/>
          <a:lstStyle/>
          <a:p>
            <a:pPr algn="r" eaLnBrk="0" hangingPunct="0"/>
            <a:fld id="{C9DC7F24-984F-436B-95DE-D3D279F9C565}" type="slidenum">
              <a:rPr lang="it-IT" sz="1200" b="0">
                <a:latin typeface="Times New Roman" pitchFamily="18" charset="0"/>
              </a:rPr>
              <a:pPr algn="r" eaLnBrk="0" hangingPunct="0"/>
              <a:t>80</a:t>
            </a:fld>
            <a:endParaRPr lang="it-IT" sz="1200" b="0">
              <a:latin typeface="Times New Roman" pitchFamily="18" charset="0"/>
            </a:endParaRPr>
          </a:p>
        </p:txBody>
      </p:sp>
      <p:sp>
        <p:nvSpPr>
          <p:cNvPr id="166916" name="Rectangle 2"/>
          <p:cNvSpPr>
            <a:spLocks noGrp="1" noRot="1" noChangeAspect="1" noChangeArrowheads="1" noTextEdit="1"/>
          </p:cNvSpPr>
          <p:nvPr>
            <p:ph type="sldImg"/>
          </p:nvPr>
        </p:nvSpPr>
        <p:spPr>
          <a:xfrm>
            <a:off x="927100" y="750888"/>
            <a:ext cx="4946650" cy="3709987"/>
          </a:xfrm>
          <a:ln w="12700" cap="flat">
            <a:solidFill>
              <a:schemeClr val="tx1"/>
            </a:solidFill>
          </a:ln>
        </p:spPr>
      </p:sp>
      <p:sp>
        <p:nvSpPr>
          <p:cNvPr id="166917" name="Rectangle 3"/>
          <p:cNvSpPr>
            <a:spLocks noGrp="1" noChangeArrowheads="1"/>
          </p:cNvSpPr>
          <p:nvPr>
            <p:ph type="body" idx="1"/>
          </p:nvPr>
        </p:nvSpPr>
        <p:spPr>
          <a:xfrm>
            <a:off x="906463" y="4714875"/>
            <a:ext cx="4984750" cy="4467225"/>
          </a:xfrm>
          <a:noFill/>
          <a:ln/>
        </p:spPr>
        <p:txBody>
          <a:bodyPr lIns="90480" tIns="44446" rIns="90480" bIns="44446"/>
          <a:lstStyle/>
          <a:p>
            <a:pPr eaLnBrk="1" hangingPunct="1"/>
            <a:endParaRPr lang="it-IT" smtClean="0"/>
          </a:p>
        </p:txBody>
      </p:sp>
    </p:spTree>
    <p:extLst>
      <p:ext uri="{BB962C8B-B14F-4D97-AF65-F5344CB8AC3E}">
        <p14:creationId xmlns:p14="http://schemas.microsoft.com/office/powerpoint/2010/main" val="671527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38" descr="GranSasso_2sfuma6"/>
          <p:cNvPicPr>
            <a:picLocks noChangeAspect="1" noChangeArrowheads="1"/>
          </p:cNvPicPr>
          <p:nvPr userDrawn="1"/>
        </p:nvPicPr>
        <p:blipFill>
          <a:blip r:embed="rId2" cstate="print"/>
          <a:srcRect/>
          <a:stretch>
            <a:fillRect/>
          </a:stretch>
        </p:blipFill>
        <p:spPr bwMode="auto">
          <a:xfrm>
            <a:off x="0" y="1654175"/>
            <a:ext cx="9144000" cy="1770063"/>
          </a:xfrm>
          <a:prstGeom prst="rect">
            <a:avLst/>
          </a:prstGeom>
          <a:noFill/>
          <a:ln w="9525">
            <a:noFill/>
            <a:miter lim="800000"/>
            <a:headEnd/>
            <a:tailEnd/>
          </a:ln>
        </p:spPr>
      </p:pic>
      <p:sp>
        <p:nvSpPr>
          <p:cNvPr id="6" name="Line 7"/>
          <p:cNvSpPr>
            <a:spLocks noChangeShapeType="1"/>
          </p:cNvSpPr>
          <p:nvPr userDrawn="1"/>
        </p:nvSpPr>
        <p:spPr bwMode="auto">
          <a:xfrm>
            <a:off x="0" y="6308725"/>
            <a:ext cx="9144000" cy="0"/>
          </a:xfrm>
          <a:prstGeom prst="line">
            <a:avLst/>
          </a:prstGeom>
          <a:noFill/>
          <a:ln w="38100">
            <a:solidFill>
              <a:srgbClr val="DDDDDD"/>
            </a:solidFill>
            <a:round/>
            <a:headEnd/>
            <a:tailEnd/>
          </a:ln>
          <a:effectLst/>
        </p:spPr>
        <p:txBody>
          <a:bodyPr/>
          <a:lstStyle/>
          <a:p>
            <a:pPr>
              <a:defRPr/>
            </a:pPr>
            <a:endParaRPr lang="it-IT">
              <a:latin typeface="Albertus Medium" pitchFamily="34" charset="0"/>
              <a:cs typeface="+mn-cs"/>
            </a:endParaRPr>
          </a:p>
        </p:txBody>
      </p:sp>
      <p:sp>
        <p:nvSpPr>
          <p:cNvPr id="7" name="Text Box 8"/>
          <p:cNvSpPr txBox="1">
            <a:spLocks noChangeArrowheads="1"/>
          </p:cNvSpPr>
          <p:nvPr userDrawn="1"/>
        </p:nvSpPr>
        <p:spPr bwMode="auto">
          <a:xfrm>
            <a:off x="3492500" y="6599238"/>
            <a:ext cx="1655763" cy="214312"/>
          </a:xfrm>
          <a:prstGeom prst="rect">
            <a:avLst/>
          </a:prstGeom>
          <a:noFill/>
          <a:ln w="9525">
            <a:noFill/>
            <a:miter lim="800000"/>
            <a:headEnd/>
            <a:tailEnd/>
          </a:ln>
          <a:effectLst/>
        </p:spPr>
        <p:txBody>
          <a:bodyPr>
            <a:spAutoFit/>
          </a:bodyPr>
          <a:lstStyle/>
          <a:p>
            <a:pPr>
              <a:spcBef>
                <a:spcPct val="50000"/>
              </a:spcBef>
              <a:defRPr/>
            </a:pPr>
            <a:r>
              <a:rPr lang="it-IT" sz="800" b="0" dirty="0">
                <a:latin typeface="Arial" pitchFamily="34" charset="0"/>
                <a:cs typeface="+mn-cs"/>
              </a:rPr>
              <a:t>Copyright </a:t>
            </a:r>
            <a:r>
              <a:rPr lang="en-US" sz="800" b="0" dirty="0">
                <a:latin typeface="Arial" pitchFamily="34" charset="0"/>
              </a:rPr>
              <a:t>© </a:t>
            </a:r>
            <a:r>
              <a:rPr lang="en-US" sz="800" b="0" dirty="0" err="1" smtClean="0">
                <a:latin typeface="Arial" pitchFamily="34" charset="0"/>
              </a:rPr>
              <a:t>Intecs</a:t>
            </a:r>
            <a:r>
              <a:rPr lang="en-US" sz="800" b="0" dirty="0" smtClean="0">
                <a:latin typeface="Arial" pitchFamily="34" charset="0"/>
              </a:rPr>
              <a:t>  </a:t>
            </a:r>
            <a:r>
              <a:rPr lang="en-US" sz="800" b="0" dirty="0" err="1" smtClean="0">
                <a:latin typeface="Arial" pitchFamily="34" charset="0"/>
              </a:rPr>
              <a:t>S.p.A</a:t>
            </a:r>
            <a:r>
              <a:rPr lang="en-US" sz="800" b="0" dirty="0" smtClean="0">
                <a:latin typeface="Arial" pitchFamily="34" charset="0"/>
              </a:rPr>
              <a:t>.  2015</a:t>
            </a:r>
            <a:endParaRPr lang="en-US" sz="800" b="0" dirty="0">
              <a:latin typeface="Arial" pitchFamily="34" charset="0"/>
            </a:endParaRPr>
          </a:p>
        </p:txBody>
      </p:sp>
      <p:pic>
        <p:nvPicPr>
          <p:cNvPr id="9" name="Picture 36" descr="Tech_Partner"/>
          <p:cNvPicPr>
            <a:picLocks noChangeAspect="1" noChangeArrowheads="1"/>
          </p:cNvPicPr>
          <p:nvPr userDrawn="1"/>
        </p:nvPicPr>
        <p:blipFill>
          <a:blip r:embed="rId3" cstate="print"/>
          <a:srcRect/>
          <a:stretch>
            <a:fillRect/>
          </a:stretch>
        </p:blipFill>
        <p:spPr bwMode="auto">
          <a:xfrm>
            <a:off x="757238" y="1700213"/>
            <a:ext cx="2590800" cy="304800"/>
          </a:xfrm>
          <a:prstGeom prst="rect">
            <a:avLst/>
          </a:prstGeom>
          <a:noFill/>
          <a:ln w="9525">
            <a:noFill/>
            <a:miter lim="800000"/>
            <a:headEnd/>
            <a:tailEnd/>
          </a:ln>
        </p:spPr>
      </p:pic>
      <p:sp>
        <p:nvSpPr>
          <p:cNvPr id="8194" name="Rectangle 2"/>
          <p:cNvSpPr>
            <a:spLocks noGrp="1" noChangeArrowheads="1"/>
          </p:cNvSpPr>
          <p:nvPr>
            <p:ph type="ctrTitle"/>
          </p:nvPr>
        </p:nvSpPr>
        <p:spPr>
          <a:xfrm>
            <a:off x="395288" y="3573463"/>
            <a:ext cx="8280400" cy="790575"/>
          </a:xfrm>
        </p:spPr>
        <p:txBody>
          <a:bodyPr anchorCtr="1"/>
          <a:lstStyle>
            <a:lvl1pPr>
              <a:defRPr/>
            </a:lvl1pPr>
          </a:lstStyle>
          <a:p>
            <a:r>
              <a:rPr lang="en-US"/>
              <a:t>Click to edit Master title style</a:t>
            </a:r>
          </a:p>
        </p:txBody>
      </p:sp>
      <p:sp>
        <p:nvSpPr>
          <p:cNvPr id="8195" name="Rectangle 3"/>
          <p:cNvSpPr>
            <a:spLocks noGrp="1" noChangeArrowheads="1"/>
          </p:cNvSpPr>
          <p:nvPr>
            <p:ph type="subTitle" idx="1"/>
          </p:nvPr>
        </p:nvSpPr>
        <p:spPr>
          <a:xfrm>
            <a:off x="395288" y="4508500"/>
            <a:ext cx="8280400" cy="504825"/>
          </a:xfrm>
        </p:spPr>
        <p:txBody>
          <a:bodyPr anchor="ctr" anchorCtr="1"/>
          <a:lstStyle>
            <a:lvl1pPr marL="0" indent="0" algn="ctr">
              <a:buFont typeface="Wingdings" pitchFamily="2" charset="2"/>
              <a:buNone/>
              <a:defRPr sz="2000"/>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Rectangle 6"/>
          <p:cNvSpPr>
            <a:spLocks noGrp="1" noChangeArrowheads="1"/>
          </p:cNvSpPr>
          <p:nvPr>
            <p:ph type="sldNum" sz="quarter" idx="11"/>
          </p:nvPr>
        </p:nvSpPr>
        <p:spPr>
          <a:xfrm>
            <a:off x="7777163" y="6432551"/>
            <a:ext cx="898525" cy="217487"/>
          </a:xfrm>
          <a:ln/>
        </p:spPr>
        <p:txBody>
          <a:bodyPr/>
          <a:lstStyle>
            <a:lvl1pPr>
              <a:defRPr/>
            </a:lvl1pPr>
          </a:lstStyle>
          <a:p>
            <a:pPr>
              <a:defRPr/>
            </a:pPr>
            <a:fld id="{BA978B0E-6FFC-460F-971D-CCE3D449F896}"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457200" y="1484313"/>
            <a:ext cx="40386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484313"/>
            <a:ext cx="40386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6" name="Rectangle 6"/>
          <p:cNvSpPr>
            <a:spLocks noGrp="1" noChangeArrowheads="1"/>
          </p:cNvSpPr>
          <p:nvPr>
            <p:ph type="sldNum" sz="quarter" idx="11"/>
          </p:nvPr>
        </p:nvSpPr>
        <p:spPr>
          <a:ln/>
        </p:spPr>
        <p:txBody>
          <a:bodyPr/>
          <a:lstStyle>
            <a:lvl1pPr>
              <a:defRPr/>
            </a:lvl1pPr>
          </a:lstStyle>
          <a:p>
            <a:pPr>
              <a:defRPr/>
            </a:pPr>
            <a:fld id="{068B4081-0249-4261-B1E0-BCAFE2943E39}" type="slidenum">
              <a:rPr lang="en-US"/>
              <a:pPr>
                <a:defRPr/>
              </a:pPr>
              <a:t>‹#›</a:t>
            </a:fld>
            <a:endParaRPr lang="en-US"/>
          </a:p>
        </p:txBody>
      </p:sp>
      <p:sp>
        <p:nvSpPr>
          <p:cNvPr id="7" name="Line 10"/>
          <p:cNvSpPr>
            <a:spLocks noChangeShapeType="1"/>
          </p:cNvSpPr>
          <p:nvPr userDrawn="1"/>
        </p:nvSpPr>
        <p:spPr bwMode="auto">
          <a:xfrm>
            <a:off x="492918" y="1146111"/>
            <a:ext cx="8278812" cy="0"/>
          </a:xfrm>
          <a:prstGeom prst="line">
            <a:avLst/>
          </a:prstGeom>
          <a:noFill/>
          <a:ln w="28575">
            <a:solidFill>
              <a:srgbClr val="DCDCDC"/>
            </a:solidFill>
            <a:round/>
            <a:headEnd/>
            <a:tailEnd/>
          </a:ln>
          <a:effectLst/>
        </p:spPr>
        <p:txBody>
          <a:bodyPr/>
          <a:lstStyle/>
          <a:p>
            <a:pPr>
              <a:defRPr/>
            </a:pPr>
            <a:endParaRPr lang="it-IT">
              <a:latin typeface="Albertus Medium" pitchFamily="34" charset="0"/>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4" name="Rectangle 6"/>
          <p:cNvSpPr>
            <a:spLocks noGrp="1" noChangeArrowheads="1"/>
          </p:cNvSpPr>
          <p:nvPr>
            <p:ph type="sldNum" sz="quarter" idx="11"/>
          </p:nvPr>
        </p:nvSpPr>
        <p:spPr>
          <a:xfrm>
            <a:off x="7777163" y="6428136"/>
            <a:ext cx="898525" cy="217487"/>
          </a:xfrm>
          <a:ln/>
        </p:spPr>
        <p:txBody>
          <a:bodyPr/>
          <a:lstStyle>
            <a:lvl1pPr>
              <a:defRPr/>
            </a:lvl1pPr>
          </a:lstStyle>
          <a:p>
            <a:pPr>
              <a:defRPr/>
            </a:pPr>
            <a:fld id="{84C6A5E9-A513-47E6-8FC8-5FCE8F6876D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528637" y="206485"/>
            <a:ext cx="8207375" cy="720725"/>
          </a:xfrm>
        </p:spPr>
        <p:txBody>
          <a:bodyPr/>
          <a:lstStyle/>
          <a:p>
            <a:r>
              <a:rPr lang="en-US" smtClean="0"/>
              <a:t>Click to edit Master title style</a:t>
            </a:r>
            <a:endParaRPr lang="it-IT"/>
          </a:p>
        </p:txBody>
      </p:sp>
      <p:sp>
        <p:nvSpPr>
          <p:cNvPr id="4" name="Rectangle 6"/>
          <p:cNvSpPr>
            <a:spLocks noGrp="1" noChangeArrowheads="1"/>
          </p:cNvSpPr>
          <p:nvPr>
            <p:ph type="sldNum" sz="quarter" idx="11"/>
          </p:nvPr>
        </p:nvSpPr>
        <p:spPr>
          <a:xfrm>
            <a:off x="7777163" y="6440662"/>
            <a:ext cx="898525" cy="217487"/>
          </a:xfrm>
          <a:ln/>
        </p:spPr>
        <p:txBody>
          <a:bodyPr/>
          <a:lstStyle>
            <a:lvl1pPr>
              <a:defRPr/>
            </a:lvl1pPr>
          </a:lstStyle>
          <a:p>
            <a:pPr>
              <a:defRPr/>
            </a:pPr>
            <a:fld id="{4B004366-DFE6-4718-80FC-853EC825468F}" type="slidenum">
              <a:rPr lang="en-US"/>
              <a:pPr>
                <a:defRPr/>
              </a:pPr>
              <a:t>‹#›</a:t>
            </a:fld>
            <a:endParaRPr lang="en-US"/>
          </a:p>
        </p:txBody>
      </p:sp>
      <p:sp>
        <p:nvSpPr>
          <p:cNvPr id="6" name="Line 10"/>
          <p:cNvSpPr>
            <a:spLocks noChangeShapeType="1"/>
          </p:cNvSpPr>
          <p:nvPr userDrawn="1"/>
        </p:nvSpPr>
        <p:spPr bwMode="auto">
          <a:xfrm>
            <a:off x="457200" y="1083480"/>
            <a:ext cx="8278812" cy="0"/>
          </a:xfrm>
          <a:prstGeom prst="line">
            <a:avLst/>
          </a:prstGeom>
          <a:noFill/>
          <a:ln w="28575">
            <a:solidFill>
              <a:srgbClr val="DCDCDC"/>
            </a:solidFill>
            <a:round/>
            <a:headEnd/>
            <a:tailEnd/>
          </a:ln>
          <a:effectLst/>
        </p:spPr>
        <p:txBody>
          <a:bodyPr/>
          <a:lstStyle/>
          <a:p>
            <a:pPr>
              <a:defRPr/>
            </a:pPr>
            <a:endParaRPr lang="it-IT">
              <a:latin typeface="Albertus Medium" pitchFamily="34" charset="0"/>
              <a:cs typeface="+mn-cs"/>
            </a:endParaRPr>
          </a:p>
        </p:txBody>
      </p:sp>
      <p:sp>
        <p:nvSpPr>
          <p:cNvPr id="7" name="Line 16"/>
          <p:cNvSpPr>
            <a:spLocks noChangeShapeType="1"/>
          </p:cNvSpPr>
          <p:nvPr userDrawn="1"/>
        </p:nvSpPr>
        <p:spPr bwMode="auto">
          <a:xfrm>
            <a:off x="377031" y="6371508"/>
            <a:ext cx="8278812" cy="0"/>
          </a:xfrm>
          <a:prstGeom prst="line">
            <a:avLst/>
          </a:prstGeom>
          <a:noFill/>
          <a:ln w="28575">
            <a:solidFill>
              <a:srgbClr val="DCDCDC"/>
            </a:solidFill>
            <a:round/>
            <a:headEnd/>
            <a:tailEnd/>
          </a:ln>
          <a:effectLst/>
        </p:spPr>
        <p:txBody>
          <a:bodyPr/>
          <a:lstStyle/>
          <a:p>
            <a:pPr>
              <a:defRPr/>
            </a:pPr>
            <a:endParaRPr lang="it-IT">
              <a:latin typeface="Albertus Medium" pitchFamily="34" charset="0"/>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bwMode="auto">
          <a:xfrm>
            <a:off x="492918" y="256461"/>
            <a:ext cx="8207375" cy="7207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6387" name="Rectangle 3"/>
          <p:cNvSpPr>
            <a:spLocks noGrp="1" noChangeArrowheads="1"/>
          </p:cNvSpPr>
          <p:nvPr>
            <p:ph type="body" idx="1"/>
          </p:nvPr>
        </p:nvSpPr>
        <p:spPr bwMode="auto">
          <a:xfrm>
            <a:off x="457200" y="1264931"/>
            <a:ext cx="8229600" cy="497235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7848600" y="6453188"/>
            <a:ext cx="898525" cy="2174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latin typeface="+mn-lt"/>
                <a:cs typeface="+mn-cs"/>
              </a:defRPr>
            </a:lvl1pPr>
          </a:lstStyle>
          <a:p>
            <a:pPr>
              <a:defRPr/>
            </a:pPr>
            <a:fld id="{5A568DA1-638D-4B4E-94CE-45FFB078C4FA}" type="slidenum">
              <a:rPr lang="en-US" smtClean="0"/>
              <a:pPr>
                <a:defRPr/>
              </a:pPr>
              <a:t>‹#›</a:t>
            </a:fld>
            <a:endParaRPr lang="en-US"/>
          </a:p>
        </p:txBody>
      </p:sp>
      <p:sp>
        <p:nvSpPr>
          <p:cNvPr id="1034" name="Line 10"/>
          <p:cNvSpPr>
            <a:spLocks noChangeShapeType="1"/>
          </p:cNvSpPr>
          <p:nvPr/>
        </p:nvSpPr>
        <p:spPr bwMode="auto">
          <a:xfrm>
            <a:off x="457200" y="1121058"/>
            <a:ext cx="8278812" cy="0"/>
          </a:xfrm>
          <a:prstGeom prst="line">
            <a:avLst/>
          </a:prstGeom>
          <a:noFill/>
          <a:ln w="28575">
            <a:solidFill>
              <a:srgbClr val="DCDCDC"/>
            </a:solidFill>
            <a:round/>
            <a:headEnd/>
            <a:tailEnd/>
          </a:ln>
          <a:effectLst/>
        </p:spPr>
        <p:txBody>
          <a:bodyPr/>
          <a:lstStyle/>
          <a:p>
            <a:pPr>
              <a:defRPr/>
            </a:pPr>
            <a:endParaRPr lang="it-IT">
              <a:latin typeface="Albertus Medium" pitchFamily="34" charset="0"/>
              <a:cs typeface="+mn-cs"/>
            </a:endParaRPr>
          </a:p>
        </p:txBody>
      </p:sp>
      <p:sp>
        <p:nvSpPr>
          <p:cNvPr id="1040" name="Line 16"/>
          <p:cNvSpPr>
            <a:spLocks noChangeShapeType="1"/>
          </p:cNvSpPr>
          <p:nvPr/>
        </p:nvSpPr>
        <p:spPr bwMode="auto">
          <a:xfrm>
            <a:off x="377031" y="6371508"/>
            <a:ext cx="8278812" cy="0"/>
          </a:xfrm>
          <a:prstGeom prst="line">
            <a:avLst/>
          </a:prstGeom>
          <a:noFill/>
          <a:ln w="28575">
            <a:solidFill>
              <a:srgbClr val="DCDCDC"/>
            </a:solidFill>
            <a:round/>
            <a:headEnd/>
            <a:tailEnd/>
          </a:ln>
          <a:effectLst/>
        </p:spPr>
        <p:txBody>
          <a:bodyPr/>
          <a:lstStyle/>
          <a:p>
            <a:pPr>
              <a:defRPr/>
            </a:pPr>
            <a:endParaRPr lang="it-IT">
              <a:latin typeface="Albertus Medium" pitchFamily="34" charset="0"/>
              <a:cs typeface="+mn-cs"/>
            </a:endParaRPr>
          </a:p>
        </p:txBody>
      </p:sp>
    </p:spTree>
  </p:cSld>
  <p:clrMap bg1="lt1" tx1="dk1" bg2="lt2" tx2="dk2" accent1="accent1" accent2="accent2" accent3="accent3" accent4="accent4" accent5="accent5" accent6="accent6" hlink="hlink" folHlink="folHlink"/>
  <p:sldLayoutIdLst>
    <p:sldLayoutId id="2147483766" r:id="rId1"/>
    <p:sldLayoutId id="2147483759" r:id="rId2"/>
    <p:sldLayoutId id="2147483761" r:id="rId3"/>
    <p:sldLayoutId id="2147483763" r:id="rId4"/>
    <p:sldLayoutId id="2147483764" r:id="rId5"/>
  </p:sldLayoutIdLst>
  <p:transition spd="slow"/>
  <p:hf hdr="0"/>
  <p:txStyles>
    <p:titleStyle>
      <a:lvl1pPr algn="ctr" rtl="0" eaLnBrk="0" fontAlgn="base" hangingPunct="0">
        <a:spcBef>
          <a:spcPct val="0"/>
        </a:spcBef>
        <a:spcAft>
          <a:spcPct val="0"/>
        </a:spcAft>
        <a:defRPr sz="2800" b="1">
          <a:solidFill>
            <a:srgbClr val="0078FA"/>
          </a:solidFill>
          <a:latin typeface="+mj-lt"/>
          <a:ea typeface="+mj-ea"/>
          <a:cs typeface="+mj-cs"/>
        </a:defRPr>
      </a:lvl1pPr>
      <a:lvl2pPr algn="ctr" rtl="0" eaLnBrk="0" fontAlgn="base" hangingPunct="0">
        <a:spcBef>
          <a:spcPct val="0"/>
        </a:spcBef>
        <a:spcAft>
          <a:spcPct val="0"/>
        </a:spcAft>
        <a:defRPr sz="2800" b="1">
          <a:solidFill>
            <a:srgbClr val="0078FA"/>
          </a:solidFill>
          <a:latin typeface="Arial" pitchFamily="34" charset="0"/>
        </a:defRPr>
      </a:lvl2pPr>
      <a:lvl3pPr algn="ctr" rtl="0" eaLnBrk="0" fontAlgn="base" hangingPunct="0">
        <a:spcBef>
          <a:spcPct val="0"/>
        </a:spcBef>
        <a:spcAft>
          <a:spcPct val="0"/>
        </a:spcAft>
        <a:defRPr sz="2800" b="1">
          <a:solidFill>
            <a:srgbClr val="0078FA"/>
          </a:solidFill>
          <a:latin typeface="Arial" pitchFamily="34" charset="0"/>
        </a:defRPr>
      </a:lvl3pPr>
      <a:lvl4pPr algn="ctr" rtl="0" eaLnBrk="0" fontAlgn="base" hangingPunct="0">
        <a:spcBef>
          <a:spcPct val="0"/>
        </a:spcBef>
        <a:spcAft>
          <a:spcPct val="0"/>
        </a:spcAft>
        <a:defRPr sz="2800" b="1">
          <a:solidFill>
            <a:srgbClr val="0078FA"/>
          </a:solidFill>
          <a:latin typeface="Arial" pitchFamily="34" charset="0"/>
        </a:defRPr>
      </a:lvl4pPr>
      <a:lvl5pPr algn="ctr" rtl="0" eaLnBrk="0" fontAlgn="base" hangingPunct="0">
        <a:spcBef>
          <a:spcPct val="0"/>
        </a:spcBef>
        <a:spcAft>
          <a:spcPct val="0"/>
        </a:spcAft>
        <a:defRPr sz="2800" b="1">
          <a:solidFill>
            <a:srgbClr val="0078FA"/>
          </a:solidFill>
          <a:latin typeface="Arial" pitchFamily="34" charset="0"/>
        </a:defRPr>
      </a:lvl5pPr>
      <a:lvl6pPr marL="457200" algn="ctr" rtl="0" fontAlgn="base">
        <a:spcBef>
          <a:spcPct val="0"/>
        </a:spcBef>
        <a:spcAft>
          <a:spcPct val="0"/>
        </a:spcAft>
        <a:defRPr sz="2800" b="1">
          <a:solidFill>
            <a:srgbClr val="0078FA"/>
          </a:solidFill>
          <a:latin typeface="Arial" pitchFamily="34" charset="0"/>
        </a:defRPr>
      </a:lvl6pPr>
      <a:lvl7pPr marL="914400" algn="ctr" rtl="0" fontAlgn="base">
        <a:spcBef>
          <a:spcPct val="0"/>
        </a:spcBef>
        <a:spcAft>
          <a:spcPct val="0"/>
        </a:spcAft>
        <a:defRPr sz="2800" b="1">
          <a:solidFill>
            <a:srgbClr val="0078FA"/>
          </a:solidFill>
          <a:latin typeface="Arial" pitchFamily="34" charset="0"/>
        </a:defRPr>
      </a:lvl7pPr>
      <a:lvl8pPr marL="1371600" algn="ctr" rtl="0" fontAlgn="base">
        <a:spcBef>
          <a:spcPct val="0"/>
        </a:spcBef>
        <a:spcAft>
          <a:spcPct val="0"/>
        </a:spcAft>
        <a:defRPr sz="2800" b="1">
          <a:solidFill>
            <a:srgbClr val="0078FA"/>
          </a:solidFill>
          <a:latin typeface="Arial" pitchFamily="34" charset="0"/>
        </a:defRPr>
      </a:lvl8pPr>
      <a:lvl9pPr marL="1828800" algn="ctr" rtl="0" fontAlgn="base">
        <a:spcBef>
          <a:spcPct val="0"/>
        </a:spcBef>
        <a:spcAft>
          <a:spcPct val="0"/>
        </a:spcAft>
        <a:defRPr sz="2800" b="1">
          <a:solidFill>
            <a:srgbClr val="0078FA"/>
          </a:solidFill>
          <a:latin typeface="Arial" pitchFamily="34" charset="0"/>
        </a:defRPr>
      </a:lvl9pPr>
    </p:titleStyle>
    <p:bodyStyle>
      <a:lvl1pPr marL="342900" indent="-342900" algn="l" rtl="0" eaLnBrk="0" fontAlgn="base" hangingPunct="0">
        <a:spcBef>
          <a:spcPct val="20000"/>
        </a:spcBef>
        <a:spcAft>
          <a:spcPct val="0"/>
        </a:spcAft>
        <a:buSzPct val="60000"/>
        <a:buFont typeface="Wingdings" pitchFamily="2" charset="2"/>
        <a:buChar char="q"/>
        <a:defRPr sz="2400">
          <a:solidFill>
            <a:srgbClr val="000A6E"/>
          </a:solidFill>
          <a:latin typeface="+mn-lt"/>
          <a:ea typeface="+mn-ea"/>
          <a:cs typeface="+mn-cs"/>
        </a:defRPr>
      </a:lvl1pPr>
      <a:lvl2pPr marL="742950" indent="-285750" algn="l" rtl="0" eaLnBrk="0" fontAlgn="base" hangingPunct="0">
        <a:spcBef>
          <a:spcPct val="20000"/>
        </a:spcBef>
        <a:spcAft>
          <a:spcPct val="0"/>
        </a:spcAft>
        <a:buChar char="–"/>
        <a:defRPr sz="2000">
          <a:solidFill>
            <a:srgbClr val="000A6E"/>
          </a:solidFill>
          <a:latin typeface="+mn-lt"/>
        </a:defRPr>
      </a:lvl2pPr>
      <a:lvl3pPr marL="1143000" indent="-228600" algn="l" rtl="0" eaLnBrk="0" fontAlgn="base" hangingPunct="0">
        <a:spcBef>
          <a:spcPct val="20000"/>
        </a:spcBef>
        <a:spcAft>
          <a:spcPct val="0"/>
        </a:spcAft>
        <a:buSzPct val="60000"/>
        <a:buFont typeface="Wingdings" pitchFamily="2" charset="2"/>
        <a:buChar char="q"/>
        <a:defRPr>
          <a:solidFill>
            <a:srgbClr val="000A6E"/>
          </a:solidFill>
          <a:latin typeface="+mn-lt"/>
        </a:defRPr>
      </a:lvl3pPr>
      <a:lvl4pPr marL="1600200" indent="-228600" algn="l" rtl="0" eaLnBrk="0" fontAlgn="base" hangingPunct="0">
        <a:spcBef>
          <a:spcPct val="20000"/>
        </a:spcBef>
        <a:spcAft>
          <a:spcPct val="0"/>
        </a:spcAft>
        <a:buChar char="–"/>
        <a:defRPr sz="1600">
          <a:solidFill>
            <a:srgbClr val="000A6E"/>
          </a:solidFill>
          <a:latin typeface="+mn-lt"/>
        </a:defRPr>
      </a:lvl4pPr>
      <a:lvl5pPr marL="2057400" indent="-228600" algn="l" rtl="0" eaLnBrk="0" fontAlgn="base" hangingPunct="0">
        <a:spcBef>
          <a:spcPct val="20000"/>
        </a:spcBef>
        <a:spcAft>
          <a:spcPct val="0"/>
        </a:spcAft>
        <a:buSzPct val="60000"/>
        <a:buFont typeface="Wingdings" pitchFamily="2" charset="2"/>
        <a:buChar char="q"/>
        <a:defRPr sz="1600">
          <a:solidFill>
            <a:srgbClr val="000A6E"/>
          </a:solidFill>
          <a:latin typeface="+mn-lt"/>
        </a:defRPr>
      </a:lvl5pPr>
      <a:lvl6pPr marL="2514600" indent="-228600" algn="l" rtl="0" fontAlgn="base">
        <a:spcBef>
          <a:spcPct val="20000"/>
        </a:spcBef>
        <a:spcAft>
          <a:spcPct val="0"/>
        </a:spcAft>
        <a:buSzPct val="60000"/>
        <a:buFont typeface="Wingdings" pitchFamily="2" charset="2"/>
        <a:buChar char="q"/>
        <a:defRPr sz="1600">
          <a:solidFill>
            <a:srgbClr val="000A6E"/>
          </a:solidFill>
          <a:latin typeface="+mn-lt"/>
        </a:defRPr>
      </a:lvl6pPr>
      <a:lvl7pPr marL="2971800" indent="-228600" algn="l" rtl="0" fontAlgn="base">
        <a:spcBef>
          <a:spcPct val="20000"/>
        </a:spcBef>
        <a:spcAft>
          <a:spcPct val="0"/>
        </a:spcAft>
        <a:buSzPct val="60000"/>
        <a:buFont typeface="Wingdings" pitchFamily="2" charset="2"/>
        <a:buChar char="q"/>
        <a:defRPr sz="1600">
          <a:solidFill>
            <a:srgbClr val="000A6E"/>
          </a:solidFill>
          <a:latin typeface="+mn-lt"/>
        </a:defRPr>
      </a:lvl7pPr>
      <a:lvl8pPr marL="3429000" indent="-228600" algn="l" rtl="0" fontAlgn="base">
        <a:spcBef>
          <a:spcPct val="20000"/>
        </a:spcBef>
        <a:spcAft>
          <a:spcPct val="0"/>
        </a:spcAft>
        <a:buSzPct val="60000"/>
        <a:buFont typeface="Wingdings" pitchFamily="2" charset="2"/>
        <a:buChar char="q"/>
        <a:defRPr sz="1600">
          <a:solidFill>
            <a:srgbClr val="000A6E"/>
          </a:solidFill>
          <a:latin typeface="+mn-lt"/>
        </a:defRPr>
      </a:lvl8pPr>
      <a:lvl9pPr marL="3886200" indent="-228600" algn="l" rtl="0" fontAlgn="base">
        <a:spcBef>
          <a:spcPct val="20000"/>
        </a:spcBef>
        <a:spcAft>
          <a:spcPct val="0"/>
        </a:spcAft>
        <a:buSzPct val="60000"/>
        <a:buFont typeface="Wingdings" pitchFamily="2" charset="2"/>
        <a:buChar char="q"/>
        <a:defRPr sz="1600">
          <a:solidFill>
            <a:srgbClr val="000A6E"/>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9.png"/><Relationship Id="rId3" Type="http://schemas.openxmlformats.org/officeDocument/2006/relationships/notesSlide" Target="../notesSlides/notesSlide4.xml"/><Relationship Id="rId7" Type="http://schemas.openxmlformats.org/officeDocument/2006/relationships/image" Target="../media/image6.png"/><Relationship Id="rId12" Type="http://schemas.openxmlformats.org/officeDocument/2006/relationships/oleObject" Target="../embeddings/oleObject5.bin"/><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8.png"/><Relationship Id="rId5" Type="http://schemas.openxmlformats.org/officeDocument/2006/relationships/image" Target="../media/image5.png"/><Relationship Id="rId15" Type="http://schemas.openxmlformats.org/officeDocument/2006/relationships/image" Target="../media/image10.png"/><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7.png"/><Relationship Id="rId14" Type="http://schemas.openxmlformats.org/officeDocument/2006/relationships/oleObject" Target="../embeddings/oleObject6.bin"/></Relationships>
</file>

<file path=ppt/slides/_rels/slide7.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18.emf"/><Relationship Id="rId7" Type="http://schemas.openxmlformats.org/officeDocument/2006/relationships/image" Target="../media/image22.emf"/><Relationship Id="rId2" Type="http://schemas.openxmlformats.org/officeDocument/2006/relationships/image" Target="../media/image17.wmf"/><Relationship Id="rId1" Type="http://schemas.openxmlformats.org/officeDocument/2006/relationships/slideLayout" Target="../slideLayouts/slideLayout5.xml"/><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image" Target="../media/image19.wmf"/><Relationship Id="rId9" Type="http://schemas.openxmlformats.org/officeDocument/2006/relationships/image" Target="../media/image24.emf"/></Relationships>
</file>

<file path=ppt/slides/_rels/slide18.xml.rels><?xml version="1.0" encoding="UTF-8" standalone="yes"?>
<Relationships xmlns="http://schemas.openxmlformats.org/package/2006/relationships"><Relationship Id="rId8" Type="http://schemas.openxmlformats.org/officeDocument/2006/relationships/image" Target="../media/image29.emf"/><Relationship Id="rId3" Type="http://schemas.openxmlformats.org/officeDocument/2006/relationships/image" Target="../media/image25.emf"/><Relationship Id="rId7" Type="http://schemas.openxmlformats.org/officeDocument/2006/relationships/image" Target="../media/image28.emf"/><Relationship Id="rId2" Type="http://schemas.openxmlformats.org/officeDocument/2006/relationships/image" Target="../media/image17.wmf"/><Relationship Id="rId1" Type="http://schemas.openxmlformats.org/officeDocument/2006/relationships/slideLayout" Target="../slideLayouts/slideLayout5.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19.wmf"/><Relationship Id="rId9" Type="http://schemas.openxmlformats.org/officeDocument/2006/relationships/image" Target="../media/image30.emf"/></Relationships>
</file>

<file path=ppt/slides/_rels/slide19.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image" Target="../media/image17.wmf"/><Relationship Id="rId7" Type="http://schemas.openxmlformats.org/officeDocument/2006/relationships/image" Target="../media/image33.emf"/><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32.emf"/><Relationship Id="rId5" Type="http://schemas.openxmlformats.org/officeDocument/2006/relationships/image" Target="../media/image19.wmf"/><Relationship Id="rId10" Type="http://schemas.openxmlformats.org/officeDocument/2006/relationships/image" Target="../media/image36.emf"/><Relationship Id="rId4" Type="http://schemas.openxmlformats.org/officeDocument/2006/relationships/image" Target="../media/image31.emf"/><Relationship Id="rId9" Type="http://schemas.openxmlformats.org/officeDocument/2006/relationships/image" Target="../media/image35.e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oleObject" Target="../embeddings/oleObject14.bin"/><Relationship Id="rId18" Type="http://schemas.openxmlformats.org/officeDocument/2006/relationships/image" Target="../media/image40.wmf"/><Relationship Id="rId3" Type="http://schemas.openxmlformats.org/officeDocument/2006/relationships/notesSlide" Target="../notesSlides/notesSlide10.xml"/><Relationship Id="rId21" Type="http://schemas.openxmlformats.org/officeDocument/2006/relationships/oleObject" Target="../embeddings/oleObject19.bin"/><Relationship Id="rId7" Type="http://schemas.openxmlformats.org/officeDocument/2006/relationships/image" Target="../media/image38.wmf"/><Relationship Id="rId12" Type="http://schemas.openxmlformats.org/officeDocument/2006/relationships/oleObject" Target="../embeddings/oleObject13.bin"/><Relationship Id="rId17" Type="http://schemas.openxmlformats.org/officeDocument/2006/relationships/oleObject" Target="../embeddings/oleObject17.bin"/><Relationship Id="rId2" Type="http://schemas.openxmlformats.org/officeDocument/2006/relationships/slideLayout" Target="../slideLayouts/slideLayout5.xml"/><Relationship Id="rId16" Type="http://schemas.openxmlformats.org/officeDocument/2006/relationships/oleObject" Target="../embeddings/oleObject16.bin"/><Relationship Id="rId20" Type="http://schemas.openxmlformats.org/officeDocument/2006/relationships/image" Target="../media/image41.wmf"/><Relationship Id="rId1" Type="http://schemas.openxmlformats.org/officeDocument/2006/relationships/vmlDrawing" Target="../drawings/vmlDrawing2.vml"/><Relationship Id="rId6" Type="http://schemas.openxmlformats.org/officeDocument/2006/relationships/oleObject" Target="../embeddings/oleObject8.bin"/><Relationship Id="rId11" Type="http://schemas.openxmlformats.org/officeDocument/2006/relationships/oleObject" Target="../embeddings/oleObject12.bin"/><Relationship Id="rId5" Type="http://schemas.openxmlformats.org/officeDocument/2006/relationships/image" Target="../media/image37.wmf"/><Relationship Id="rId15" Type="http://schemas.openxmlformats.org/officeDocument/2006/relationships/image" Target="../media/image39.wmf"/><Relationship Id="rId23" Type="http://schemas.openxmlformats.org/officeDocument/2006/relationships/oleObject" Target="../embeddings/oleObject21.bin"/><Relationship Id="rId10" Type="http://schemas.openxmlformats.org/officeDocument/2006/relationships/oleObject" Target="../embeddings/oleObject11.bin"/><Relationship Id="rId19" Type="http://schemas.openxmlformats.org/officeDocument/2006/relationships/oleObject" Target="../embeddings/oleObject18.bin"/><Relationship Id="rId4" Type="http://schemas.openxmlformats.org/officeDocument/2006/relationships/oleObject" Target="../embeddings/oleObject7.bin"/><Relationship Id="rId9" Type="http://schemas.openxmlformats.org/officeDocument/2006/relationships/oleObject" Target="../embeddings/oleObject10.bin"/><Relationship Id="rId14" Type="http://schemas.openxmlformats.org/officeDocument/2006/relationships/oleObject" Target="../embeddings/oleObject15.bin"/><Relationship Id="rId22" Type="http://schemas.openxmlformats.org/officeDocument/2006/relationships/oleObject" Target="../embeddings/oleObject20.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24.bin"/><Relationship Id="rId13" Type="http://schemas.openxmlformats.org/officeDocument/2006/relationships/oleObject" Target="../embeddings/oleObject29.bin"/><Relationship Id="rId18" Type="http://schemas.openxmlformats.org/officeDocument/2006/relationships/image" Target="../media/image40.wmf"/><Relationship Id="rId3" Type="http://schemas.openxmlformats.org/officeDocument/2006/relationships/notesSlide" Target="../notesSlides/notesSlide11.xml"/><Relationship Id="rId21" Type="http://schemas.openxmlformats.org/officeDocument/2006/relationships/oleObject" Target="../embeddings/oleObject34.bin"/><Relationship Id="rId7" Type="http://schemas.openxmlformats.org/officeDocument/2006/relationships/image" Target="../media/image38.wmf"/><Relationship Id="rId12" Type="http://schemas.openxmlformats.org/officeDocument/2006/relationships/oleObject" Target="../embeddings/oleObject28.bin"/><Relationship Id="rId17" Type="http://schemas.openxmlformats.org/officeDocument/2006/relationships/oleObject" Target="../embeddings/oleObject32.bin"/><Relationship Id="rId2" Type="http://schemas.openxmlformats.org/officeDocument/2006/relationships/slideLayout" Target="../slideLayouts/slideLayout5.xml"/><Relationship Id="rId16" Type="http://schemas.openxmlformats.org/officeDocument/2006/relationships/oleObject" Target="../embeddings/oleObject31.bin"/><Relationship Id="rId20" Type="http://schemas.openxmlformats.org/officeDocument/2006/relationships/image" Target="../media/image41.wmf"/><Relationship Id="rId1" Type="http://schemas.openxmlformats.org/officeDocument/2006/relationships/vmlDrawing" Target="../drawings/vmlDrawing3.vml"/><Relationship Id="rId6" Type="http://schemas.openxmlformats.org/officeDocument/2006/relationships/oleObject" Target="../embeddings/oleObject23.bin"/><Relationship Id="rId11" Type="http://schemas.openxmlformats.org/officeDocument/2006/relationships/oleObject" Target="../embeddings/oleObject27.bin"/><Relationship Id="rId5" Type="http://schemas.openxmlformats.org/officeDocument/2006/relationships/image" Target="../media/image37.wmf"/><Relationship Id="rId15" Type="http://schemas.openxmlformats.org/officeDocument/2006/relationships/image" Target="../media/image39.wmf"/><Relationship Id="rId23" Type="http://schemas.openxmlformats.org/officeDocument/2006/relationships/oleObject" Target="../embeddings/oleObject36.bin"/><Relationship Id="rId10" Type="http://schemas.openxmlformats.org/officeDocument/2006/relationships/oleObject" Target="../embeddings/oleObject26.bin"/><Relationship Id="rId19" Type="http://schemas.openxmlformats.org/officeDocument/2006/relationships/oleObject" Target="../embeddings/oleObject33.bin"/><Relationship Id="rId4" Type="http://schemas.openxmlformats.org/officeDocument/2006/relationships/oleObject" Target="../embeddings/oleObject22.bin"/><Relationship Id="rId9" Type="http://schemas.openxmlformats.org/officeDocument/2006/relationships/oleObject" Target="../embeddings/oleObject25.bin"/><Relationship Id="rId14" Type="http://schemas.openxmlformats.org/officeDocument/2006/relationships/oleObject" Target="../embeddings/oleObject30.bin"/><Relationship Id="rId22" Type="http://schemas.openxmlformats.org/officeDocument/2006/relationships/oleObject" Target="../embeddings/oleObject35.bin"/></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40.bin"/><Relationship Id="rId13" Type="http://schemas.openxmlformats.org/officeDocument/2006/relationships/oleObject" Target="../embeddings/oleObject45.bin"/><Relationship Id="rId18" Type="http://schemas.openxmlformats.org/officeDocument/2006/relationships/oleObject" Target="../embeddings/oleObject48.bin"/><Relationship Id="rId3" Type="http://schemas.openxmlformats.org/officeDocument/2006/relationships/oleObject" Target="../embeddings/oleObject37.bin"/><Relationship Id="rId21" Type="http://schemas.openxmlformats.org/officeDocument/2006/relationships/oleObject" Target="../embeddings/oleObject50.bin"/><Relationship Id="rId7" Type="http://schemas.openxmlformats.org/officeDocument/2006/relationships/oleObject" Target="../embeddings/oleObject39.bin"/><Relationship Id="rId12" Type="http://schemas.openxmlformats.org/officeDocument/2006/relationships/oleObject" Target="../embeddings/oleObject44.bin"/><Relationship Id="rId17" Type="http://schemas.openxmlformats.org/officeDocument/2006/relationships/image" Target="../media/image40.wmf"/><Relationship Id="rId2" Type="http://schemas.openxmlformats.org/officeDocument/2006/relationships/slideLayout" Target="../slideLayouts/slideLayout5.xml"/><Relationship Id="rId16" Type="http://schemas.openxmlformats.org/officeDocument/2006/relationships/oleObject" Target="../embeddings/oleObject47.bin"/><Relationship Id="rId20" Type="http://schemas.openxmlformats.org/officeDocument/2006/relationships/oleObject" Target="../embeddings/oleObject49.bin"/><Relationship Id="rId1" Type="http://schemas.openxmlformats.org/officeDocument/2006/relationships/vmlDrawing" Target="../drawings/vmlDrawing4.vml"/><Relationship Id="rId6" Type="http://schemas.openxmlformats.org/officeDocument/2006/relationships/image" Target="../media/image38.wmf"/><Relationship Id="rId11" Type="http://schemas.openxmlformats.org/officeDocument/2006/relationships/oleObject" Target="../embeddings/oleObject43.bin"/><Relationship Id="rId5" Type="http://schemas.openxmlformats.org/officeDocument/2006/relationships/oleObject" Target="../embeddings/oleObject38.bin"/><Relationship Id="rId15" Type="http://schemas.openxmlformats.org/officeDocument/2006/relationships/oleObject" Target="../embeddings/oleObject46.bin"/><Relationship Id="rId10" Type="http://schemas.openxmlformats.org/officeDocument/2006/relationships/oleObject" Target="../embeddings/oleObject42.bin"/><Relationship Id="rId19" Type="http://schemas.openxmlformats.org/officeDocument/2006/relationships/image" Target="../media/image41.wmf"/><Relationship Id="rId4" Type="http://schemas.openxmlformats.org/officeDocument/2006/relationships/image" Target="../media/image37.wmf"/><Relationship Id="rId9" Type="http://schemas.openxmlformats.org/officeDocument/2006/relationships/oleObject" Target="../embeddings/oleObject41.bin"/><Relationship Id="rId14" Type="http://schemas.openxmlformats.org/officeDocument/2006/relationships/image" Target="../media/image39.wmf"/><Relationship Id="rId22" Type="http://schemas.openxmlformats.org/officeDocument/2006/relationships/oleObject" Target="../embeddings/oleObject51.bin"/></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55.bin"/><Relationship Id="rId3" Type="http://schemas.openxmlformats.org/officeDocument/2006/relationships/notesSlide" Target="../notesSlides/notesSlide13.xml"/><Relationship Id="rId7" Type="http://schemas.openxmlformats.org/officeDocument/2006/relationships/oleObject" Target="../embeddings/oleObject54.bin"/><Relationship Id="rId2" Type="http://schemas.openxmlformats.org/officeDocument/2006/relationships/slideLayout" Target="../slideLayouts/slideLayout5.xml"/><Relationship Id="rId1" Type="http://schemas.openxmlformats.org/officeDocument/2006/relationships/vmlDrawing" Target="../drawings/vmlDrawing5.vml"/><Relationship Id="rId6" Type="http://schemas.openxmlformats.org/officeDocument/2006/relationships/oleObject" Target="../embeddings/oleObject53.bin"/><Relationship Id="rId5" Type="http://schemas.openxmlformats.org/officeDocument/2006/relationships/image" Target="../media/image37.wmf"/><Relationship Id="rId4" Type="http://schemas.openxmlformats.org/officeDocument/2006/relationships/oleObject" Target="../embeddings/oleObject52.bin"/><Relationship Id="rId9" Type="http://schemas.openxmlformats.org/officeDocument/2006/relationships/oleObject" Target="../embeddings/oleObject56.bin"/></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5.xml"/><Relationship Id="rId1" Type="http://schemas.openxmlformats.org/officeDocument/2006/relationships/vmlDrawing" Target="../drawings/vmlDrawing6.vml"/><Relationship Id="rId5" Type="http://schemas.openxmlformats.org/officeDocument/2006/relationships/oleObject" Target="../embeddings/oleObject58.bin"/><Relationship Id="rId4" Type="http://schemas.openxmlformats.org/officeDocument/2006/relationships/image" Target="../media/image37.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61.bin"/><Relationship Id="rId3" Type="http://schemas.openxmlformats.org/officeDocument/2006/relationships/notesSlide" Target="../notesSlides/notesSlide15.xml"/><Relationship Id="rId7" Type="http://schemas.openxmlformats.org/officeDocument/2006/relationships/image" Target="../media/image47.wmf"/><Relationship Id="rId2" Type="http://schemas.openxmlformats.org/officeDocument/2006/relationships/slideLayout" Target="../slideLayouts/slideLayout4.xml"/><Relationship Id="rId1" Type="http://schemas.openxmlformats.org/officeDocument/2006/relationships/vmlDrawing" Target="../drawings/vmlDrawing7.vml"/><Relationship Id="rId6" Type="http://schemas.openxmlformats.org/officeDocument/2006/relationships/oleObject" Target="../embeddings/oleObject60.bin"/><Relationship Id="rId11" Type="http://schemas.openxmlformats.org/officeDocument/2006/relationships/image" Target="../media/image48.wmf"/><Relationship Id="rId5" Type="http://schemas.openxmlformats.org/officeDocument/2006/relationships/image" Target="../media/image46.wmf"/><Relationship Id="rId10" Type="http://schemas.openxmlformats.org/officeDocument/2006/relationships/oleObject" Target="../embeddings/oleObject63.bin"/><Relationship Id="rId4" Type="http://schemas.openxmlformats.org/officeDocument/2006/relationships/oleObject" Target="../embeddings/oleObject59.bin"/><Relationship Id="rId9" Type="http://schemas.openxmlformats.org/officeDocument/2006/relationships/oleObject" Target="../embeddings/oleObject62.bin"/></Relationships>
</file>

<file path=ppt/slides/_rels/slide40.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notesSlide" Target="../notesSlides/notesSlide16.xml"/><Relationship Id="rId7" Type="http://schemas.openxmlformats.org/officeDocument/2006/relationships/oleObject" Target="../embeddings/oleObject66.bin"/><Relationship Id="rId2" Type="http://schemas.openxmlformats.org/officeDocument/2006/relationships/slideLayout" Target="../slideLayouts/slideLayout4.xml"/><Relationship Id="rId1" Type="http://schemas.openxmlformats.org/officeDocument/2006/relationships/vmlDrawing" Target="../drawings/vmlDrawing8.vml"/><Relationship Id="rId6" Type="http://schemas.openxmlformats.org/officeDocument/2006/relationships/oleObject" Target="../embeddings/oleObject65.bin"/><Relationship Id="rId5" Type="http://schemas.openxmlformats.org/officeDocument/2006/relationships/image" Target="../media/image46.wmf"/><Relationship Id="rId10" Type="http://schemas.openxmlformats.org/officeDocument/2006/relationships/image" Target="../media/image50.wmf"/><Relationship Id="rId4" Type="http://schemas.openxmlformats.org/officeDocument/2006/relationships/oleObject" Target="../embeddings/oleObject64.bin"/><Relationship Id="rId9" Type="http://schemas.openxmlformats.org/officeDocument/2006/relationships/image" Target="../media/image49.w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notesSlide" Target="../notesSlides/notesSlide29.xml"/><Relationship Id="rId7" Type="http://schemas.openxmlformats.org/officeDocument/2006/relationships/image" Target="../media/image59.wmf"/><Relationship Id="rId2" Type="http://schemas.openxmlformats.org/officeDocument/2006/relationships/slideLayout" Target="../slideLayouts/slideLayout5.xml"/><Relationship Id="rId1" Type="http://schemas.openxmlformats.org/officeDocument/2006/relationships/vmlDrawing" Target="../drawings/vmlDrawing9.vml"/><Relationship Id="rId6" Type="http://schemas.openxmlformats.org/officeDocument/2006/relationships/image" Target="../media/image58.wmf"/><Relationship Id="rId5" Type="http://schemas.openxmlformats.org/officeDocument/2006/relationships/image" Target="../media/image57.png"/><Relationship Id="rId4" Type="http://schemas.openxmlformats.org/officeDocument/2006/relationships/oleObject" Target="../embeddings/oleObject67.bin"/><Relationship Id="rId9" Type="http://schemas.openxmlformats.org/officeDocument/2006/relationships/image" Target="../media/image61.jpe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8" Type="http://schemas.openxmlformats.org/officeDocument/2006/relationships/oleObject" Target="../embeddings/oleObject70.bin"/><Relationship Id="rId13" Type="http://schemas.openxmlformats.org/officeDocument/2006/relationships/oleObject" Target="../embeddings/oleObject73.bin"/><Relationship Id="rId18" Type="http://schemas.openxmlformats.org/officeDocument/2006/relationships/oleObject" Target="../embeddings/oleObject78.bin"/><Relationship Id="rId3" Type="http://schemas.openxmlformats.org/officeDocument/2006/relationships/notesSlide" Target="../notesSlides/notesSlide32.xml"/><Relationship Id="rId7" Type="http://schemas.openxmlformats.org/officeDocument/2006/relationships/image" Target="../media/image63.wmf"/><Relationship Id="rId12" Type="http://schemas.openxmlformats.org/officeDocument/2006/relationships/oleObject" Target="../embeddings/oleObject72.bin"/><Relationship Id="rId17" Type="http://schemas.openxmlformats.org/officeDocument/2006/relationships/oleObject" Target="../embeddings/oleObject77.bin"/><Relationship Id="rId2" Type="http://schemas.openxmlformats.org/officeDocument/2006/relationships/slideLayout" Target="../slideLayouts/slideLayout5.xml"/><Relationship Id="rId16" Type="http://schemas.openxmlformats.org/officeDocument/2006/relationships/oleObject" Target="../embeddings/oleObject76.bin"/><Relationship Id="rId20" Type="http://schemas.openxmlformats.org/officeDocument/2006/relationships/image" Target="../media/image66.wmf"/><Relationship Id="rId1" Type="http://schemas.openxmlformats.org/officeDocument/2006/relationships/vmlDrawing" Target="../drawings/vmlDrawing10.vml"/><Relationship Id="rId6" Type="http://schemas.openxmlformats.org/officeDocument/2006/relationships/oleObject" Target="../embeddings/oleObject69.bin"/><Relationship Id="rId11" Type="http://schemas.openxmlformats.org/officeDocument/2006/relationships/image" Target="../media/image65.wmf"/><Relationship Id="rId5" Type="http://schemas.openxmlformats.org/officeDocument/2006/relationships/image" Target="../media/image62.wmf"/><Relationship Id="rId15" Type="http://schemas.openxmlformats.org/officeDocument/2006/relationships/oleObject" Target="../embeddings/oleObject75.bin"/><Relationship Id="rId10" Type="http://schemas.openxmlformats.org/officeDocument/2006/relationships/oleObject" Target="../embeddings/oleObject71.bin"/><Relationship Id="rId19" Type="http://schemas.openxmlformats.org/officeDocument/2006/relationships/oleObject" Target="../embeddings/oleObject79.bin"/><Relationship Id="rId4" Type="http://schemas.openxmlformats.org/officeDocument/2006/relationships/oleObject" Target="../embeddings/oleObject68.bin"/><Relationship Id="rId9" Type="http://schemas.openxmlformats.org/officeDocument/2006/relationships/image" Target="../media/image64.wmf"/><Relationship Id="rId14" Type="http://schemas.openxmlformats.org/officeDocument/2006/relationships/oleObject" Target="../embeddings/oleObject74.bin"/></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image" Target="../media/image69.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5.xml"/></Relationships>
</file>

<file path=ppt/slides/_rels/slide8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p:txBody>
          <a:bodyPr/>
          <a:lstStyle/>
          <a:p>
            <a:pPr eaLnBrk="1" hangingPunct="1"/>
            <a:r>
              <a:rPr lang="en-US" dirty="0" err="1" smtClean="0"/>
              <a:t>Progetto</a:t>
            </a:r>
            <a:r>
              <a:rPr lang="en-US" dirty="0" smtClean="0"/>
              <a:t> </a:t>
            </a:r>
            <a:r>
              <a:rPr lang="en-US" dirty="0" err="1" smtClean="0"/>
              <a:t>Formativo</a:t>
            </a:r>
            <a:endParaRPr lang="en-US" dirty="0" smtClean="0"/>
          </a:p>
        </p:txBody>
      </p:sp>
      <p:sp>
        <p:nvSpPr>
          <p:cNvPr id="18435" name="Rectangle 3"/>
          <p:cNvSpPr>
            <a:spLocks noGrp="1" noChangeArrowheads="1"/>
          </p:cNvSpPr>
          <p:nvPr>
            <p:ph type="subTitle" idx="1"/>
          </p:nvPr>
        </p:nvSpPr>
        <p:spPr>
          <a:xfrm>
            <a:off x="395288" y="4364039"/>
            <a:ext cx="8280400" cy="912758"/>
          </a:xfrm>
        </p:spPr>
        <p:txBody>
          <a:bodyPr/>
          <a:lstStyle/>
          <a:p>
            <a:pPr eaLnBrk="1" hangingPunct="1"/>
            <a:r>
              <a:rPr lang="en-US" dirty="0" err="1" smtClean="0"/>
              <a:t>Edizione</a:t>
            </a:r>
            <a:r>
              <a:rPr lang="en-US" dirty="0" smtClean="0"/>
              <a:t> EXPO 2015</a:t>
            </a:r>
          </a:p>
          <a:p>
            <a:pPr eaLnBrk="1" hangingPunct="1"/>
            <a:r>
              <a:rPr lang="en-US" dirty="0" smtClean="0"/>
              <a:t>By L. Vetrano</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Rectangle 2"/>
          <p:cNvSpPr>
            <a:spLocks noChangeArrowheads="1"/>
          </p:cNvSpPr>
          <p:nvPr/>
        </p:nvSpPr>
        <p:spPr bwMode="auto">
          <a:xfrm>
            <a:off x="382588" y="493713"/>
            <a:ext cx="5764212" cy="1724025"/>
          </a:xfrm>
          <a:prstGeom prst="rect">
            <a:avLst/>
          </a:prstGeom>
          <a:noFill/>
          <a:ln w="9525">
            <a:noFill/>
            <a:miter lim="800000"/>
            <a:headEnd/>
            <a:tailEnd/>
          </a:ln>
        </p:spPr>
        <p:txBody>
          <a:bodyPr anchor="ctr"/>
          <a:lstStyle/>
          <a:p>
            <a:pPr algn="ctr"/>
            <a:endParaRPr lang="it-IT" b="0">
              <a:solidFill>
                <a:schemeClr val="tx2"/>
              </a:solidFill>
              <a:latin typeface="Comic Sans MS" pitchFamily="66" charset="0"/>
            </a:endParaRPr>
          </a:p>
        </p:txBody>
      </p:sp>
      <p:sp>
        <p:nvSpPr>
          <p:cNvPr id="19467" name="Rectangle 11"/>
          <p:cNvSpPr>
            <a:spLocks noGrp="1" noChangeArrowheads="1"/>
          </p:cNvSpPr>
          <p:nvPr>
            <p:ph type="title" idx="4294967295"/>
          </p:nvPr>
        </p:nvSpPr>
        <p:spPr/>
        <p:txBody>
          <a:bodyPr/>
          <a:lstStyle/>
          <a:p>
            <a:r>
              <a:rPr lang="it-IT" smtClean="0"/>
              <a:t>Reti di calcolatori</a:t>
            </a:r>
          </a:p>
        </p:txBody>
      </p:sp>
      <p:sp>
        <p:nvSpPr>
          <p:cNvPr id="19463" name="Rectangle 4"/>
          <p:cNvSpPr>
            <a:spLocks noGrp="1" noChangeArrowheads="1"/>
          </p:cNvSpPr>
          <p:nvPr>
            <p:ph type="subTitle" idx="4294967295"/>
          </p:nvPr>
        </p:nvSpPr>
        <p:spPr>
          <a:xfrm>
            <a:off x="666750" y="1920875"/>
            <a:ext cx="3911600" cy="3641725"/>
          </a:xfrm>
        </p:spPr>
        <p:txBody>
          <a:bodyPr/>
          <a:lstStyle/>
          <a:p>
            <a:pPr marL="0" indent="0" algn="ctr" eaLnBrk="1" hangingPunct="1">
              <a:lnSpc>
                <a:spcPct val="80000"/>
              </a:lnSpc>
              <a:buFont typeface="Wingdings" pitchFamily="2" charset="2"/>
              <a:buNone/>
            </a:pPr>
            <a:r>
              <a:rPr lang="en-US" sz="2000" b="1" smtClean="0"/>
              <a:t>Queste slides sono adattate dalle slides del libro:</a:t>
            </a:r>
          </a:p>
          <a:p>
            <a:pPr marL="0" indent="0" algn="ctr" eaLnBrk="1" hangingPunct="1">
              <a:lnSpc>
                <a:spcPct val="80000"/>
              </a:lnSpc>
              <a:buFont typeface="Wingdings" pitchFamily="2" charset="2"/>
              <a:buNone/>
            </a:pPr>
            <a:endParaRPr lang="en-US" sz="2000" b="1" i="1" smtClean="0">
              <a:solidFill>
                <a:srgbClr val="0066FF"/>
              </a:solidFill>
            </a:endParaRPr>
          </a:p>
          <a:p>
            <a:pPr marL="0" indent="0" algn="ctr" eaLnBrk="1" hangingPunct="1">
              <a:lnSpc>
                <a:spcPct val="80000"/>
              </a:lnSpc>
              <a:buFont typeface="Wingdings" pitchFamily="2" charset="2"/>
              <a:buNone/>
            </a:pPr>
            <a:r>
              <a:rPr lang="en-US" sz="2000" b="1" i="1" smtClean="0">
                <a:solidFill>
                  <a:srgbClr val="0066FF"/>
                </a:solidFill>
              </a:rPr>
              <a:t>Computer Networking: </a:t>
            </a:r>
          </a:p>
          <a:p>
            <a:pPr marL="0" indent="0" algn="ctr" eaLnBrk="1" hangingPunct="1">
              <a:lnSpc>
                <a:spcPct val="80000"/>
              </a:lnSpc>
              <a:buFont typeface="Wingdings" pitchFamily="2" charset="2"/>
              <a:buNone/>
            </a:pPr>
            <a:r>
              <a:rPr lang="en-US" sz="2000" b="1" i="1" smtClean="0">
                <a:solidFill>
                  <a:srgbClr val="0066FF"/>
                </a:solidFill>
              </a:rPr>
              <a:t>A Top Down Approach </a:t>
            </a:r>
          </a:p>
          <a:p>
            <a:pPr marL="0" indent="0" algn="ctr" eaLnBrk="1" hangingPunct="1">
              <a:lnSpc>
                <a:spcPct val="80000"/>
              </a:lnSpc>
              <a:buFont typeface="Wingdings" pitchFamily="2" charset="2"/>
              <a:buNone/>
            </a:pPr>
            <a:r>
              <a:rPr lang="en-US" sz="2000" b="1" i="1" smtClean="0">
                <a:solidFill>
                  <a:srgbClr val="0066FF"/>
                </a:solidFill>
              </a:rPr>
              <a:t>Featuring the Internet</a:t>
            </a:r>
            <a:r>
              <a:rPr lang="en-US" sz="2000" b="1" smtClean="0">
                <a:solidFill>
                  <a:srgbClr val="0066FF"/>
                </a:solidFill>
              </a:rPr>
              <a:t/>
            </a:r>
            <a:br>
              <a:rPr lang="en-US" sz="2000" b="1" smtClean="0">
                <a:solidFill>
                  <a:srgbClr val="0066FF"/>
                </a:solidFill>
              </a:rPr>
            </a:br>
            <a:r>
              <a:rPr lang="en-US" sz="2000" b="1" smtClean="0">
                <a:solidFill>
                  <a:srgbClr val="0066FF"/>
                </a:solidFill>
              </a:rPr>
              <a:t/>
            </a:r>
            <a:br>
              <a:rPr lang="en-US" sz="2000" b="1" smtClean="0">
                <a:solidFill>
                  <a:srgbClr val="0066FF"/>
                </a:solidFill>
              </a:rPr>
            </a:br>
            <a:endParaRPr lang="en-US" sz="2000" b="1" smtClean="0">
              <a:solidFill>
                <a:srgbClr val="0066FF"/>
              </a:solidFill>
            </a:endParaRPr>
          </a:p>
          <a:p>
            <a:pPr marL="0" indent="0" algn="ctr" eaLnBrk="1" hangingPunct="1">
              <a:lnSpc>
                <a:spcPct val="80000"/>
              </a:lnSpc>
              <a:buFont typeface="Wingdings" pitchFamily="2" charset="2"/>
              <a:buNone/>
            </a:pPr>
            <a:r>
              <a:rPr lang="en-US" sz="2000" b="1" smtClean="0">
                <a:solidFill>
                  <a:srgbClr val="0066FF"/>
                </a:solidFill>
              </a:rPr>
              <a:t>Jim Kurose &amp; Keith Ross</a:t>
            </a:r>
            <a:br>
              <a:rPr lang="en-US" sz="2000" b="1" smtClean="0">
                <a:solidFill>
                  <a:srgbClr val="0066FF"/>
                </a:solidFill>
              </a:rPr>
            </a:br>
            <a:endParaRPr lang="en-US" sz="2000" b="1" smtClean="0">
              <a:solidFill>
                <a:srgbClr val="0066FF"/>
              </a:solidFill>
            </a:endParaRPr>
          </a:p>
          <a:p>
            <a:pPr marL="0" indent="0" algn="ctr" eaLnBrk="1" hangingPunct="1">
              <a:lnSpc>
                <a:spcPct val="80000"/>
              </a:lnSpc>
              <a:buFont typeface="Wingdings" pitchFamily="2" charset="2"/>
              <a:buNone/>
            </a:pPr>
            <a:r>
              <a:rPr lang="en-US" sz="2000" b="1" smtClean="0">
                <a:solidFill>
                  <a:srgbClr val="0066FF"/>
                </a:solidFill>
              </a:rPr>
              <a:t>Addison-Wesley, 2005-2010 </a:t>
            </a:r>
            <a:endParaRPr lang="it-IT" sz="2000" b="1" smtClean="0"/>
          </a:p>
        </p:txBody>
      </p:sp>
      <p:pic>
        <p:nvPicPr>
          <p:cNvPr id="19464" name="Picture 6" descr="Picture1"/>
          <p:cNvPicPr>
            <a:picLocks noChangeAspect="1" noChangeArrowheads="1"/>
          </p:cNvPicPr>
          <p:nvPr/>
        </p:nvPicPr>
        <p:blipFill>
          <a:blip r:embed="rId3" cstate="print"/>
          <a:srcRect/>
          <a:stretch>
            <a:fillRect/>
          </a:stretch>
        </p:blipFill>
        <p:spPr bwMode="auto">
          <a:xfrm>
            <a:off x="5075238" y="1341438"/>
            <a:ext cx="3657600" cy="4697412"/>
          </a:xfrm>
          <a:prstGeom prst="rect">
            <a:avLst/>
          </a:prstGeom>
          <a:noFill/>
          <a:ln w="9525">
            <a:noFill/>
            <a:miter lim="800000"/>
            <a:headEnd/>
            <a:tailEnd/>
          </a:ln>
        </p:spPr>
      </p:pic>
      <p:sp>
        <p:nvSpPr>
          <p:cNvPr id="19465" name="Rectangle 8"/>
          <p:cNvSpPr>
            <a:spLocks noChangeArrowheads="1"/>
          </p:cNvSpPr>
          <p:nvPr/>
        </p:nvSpPr>
        <p:spPr bwMode="auto">
          <a:xfrm>
            <a:off x="1125538" y="5668962"/>
            <a:ext cx="1384097" cy="338554"/>
          </a:xfrm>
          <a:prstGeom prst="rect">
            <a:avLst/>
          </a:prstGeom>
          <a:noFill/>
          <a:ln w="9525">
            <a:noFill/>
            <a:miter lim="800000"/>
            <a:headEnd/>
            <a:tailEnd/>
          </a:ln>
        </p:spPr>
        <p:txBody>
          <a:bodyPr wrap="none">
            <a:spAutoFit/>
          </a:bodyPr>
          <a:lstStyle/>
          <a:p>
            <a:r>
              <a:rPr lang="it-IT" sz="1600" b="0" i="1" dirty="0"/>
              <a:t>Luigi Vetrano</a:t>
            </a: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Rectangle 4"/>
          <p:cNvSpPr>
            <a:spLocks noGrp="1" noChangeArrowheads="1"/>
          </p:cNvSpPr>
          <p:nvPr>
            <p:ph type="title"/>
          </p:nvPr>
        </p:nvSpPr>
        <p:spPr/>
        <p:txBody>
          <a:bodyPr/>
          <a:lstStyle/>
          <a:p>
            <a:pPr eaLnBrk="1" hangingPunct="1"/>
            <a:r>
              <a:rPr lang="it-IT" dirty="0" smtClean="0"/>
              <a:t>Contenuto </a:t>
            </a:r>
            <a:r>
              <a:rPr lang="it-IT" dirty="0" smtClean="0"/>
              <a:t>Modulo</a:t>
            </a:r>
            <a:endParaRPr lang="it-IT" dirty="0" smtClean="0"/>
          </a:p>
        </p:txBody>
      </p:sp>
      <p:sp>
        <p:nvSpPr>
          <p:cNvPr id="20486" name="Rectangle 5"/>
          <p:cNvSpPr>
            <a:spLocks noGrp="1" noChangeArrowheads="1"/>
          </p:cNvSpPr>
          <p:nvPr>
            <p:ph type="body" idx="1"/>
          </p:nvPr>
        </p:nvSpPr>
        <p:spPr/>
        <p:txBody>
          <a:bodyPr/>
          <a:lstStyle/>
          <a:p>
            <a:pPr eaLnBrk="1" hangingPunct="1">
              <a:lnSpc>
                <a:spcPct val="90000"/>
              </a:lnSpc>
            </a:pPr>
            <a:r>
              <a:rPr lang="it-IT" dirty="0" smtClean="0"/>
              <a:t>Cosa è una rete</a:t>
            </a:r>
          </a:p>
          <a:p>
            <a:pPr eaLnBrk="1" hangingPunct="1">
              <a:lnSpc>
                <a:spcPct val="90000"/>
              </a:lnSpc>
            </a:pPr>
            <a:endParaRPr lang="it-IT" dirty="0" smtClean="0"/>
          </a:p>
          <a:p>
            <a:pPr eaLnBrk="1" hangingPunct="1">
              <a:lnSpc>
                <a:spcPct val="90000"/>
              </a:lnSpc>
            </a:pPr>
            <a:r>
              <a:rPr lang="it-IT" dirty="0" smtClean="0"/>
              <a:t>Cosa è Internet</a:t>
            </a:r>
          </a:p>
          <a:p>
            <a:pPr eaLnBrk="1" hangingPunct="1">
              <a:lnSpc>
                <a:spcPct val="90000"/>
              </a:lnSpc>
            </a:pPr>
            <a:endParaRPr lang="en-US" dirty="0" smtClean="0"/>
          </a:p>
          <a:p>
            <a:pPr eaLnBrk="1" hangingPunct="1">
              <a:lnSpc>
                <a:spcPct val="90000"/>
              </a:lnSpc>
            </a:pPr>
            <a:r>
              <a:rPr lang="en-US" dirty="0" err="1" smtClean="0"/>
              <a:t>Struttura</a:t>
            </a:r>
            <a:r>
              <a:rPr lang="en-US" dirty="0" smtClean="0"/>
              <a:t> a </a:t>
            </a:r>
            <a:r>
              <a:rPr lang="en-US" dirty="0" err="1" smtClean="0"/>
              <a:t>livelli</a:t>
            </a:r>
            <a:endParaRPr lang="en-US" dirty="0" smtClean="0"/>
          </a:p>
          <a:p>
            <a:pPr eaLnBrk="1" hangingPunct="1">
              <a:lnSpc>
                <a:spcPct val="90000"/>
              </a:lnSpc>
            </a:pPr>
            <a:endParaRPr lang="en-US" dirty="0" smtClean="0"/>
          </a:p>
          <a:p>
            <a:pPr eaLnBrk="1" hangingPunct="1">
              <a:lnSpc>
                <a:spcPct val="90000"/>
              </a:lnSpc>
            </a:pPr>
            <a:r>
              <a:rPr lang="en-US" dirty="0" err="1" smtClean="0"/>
              <a:t>Indirizzamento</a:t>
            </a:r>
            <a:endParaRPr lang="en-US" dirty="0" smtClean="0"/>
          </a:p>
          <a:p>
            <a:pPr eaLnBrk="1" hangingPunct="1">
              <a:lnSpc>
                <a:spcPct val="90000"/>
              </a:lnSpc>
            </a:pPr>
            <a:endParaRPr lang="en-US" dirty="0" smtClean="0"/>
          </a:p>
          <a:p>
            <a:pPr eaLnBrk="1" hangingPunct="1">
              <a:lnSpc>
                <a:spcPct val="90000"/>
              </a:lnSpc>
            </a:pPr>
            <a:r>
              <a:rPr lang="en-US" dirty="0" err="1" smtClean="0"/>
              <a:t>Basi</a:t>
            </a:r>
            <a:r>
              <a:rPr lang="en-US" dirty="0" smtClean="0"/>
              <a:t> </a:t>
            </a:r>
            <a:r>
              <a:rPr lang="en-US" dirty="0" err="1" smtClean="0"/>
              <a:t>delle</a:t>
            </a:r>
            <a:r>
              <a:rPr lang="en-US" dirty="0" smtClean="0"/>
              <a:t> </a:t>
            </a:r>
            <a:r>
              <a:rPr lang="en-US" dirty="0" err="1" smtClean="0"/>
              <a:t>applicazioni</a:t>
            </a:r>
            <a:r>
              <a:rPr lang="en-US" dirty="0" smtClean="0"/>
              <a:t> </a:t>
            </a:r>
            <a:r>
              <a:rPr lang="en-US" dirty="0" err="1" smtClean="0"/>
              <a:t>di</a:t>
            </a:r>
            <a:r>
              <a:rPr lang="en-US" dirty="0" smtClean="0"/>
              <a:t> </a:t>
            </a:r>
            <a:r>
              <a:rPr lang="en-US" dirty="0" err="1" smtClean="0"/>
              <a:t>Rete</a:t>
            </a:r>
            <a:endParaRPr lang="en-US" dirty="0" smtClean="0"/>
          </a:p>
          <a:p>
            <a:pPr lvl="1" eaLnBrk="1" hangingPunct="1">
              <a:lnSpc>
                <a:spcPct val="90000"/>
              </a:lnSpc>
            </a:pPr>
            <a:endParaRPr lang="en-US" sz="1800" dirty="0" smtClean="0"/>
          </a:p>
          <a:p>
            <a:pPr lvl="1" eaLnBrk="1" hangingPunct="1">
              <a:lnSpc>
                <a:spcPct val="90000"/>
              </a:lnSpc>
            </a:pPr>
            <a:r>
              <a:rPr lang="en-US" sz="1800" dirty="0" err="1" smtClean="0"/>
              <a:t>Modello</a:t>
            </a:r>
            <a:r>
              <a:rPr lang="en-US" sz="1800" dirty="0" smtClean="0"/>
              <a:t> Client/Server </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ChangeArrowheads="1"/>
          </p:cNvSpPr>
          <p:nvPr>
            <p:ph type="title"/>
          </p:nvPr>
        </p:nvSpPr>
        <p:spPr/>
        <p:txBody>
          <a:bodyPr/>
          <a:lstStyle/>
          <a:p>
            <a:pPr eaLnBrk="1" hangingPunct="1">
              <a:defRPr/>
            </a:pPr>
            <a:r>
              <a:rPr lang="en-GB" smtClean="0">
                <a:effectLst>
                  <a:outerShdw blurRad="38100" dist="38100" dir="2700000" algn="tl">
                    <a:srgbClr val="C0C0C0"/>
                  </a:outerShdw>
                </a:effectLst>
              </a:rPr>
              <a:t>Cosa è una rete ?</a:t>
            </a:r>
          </a:p>
        </p:txBody>
      </p:sp>
      <p:sp>
        <p:nvSpPr>
          <p:cNvPr id="21510" name="Rectangle 3"/>
          <p:cNvSpPr>
            <a:spLocks noGrp="1" noChangeArrowheads="1"/>
          </p:cNvSpPr>
          <p:nvPr>
            <p:ph type="body" sz="half" idx="4294967295"/>
          </p:nvPr>
        </p:nvSpPr>
        <p:spPr>
          <a:xfrm>
            <a:off x="457200" y="1484313"/>
            <a:ext cx="4032250" cy="4752975"/>
          </a:xfrm>
        </p:spPr>
        <p:txBody>
          <a:bodyPr/>
          <a:lstStyle/>
          <a:p>
            <a:pPr eaLnBrk="1" hangingPunct="1">
              <a:lnSpc>
                <a:spcPct val="85000"/>
              </a:lnSpc>
            </a:pPr>
            <a:r>
              <a:rPr lang="en-GB" sz="1800" smtClean="0"/>
              <a:t>Un insieme </a:t>
            </a:r>
            <a:r>
              <a:rPr lang="en-GB" sz="1800" smtClean="0">
                <a:solidFill>
                  <a:schemeClr val="accent2"/>
                </a:solidFill>
              </a:rPr>
              <a:t>interconnesso</a:t>
            </a:r>
            <a:r>
              <a:rPr lang="en-GB" sz="1800" smtClean="0"/>
              <a:t> di computer </a:t>
            </a:r>
            <a:r>
              <a:rPr lang="en-GB" sz="1800" smtClean="0">
                <a:solidFill>
                  <a:schemeClr val="accent2"/>
                </a:solidFill>
              </a:rPr>
              <a:t>autonomi </a:t>
            </a:r>
          </a:p>
          <a:p>
            <a:pPr lvl="1" eaLnBrk="1" hangingPunct="1">
              <a:lnSpc>
                <a:spcPct val="85000"/>
              </a:lnSpc>
            </a:pPr>
            <a:r>
              <a:rPr lang="it-IT" sz="1600" smtClean="0"/>
              <a:t>Accesso alle informazioni</a:t>
            </a:r>
          </a:p>
          <a:p>
            <a:pPr lvl="1" eaLnBrk="1" hangingPunct="1">
              <a:lnSpc>
                <a:spcPct val="85000"/>
              </a:lnSpc>
            </a:pPr>
            <a:r>
              <a:rPr lang="it-IT" sz="1600" smtClean="0"/>
              <a:t>Condivisione di risorse</a:t>
            </a:r>
          </a:p>
          <a:p>
            <a:pPr lvl="1" eaLnBrk="1" hangingPunct="1">
              <a:lnSpc>
                <a:spcPct val="85000"/>
              </a:lnSpc>
            </a:pPr>
            <a:r>
              <a:rPr lang="it-IT" sz="1600" smtClean="0"/>
              <a:t>Facilitazione della comunicazione</a:t>
            </a:r>
          </a:p>
          <a:p>
            <a:pPr eaLnBrk="1" hangingPunct="1">
              <a:lnSpc>
                <a:spcPct val="85000"/>
              </a:lnSpc>
            </a:pPr>
            <a:endParaRPr lang="it-IT" sz="1000" smtClean="0"/>
          </a:p>
          <a:p>
            <a:pPr eaLnBrk="1" hangingPunct="1">
              <a:lnSpc>
                <a:spcPct val="85000"/>
              </a:lnSpc>
            </a:pPr>
            <a:r>
              <a:rPr lang="it-IT" sz="1800" smtClean="0"/>
              <a:t>Fatta di hardware:</a:t>
            </a:r>
          </a:p>
          <a:p>
            <a:pPr lvl="1" eaLnBrk="1" hangingPunct="1">
              <a:lnSpc>
                <a:spcPct val="85000"/>
              </a:lnSpc>
            </a:pPr>
            <a:r>
              <a:rPr lang="it-IT" sz="1600" smtClean="0"/>
              <a:t>apparati di interconnessione</a:t>
            </a:r>
          </a:p>
          <a:p>
            <a:pPr lvl="1" eaLnBrk="1" hangingPunct="1">
              <a:lnSpc>
                <a:spcPct val="85000"/>
              </a:lnSpc>
            </a:pPr>
            <a:r>
              <a:rPr lang="it-IT" sz="1600" smtClean="0"/>
              <a:t>apparati per il controllo della trasmissione</a:t>
            </a:r>
          </a:p>
          <a:p>
            <a:pPr lvl="1" eaLnBrk="1" hangingPunct="1">
              <a:lnSpc>
                <a:spcPct val="85000"/>
              </a:lnSpc>
            </a:pPr>
            <a:endParaRPr lang="it-IT" sz="1600" smtClean="0"/>
          </a:p>
          <a:p>
            <a:pPr eaLnBrk="1" hangingPunct="1">
              <a:lnSpc>
                <a:spcPct val="85000"/>
              </a:lnSpc>
            </a:pPr>
            <a:r>
              <a:rPr lang="it-IT" sz="1800" smtClean="0"/>
              <a:t>… e di software:</a:t>
            </a:r>
          </a:p>
          <a:p>
            <a:pPr lvl="1" eaLnBrk="1" hangingPunct="1">
              <a:lnSpc>
                <a:spcPct val="85000"/>
              </a:lnSpc>
            </a:pPr>
            <a:r>
              <a:rPr lang="it-IT" sz="1600" smtClean="0"/>
              <a:t>codifica e formattazione dei dati</a:t>
            </a:r>
          </a:p>
          <a:p>
            <a:pPr lvl="1" eaLnBrk="1" hangingPunct="1">
              <a:lnSpc>
                <a:spcPct val="85000"/>
              </a:lnSpc>
            </a:pPr>
            <a:r>
              <a:rPr lang="it-IT" sz="1600" smtClean="0"/>
              <a:t>rilevazione di errori e correzione</a:t>
            </a:r>
          </a:p>
          <a:p>
            <a:pPr lvl="1" eaLnBrk="1" hangingPunct="1">
              <a:lnSpc>
                <a:spcPct val="85000"/>
              </a:lnSpc>
            </a:pPr>
            <a:r>
              <a:rPr lang="it-IT" sz="1600" smtClean="0"/>
              <a:t>Instradamento delle informazioni fra i computer in rete</a:t>
            </a:r>
          </a:p>
          <a:p>
            <a:pPr lvl="1" eaLnBrk="1" hangingPunct="1">
              <a:lnSpc>
                <a:spcPct val="85000"/>
              </a:lnSpc>
            </a:pPr>
            <a:r>
              <a:rPr lang="it-IT" sz="1600" smtClean="0"/>
              <a:t>Servizi e applicazioni</a:t>
            </a:r>
            <a:endParaRPr lang="en-GB" sz="1600" smtClean="0"/>
          </a:p>
        </p:txBody>
      </p:sp>
      <p:pic>
        <p:nvPicPr>
          <p:cNvPr id="21511" name="Picture 244"/>
          <p:cNvPicPr>
            <a:picLocks noChangeAspect="1" noChangeArrowheads="1"/>
          </p:cNvPicPr>
          <p:nvPr/>
        </p:nvPicPr>
        <p:blipFill>
          <a:blip r:embed="rId2" cstate="print"/>
          <a:srcRect/>
          <a:stretch>
            <a:fillRect/>
          </a:stretch>
        </p:blipFill>
        <p:spPr bwMode="auto">
          <a:xfrm>
            <a:off x="4414838" y="1725613"/>
            <a:ext cx="4356100" cy="4298950"/>
          </a:xfrm>
          <a:prstGeom prst="rect">
            <a:avLst/>
          </a:prstGeom>
          <a:noFill/>
          <a:ln w="9525" algn="ctr">
            <a:noFill/>
            <a:miter lim="800000"/>
            <a:headEnd/>
            <a:tailEnd/>
          </a:ln>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Rectangle 4"/>
          <p:cNvSpPr>
            <a:spLocks noGrp="1" noChangeArrowheads="1"/>
          </p:cNvSpPr>
          <p:nvPr>
            <p:ph type="title"/>
          </p:nvPr>
        </p:nvSpPr>
        <p:spPr/>
        <p:txBody>
          <a:bodyPr/>
          <a:lstStyle/>
          <a:p>
            <a:pPr eaLnBrk="1" hangingPunct="1"/>
            <a:r>
              <a:rPr lang="it-IT" smtClean="0"/>
              <a:t>Rete : desiderata ?</a:t>
            </a:r>
          </a:p>
        </p:txBody>
      </p:sp>
      <p:sp>
        <p:nvSpPr>
          <p:cNvPr id="22534" name="Rectangle 5"/>
          <p:cNvSpPr>
            <a:spLocks noGrp="1" noChangeArrowheads="1"/>
          </p:cNvSpPr>
          <p:nvPr>
            <p:ph type="body" idx="1"/>
          </p:nvPr>
        </p:nvSpPr>
        <p:spPr/>
        <p:txBody>
          <a:bodyPr/>
          <a:lstStyle/>
          <a:p>
            <a:pPr eaLnBrk="1" hangingPunct="1"/>
            <a:r>
              <a:rPr lang="it-IT" dirty="0" smtClean="0"/>
              <a:t>Mettere in comunicazione ambienti applicativi diversi:</a:t>
            </a:r>
          </a:p>
          <a:p>
            <a:pPr lvl="1" eaLnBrk="1" hangingPunct="1"/>
            <a:r>
              <a:rPr lang="it-IT" dirty="0" smtClean="0"/>
              <a:t>Affidabile</a:t>
            </a:r>
          </a:p>
          <a:p>
            <a:pPr lvl="1" eaLnBrk="1" hangingPunct="1"/>
            <a:r>
              <a:rPr lang="it-IT" dirty="0" smtClean="0"/>
              <a:t>Efficiente</a:t>
            </a:r>
          </a:p>
          <a:p>
            <a:pPr eaLnBrk="1" hangingPunct="1"/>
            <a:endParaRPr lang="it-IT" dirty="0" smtClean="0"/>
          </a:p>
          <a:p>
            <a:pPr eaLnBrk="1" hangingPunct="1"/>
            <a:r>
              <a:rPr lang="it-IT" dirty="0" smtClean="0"/>
              <a:t>Rilevare e  correggere automaticamente:</a:t>
            </a:r>
          </a:p>
          <a:p>
            <a:pPr lvl="1" eaLnBrk="1" hangingPunct="1"/>
            <a:r>
              <a:rPr lang="it-IT" dirty="0" smtClean="0"/>
              <a:t>Dati corrotti</a:t>
            </a:r>
          </a:p>
          <a:p>
            <a:pPr lvl="1" eaLnBrk="1" hangingPunct="1"/>
            <a:r>
              <a:rPr lang="it-IT" dirty="0" smtClean="0"/>
              <a:t>Dati persi</a:t>
            </a:r>
          </a:p>
          <a:p>
            <a:pPr lvl="1" eaLnBrk="1" hangingPunct="1"/>
            <a:r>
              <a:rPr lang="it-IT" dirty="0" smtClean="0"/>
              <a:t>Duplicazioni di dati</a:t>
            </a:r>
          </a:p>
          <a:p>
            <a:pPr lvl="1" eaLnBrk="1" hangingPunct="1"/>
            <a:r>
              <a:rPr lang="it-IT" dirty="0" smtClean="0"/>
              <a:t>Distribuzione corretta dei pacchetti ricevuti con ordine diverso</a:t>
            </a:r>
          </a:p>
          <a:p>
            <a:pPr lvl="1" eaLnBrk="1" hangingPunct="1"/>
            <a:endParaRPr lang="it-IT" dirty="0" smtClean="0"/>
          </a:p>
          <a:p>
            <a:pPr eaLnBrk="1" hangingPunct="1"/>
            <a:r>
              <a:rPr lang="it-IT" dirty="0" smtClean="0"/>
              <a:t>Trovare cammini ottimali dalla sorgente alla destinazione (routing).</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717826" name="Object 2"/>
          <p:cNvGraphicFramePr>
            <a:graphicFrameLocks noChangeAspect="1"/>
          </p:cNvGraphicFramePr>
          <p:nvPr/>
        </p:nvGraphicFramePr>
        <p:xfrm>
          <a:off x="974725" y="1489075"/>
          <a:ext cx="1284288" cy="800100"/>
        </p:xfrm>
        <a:graphic>
          <a:graphicData uri="http://schemas.openxmlformats.org/presentationml/2006/ole">
            <mc:AlternateContent xmlns:mc="http://schemas.openxmlformats.org/markup-compatibility/2006">
              <mc:Choice xmlns:v="urn:schemas-microsoft-com:vml" Requires="v">
                <p:oleObj spid="_x0000_s1056" name="Bitmap Image" r:id="rId4" imgW="1390844" imgH="800212" progId="PBrush">
                  <p:embed/>
                </p:oleObj>
              </mc:Choice>
              <mc:Fallback>
                <p:oleObj name="Bitmap Image" r:id="rId4" imgW="1390844" imgH="800212" progId="PBrush">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4725" y="1489075"/>
                        <a:ext cx="1284288" cy="80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827" name="Object 3"/>
          <p:cNvGraphicFramePr>
            <a:graphicFrameLocks noChangeAspect="1"/>
          </p:cNvGraphicFramePr>
          <p:nvPr/>
        </p:nvGraphicFramePr>
        <p:xfrm>
          <a:off x="1038225" y="2936875"/>
          <a:ext cx="958850" cy="933450"/>
        </p:xfrm>
        <a:graphic>
          <a:graphicData uri="http://schemas.openxmlformats.org/presentationml/2006/ole">
            <mc:AlternateContent xmlns:mc="http://schemas.openxmlformats.org/markup-compatibility/2006">
              <mc:Choice xmlns:v="urn:schemas-microsoft-com:vml" Requires="v">
                <p:oleObj spid="_x0000_s1057" name="Bitmap Image" r:id="rId6" imgW="1038370" imgH="933580" progId="PBrush">
                  <p:embed/>
                </p:oleObj>
              </mc:Choice>
              <mc:Fallback>
                <p:oleObj name="Bitmap Image" r:id="rId6" imgW="1038370" imgH="933580" progId="PBrush">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8225" y="2936875"/>
                        <a:ext cx="958850"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828" name="Object 4"/>
          <p:cNvGraphicFramePr>
            <a:graphicFrameLocks noChangeAspect="1"/>
          </p:cNvGraphicFramePr>
          <p:nvPr/>
        </p:nvGraphicFramePr>
        <p:xfrm>
          <a:off x="998538" y="4384675"/>
          <a:ext cx="1436687" cy="1676400"/>
        </p:xfrm>
        <a:graphic>
          <a:graphicData uri="http://schemas.openxmlformats.org/presentationml/2006/ole">
            <mc:AlternateContent xmlns:mc="http://schemas.openxmlformats.org/markup-compatibility/2006">
              <mc:Choice xmlns:v="urn:schemas-microsoft-com:vml" Requires="v">
                <p:oleObj spid="_x0000_s1058" name="Bitmap Image" r:id="rId8" imgW="1095528" imgH="1133633" progId="PBrush">
                  <p:embed/>
                </p:oleObj>
              </mc:Choice>
              <mc:Fallback>
                <p:oleObj name="Bitmap Image" r:id="rId8" imgW="1095528" imgH="1133633" progId="PBrush">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98538" y="4384675"/>
                        <a:ext cx="1436687"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829" name="Object 5"/>
          <p:cNvGraphicFramePr>
            <a:graphicFrameLocks noChangeAspect="1"/>
          </p:cNvGraphicFramePr>
          <p:nvPr/>
        </p:nvGraphicFramePr>
        <p:xfrm>
          <a:off x="4776788" y="1412875"/>
          <a:ext cx="1117600" cy="1092200"/>
        </p:xfrm>
        <a:graphic>
          <a:graphicData uri="http://schemas.openxmlformats.org/presentationml/2006/ole">
            <mc:AlternateContent xmlns:mc="http://schemas.openxmlformats.org/markup-compatibility/2006">
              <mc:Choice xmlns:v="urn:schemas-microsoft-com:vml" Requires="v">
                <p:oleObj spid="_x0000_s1059" name="Bitmap Image" r:id="rId10" imgW="980952" imgH="885949" progId="PBrush">
                  <p:embed/>
                </p:oleObj>
              </mc:Choice>
              <mc:Fallback>
                <p:oleObj name="Bitmap Image" r:id="rId10" imgW="980952" imgH="885949" progId="PBrush">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76788" y="1412875"/>
                        <a:ext cx="1117600" cy="109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830" name="Object 6"/>
          <p:cNvGraphicFramePr>
            <a:graphicFrameLocks noChangeAspect="1"/>
          </p:cNvGraphicFramePr>
          <p:nvPr/>
        </p:nvGraphicFramePr>
        <p:xfrm>
          <a:off x="4783138" y="3013075"/>
          <a:ext cx="1274762" cy="942975"/>
        </p:xfrm>
        <a:graphic>
          <a:graphicData uri="http://schemas.openxmlformats.org/presentationml/2006/ole">
            <mc:AlternateContent xmlns:mc="http://schemas.openxmlformats.org/markup-compatibility/2006">
              <mc:Choice xmlns:v="urn:schemas-microsoft-com:vml" Requires="v">
                <p:oleObj spid="_x0000_s1060" name="Bitmap Image" r:id="rId12" imgW="1380952" imgH="942857" progId="PBrush">
                  <p:embed/>
                </p:oleObj>
              </mc:Choice>
              <mc:Fallback>
                <p:oleObj name="Bitmap Image" r:id="rId12" imgW="1380952" imgH="942857" progId="PBrush">
                  <p:embed/>
                  <p:pic>
                    <p:nvPicPr>
                      <p:cNvPr id="0" name="Object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83138" y="3013075"/>
                        <a:ext cx="1274762"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831" name="Object 7"/>
          <p:cNvGraphicFramePr>
            <a:graphicFrameLocks noChangeAspect="1"/>
          </p:cNvGraphicFramePr>
          <p:nvPr/>
        </p:nvGraphicFramePr>
        <p:xfrm>
          <a:off x="4787900" y="4613275"/>
          <a:ext cx="1336675" cy="1401763"/>
        </p:xfrm>
        <a:graphic>
          <a:graphicData uri="http://schemas.openxmlformats.org/presentationml/2006/ole">
            <mc:AlternateContent xmlns:mc="http://schemas.openxmlformats.org/markup-compatibility/2006">
              <mc:Choice xmlns:v="urn:schemas-microsoft-com:vml" Requires="v">
                <p:oleObj spid="_x0000_s1061" name="Bitmap Image" r:id="rId14" imgW="895238" imgH="866896" progId="PBrush">
                  <p:embed/>
                </p:oleObj>
              </mc:Choice>
              <mc:Fallback>
                <p:oleObj name="Bitmap Image" r:id="rId14" imgW="895238" imgH="866896" progId="PBrush">
                  <p:embed/>
                  <p:pic>
                    <p:nvPicPr>
                      <p:cNvPr id="0"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787900" y="4613275"/>
                        <a:ext cx="1336675"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2" name="Rectangle 8"/>
          <p:cNvSpPr>
            <a:spLocks noGrp="1" noChangeArrowheads="1"/>
          </p:cNvSpPr>
          <p:nvPr>
            <p:ph type="title"/>
          </p:nvPr>
        </p:nvSpPr>
        <p:spPr/>
        <p:txBody>
          <a:bodyPr/>
          <a:lstStyle/>
          <a:p>
            <a:r>
              <a:rPr lang="en-US" smtClean="0"/>
              <a:t>Topologia fisica di rete</a:t>
            </a:r>
          </a:p>
        </p:txBody>
      </p:sp>
      <p:sp>
        <p:nvSpPr>
          <p:cNvPr id="717833" name="Text Box 9"/>
          <p:cNvSpPr txBox="1">
            <a:spLocks noChangeArrowheads="1"/>
          </p:cNvSpPr>
          <p:nvPr/>
        </p:nvSpPr>
        <p:spPr bwMode="auto">
          <a:xfrm>
            <a:off x="2430463" y="1625600"/>
            <a:ext cx="895350" cy="554038"/>
          </a:xfrm>
          <a:prstGeom prst="rect">
            <a:avLst/>
          </a:prstGeom>
          <a:noFill/>
          <a:ln w="9525">
            <a:noFill/>
            <a:miter lim="800000"/>
            <a:headEnd/>
            <a:tailEnd/>
          </a:ln>
        </p:spPr>
        <p:txBody>
          <a:bodyPr wrap="none">
            <a:spAutoFit/>
          </a:bodyPr>
          <a:lstStyle/>
          <a:p>
            <a:r>
              <a:rPr lang="en-US" sz="3000">
                <a:latin typeface="Tahoma" pitchFamily="34" charset="0"/>
              </a:rPr>
              <a:t>Bus</a:t>
            </a:r>
          </a:p>
        </p:txBody>
      </p:sp>
      <p:sp>
        <p:nvSpPr>
          <p:cNvPr id="717834" name="Text Box 10"/>
          <p:cNvSpPr txBox="1">
            <a:spLocks noChangeArrowheads="1"/>
          </p:cNvSpPr>
          <p:nvPr/>
        </p:nvSpPr>
        <p:spPr bwMode="auto">
          <a:xfrm>
            <a:off x="2444750" y="3089275"/>
            <a:ext cx="1068388" cy="554038"/>
          </a:xfrm>
          <a:prstGeom prst="rect">
            <a:avLst/>
          </a:prstGeom>
          <a:noFill/>
          <a:ln w="9525">
            <a:noFill/>
            <a:miter lim="800000"/>
            <a:headEnd/>
            <a:tailEnd/>
          </a:ln>
        </p:spPr>
        <p:txBody>
          <a:bodyPr wrap="none">
            <a:spAutoFit/>
          </a:bodyPr>
          <a:lstStyle/>
          <a:p>
            <a:r>
              <a:rPr lang="en-US" sz="3000">
                <a:latin typeface="Tahoma" pitchFamily="34" charset="0"/>
              </a:rPr>
              <a:t>Ring</a:t>
            </a:r>
          </a:p>
        </p:txBody>
      </p:sp>
      <p:sp>
        <p:nvSpPr>
          <p:cNvPr id="717835" name="Text Box 11"/>
          <p:cNvSpPr txBox="1">
            <a:spLocks noChangeArrowheads="1"/>
          </p:cNvSpPr>
          <p:nvPr/>
        </p:nvSpPr>
        <p:spPr bwMode="auto">
          <a:xfrm>
            <a:off x="2444750" y="4902200"/>
            <a:ext cx="985838" cy="554038"/>
          </a:xfrm>
          <a:prstGeom prst="rect">
            <a:avLst/>
          </a:prstGeom>
          <a:noFill/>
          <a:ln w="9525">
            <a:noFill/>
            <a:miter lim="800000"/>
            <a:headEnd/>
            <a:tailEnd/>
          </a:ln>
        </p:spPr>
        <p:txBody>
          <a:bodyPr wrap="none">
            <a:spAutoFit/>
          </a:bodyPr>
          <a:lstStyle/>
          <a:p>
            <a:r>
              <a:rPr lang="en-US" sz="3000">
                <a:latin typeface="Tahoma" pitchFamily="34" charset="0"/>
              </a:rPr>
              <a:t>Star</a:t>
            </a:r>
          </a:p>
        </p:txBody>
      </p:sp>
      <p:sp>
        <p:nvSpPr>
          <p:cNvPr id="717836" name="Text Box 12"/>
          <p:cNvSpPr txBox="1">
            <a:spLocks noChangeArrowheads="1"/>
          </p:cNvSpPr>
          <p:nvPr/>
        </p:nvSpPr>
        <p:spPr bwMode="auto">
          <a:xfrm>
            <a:off x="6178550" y="1412875"/>
            <a:ext cx="2003425" cy="1016000"/>
          </a:xfrm>
          <a:prstGeom prst="rect">
            <a:avLst/>
          </a:prstGeom>
          <a:noFill/>
          <a:ln w="9525">
            <a:noFill/>
            <a:miter lim="800000"/>
            <a:headEnd/>
            <a:tailEnd/>
          </a:ln>
        </p:spPr>
        <p:txBody>
          <a:bodyPr wrap="none">
            <a:spAutoFit/>
          </a:bodyPr>
          <a:lstStyle/>
          <a:p>
            <a:r>
              <a:rPr lang="en-US" sz="3000">
                <a:latin typeface="Tahoma" pitchFamily="34" charset="0"/>
              </a:rPr>
              <a:t>Extended</a:t>
            </a:r>
          </a:p>
          <a:p>
            <a:r>
              <a:rPr lang="en-US" sz="3000">
                <a:latin typeface="Tahoma" pitchFamily="34" charset="0"/>
              </a:rPr>
              <a:t>Star</a:t>
            </a:r>
          </a:p>
        </p:txBody>
      </p:sp>
      <p:sp>
        <p:nvSpPr>
          <p:cNvPr id="717837" name="Text Box 13"/>
          <p:cNvSpPr txBox="1">
            <a:spLocks noChangeArrowheads="1"/>
          </p:cNvSpPr>
          <p:nvPr/>
        </p:nvSpPr>
        <p:spPr bwMode="auto">
          <a:xfrm>
            <a:off x="6103938" y="3225800"/>
            <a:ext cx="2501900" cy="554038"/>
          </a:xfrm>
          <a:prstGeom prst="rect">
            <a:avLst/>
          </a:prstGeom>
          <a:noFill/>
          <a:ln w="9525">
            <a:noFill/>
            <a:miter lim="800000"/>
            <a:headEnd/>
            <a:tailEnd/>
          </a:ln>
        </p:spPr>
        <p:txBody>
          <a:bodyPr wrap="none">
            <a:spAutoFit/>
          </a:bodyPr>
          <a:lstStyle/>
          <a:p>
            <a:r>
              <a:rPr lang="en-US" sz="3000">
                <a:latin typeface="Tahoma" pitchFamily="34" charset="0"/>
              </a:rPr>
              <a:t>Hierarchical</a:t>
            </a:r>
          </a:p>
        </p:txBody>
      </p:sp>
      <p:sp>
        <p:nvSpPr>
          <p:cNvPr id="717838" name="Text Box 14"/>
          <p:cNvSpPr txBox="1">
            <a:spLocks noChangeArrowheads="1"/>
          </p:cNvSpPr>
          <p:nvPr/>
        </p:nvSpPr>
        <p:spPr bwMode="auto">
          <a:xfrm>
            <a:off x="6180138" y="5070475"/>
            <a:ext cx="1201737" cy="554038"/>
          </a:xfrm>
          <a:prstGeom prst="rect">
            <a:avLst/>
          </a:prstGeom>
          <a:noFill/>
          <a:ln w="9525">
            <a:noFill/>
            <a:miter lim="800000"/>
            <a:headEnd/>
            <a:tailEnd/>
          </a:ln>
        </p:spPr>
        <p:txBody>
          <a:bodyPr wrap="none">
            <a:spAutoFit/>
          </a:bodyPr>
          <a:lstStyle/>
          <a:p>
            <a:r>
              <a:rPr lang="en-US" sz="3000">
                <a:latin typeface="Tahoma" pitchFamily="34" charset="0"/>
              </a:rPr>
              <a:t>Mesh</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17826"/>
                                        </p:tgtEl>
                                        <p:attrNameLst>
                                          <p:attrName>style.visibility</p:attrName>
                                        </p:attrNameLst>
                                      </p:cBhvr>
                                      <p:to>
                                        <p:strVal val="visible"/>
                                      </p:to>
                                    </p:set>
                                    <p:animEffect transition="in" filter="dissolve">
                                      <p:cBhvr>
                                        <p:cTn id="7" dur="500"/>
                                        <p:tgtEl>
                                          <p:spTgt spid="717826"/>
                                        </p:tgtEl>
                                      </p:cBhvr>
                                    </p:animEffect>
                                  </p:childTnLst>
                                </p:cTn>
                              </p:par>
                            </p:childTnLst>
                          </p:cTn>
                        </p:par>
                        <p:par>
                          <p:cTn id="8" fill="hold">
                            <p:stCondLst>
                              <p:cond delay="500"/>
                            </p:stCondLst>
                            <p:childTnLst>
                              <p:par>
                                <p:cTn id="9" presetID="3" presetClass="entr" presetSubtype="10" fill="hold" grpId="0" nodeType="afterEffect">
                                  <p:stCondLst>
                                    <p:cond delay="1000"/>
                                  </p:stCondLst>
                                  <p:childTnLst>
                                    <p:set>
                                      <p:cBhvr>
                                        <p:cTn id="10" dur="1" fill="hold">
                                          <p:stCondLst>
                                            <p:cond delay="0"/>
                                          </p:stCondLst>
                                        </p:cTn>
                                        <p:tgtEl>
                                          <p:spTgt spid="717833"/>
                                        </p:tgtEl>
                                        <p:attrNameLst>
                                          <p:attrName>style.visibility</p:attrName>
                                        </p:attrNameLst>
                                      </p:cBhvr>
                                      <p:to>
                                        <p:strVal val="visible"/>
                                      </p:to>
                                    </p:set>
                                    <p:animEffect transition="in" filter="blinds(horizontal)">
                                      <p:cBhvr>
                                        <p:cTn id="11" dur="500"/>
                                        <p:tgtEl>
                                          <p:spTgt spid="717833"/>
                                        </p:tgtEl>
                                      </p:cBhvr>
                                    </p:animEffect>
                                  </p:childTnLst>
                                </p:cTn>
                              </p:par>
                            </p:childTnLst>
                          </p:cTn>
                        </p:par>
                        <p:par>
                          <p:cTn id="12" fill="hold">
                            <p:stCondLst>
                              <p:cond delay="2000"/>
                            </p:stCondLst>
                            <p:childTnLst>
                              <p:par>
                                <p:cTn id="13" presetID="9" presetClass="entr" presetSubtype="0" fill="hold" nodeType="afterEffect">
                                  <p:stCondLst>
                                    <p:cond delay="0"/>
                                  </p:stCondLst>
                                  <p:childTnLst>
                                    <p:set>
                                      <p:cBhvr>
                                        <p:cTn id="14" dur="1" fill="hold">
                                          <p:stCondLst>
                                            <p:cond delay="0"/>
                                          </p:stCondLst>
                                        </p:cTn>
                                        <p:tgtEl>
                                          <p:spTgt spid="717827"/>
                                        </p:tgtEl>
                                        <p:attrNameLst>
                                          <p:attrName>style.visibility</p:attrName>
                                        </p:attrNameLst>
                                      </p:cBhvr>
                                      <p:to>
                                        <p:strVal val="visible"/>
                                      </p:to>
                                    </p:set>
                                    <p:animEffect transition="in" filter="dissolve">
                                      <p:cBhvr>
                                        <p:cTn id="15" dur="500"/>
                                        <p:tgtEl>
                                          <p:spTgt spid="717827"/>
                                        </p:tgtEl>
                                      </p:cBhvr>
                                    </p:animEffect>
                                  </p:childTnLst>
                                </p:cTn>
                              </p:par>
                            </p:childTnLst>
                          </p:cTn>
                        </p:par>
                        <p:par>
                          <p:cTn id="16" fill="hold">
                            <p:stCondLst>
                              <p:cond delay="2500"/>
                            </p:stCondLst>
                            <p:childTnLst>
                              <p:par>
                                <p:cTn id="17" presetID="3" presetClass="entr" presetSubtype="10" fill="hold" grpId="0" nodeType="afterEffect">
                                  <p:stCondLst>
                                    <p:cond delay="0"/>
                                  </p:stCondLst>
                                  <p:childTnLst>
                                    <p:set>
                                      <p:cBhvr>
                                        <p:cTn id="18" dur="1" fill="hold">
                                          <p:stCondLst>
                                            <p:cond delay="0"/>
                                          </p:stCondLst>
                                        </p:cTn>
                                        <p:tgtEl>
                                          <p:spTgt spid="717834"/>
                                        </p:tgtEl>
                                        <p:attrNameLst>
                                          <p:attrName>style.visibility</p:attrName>
                                        </p:attrNameLst>
                                      </p:cBhvr>
                                      <p:to>
                                        <p:strVal val="visible"/>
                                      </p:to>
                                    </p:set>
                                    <p:animEffect transition="in" filter="blinds(horizontal)">
                                      <p:cBhvr>
                                        <p:cTn id="19" dur="500"/>
                                        <p:tgtEl>
                                          <p:spTgt spid="717834"/>
                                        </p:tgtEl>
                                      </p:cBhvr>
                                    </p:animEffect>
                                  </p:childTnLst>
                                </p:cTn>
                              </p:par>
                            </p:childTnLst>
                          </p:cTn>
                        </p:par>
                        <p:par>
                          <p:cTn id="20" fill="hold">
                            <p:stCondLst>
                              <p:cond delay="3000"/>
                            </p:stCondLst>
                            <p:childTnLst>
                              <p:par>
                                <p:cTn id="21" presetID="9" presetClass="entr" presetSubtype="0" fill="hold" nodeType="afterEffect">
                                  <p:stCondLst>
                                    <p:cond delay="0"/>
                                  </p:stCondLst>
                                  <p:childTnLst>
                                    <p:set>
                                      <p:cBhvr>
                                        <p:cTn id="22" dur="1" fill="hold">
                                          <p:stCondLst>
                                            <p:cond delay="0"/>
                                          </p:stCondLst>
                                        </p:cTn>
                                        <p:tgtEl>
                                          <p:spTgt spid="717828"/>
                                        </p:tgtEl>
                                        <p:attrNameLst>
                                          <p:attrName>style.visibility</p:attrName>
                                        </p:attrNameLst>
                                      </p:cBhvr>
                                      <p:to>
                                        <p:strVal val="visible"/>
                                      </p:to>
                                    </p:set>
                                    <p:animEffect transition="in" filter="dissolve">
                                      <p:cBhvr>
                                        <p:cTn id="23" dur="500"/>
                                        <p:tgtEl>
                                          <p:spTgt spid="717828"/>
                                        </p:tgtEl>
                                      </p:cBhvr>
                                    </p:animEffect>
                                  </p:childTnLst>
                                </p:cTn>
                              </p:par>
                            </p:childTnLst>
                          </p:cTn>
                        </p:par>
                        <p:par>
                          <p:cTn id="24" fill="hold">
                            <p:stCondLst>
                              <p:cond delay="3500"/>
                            </p:stCondLst>
                            <p:childTnLst>
                              <p:par>
                                <p:cTn id="25" presetID="3" presetClass="entr" presetSubtype="10" fill="hold" grpId="0" nodeType="afterEffect">
                                  <p:stCondLst>
                                    <p:cond delay="0"/>
                                  </p:stCondLst>
                                  <p:childTnLst>
                                    <p:set>
                                      <p:cBhvr>
                                        <p:cTn id="26" dur="1" fill="hold">
                                          <p:stCondLst>
                                            <p:cond delay="0"/>
                                          </p:stCondLst>
                                        </p:cTn>
                                        <p:tgtEl>
                                          <p:spTgt spid="717835"/>
                                        </p:tgtEl>
                                        <p:attrNameLst>
                                          <p:attrName>style.visibility</p:attrName>
                                        </p:attrNameLst>
                                      </p:cBhvr>
                                      <p:to>
                                        <p:strVal val="visible"/>
                                      </p:to>
                                    </p:set>
                                    <p:animEffect transition="in" filter="blinds(horizontal)">
                                      <p:cBhvr>
                                        <p:cTn id="27" dur="500"/>
                                        <p:tgtEl>
                                          <p:spTgt spid="717835"/>
                                        </p:tgtEl>
                                      </p:cBhvr>
                                    </p:animEffect>
                                  </p:childTnLst>
                                </p:cTn>
                              </p:par>
                            </p:childTnLst>
                          </p:cTn>
                        </p:par>
                        <p:par>
                          <p:cTn id="28" fill="hold">
                            <p:stCondLst>
                              <p:cond delay="4000"/>
                            </p:stCondLst>
                            <p:childTnLst>
                              <p:par>
                                <p:cTn id="29" presetID="9" presetClass="entr" presetSubtype="0" fill="hold" nodeType="afterEffect">
                                  <p:stCondLst>
                                    <p:cond delay="0"/>
                                  </p:stCondLst>
                                  <p:childTnLst>
                                    <p:set>
                                      <p:cBhvr>
                                        <p:cTn id="30" dur="1" fill="hold">
                                          <p:stCondLst>
                                            <p:cond delay="0"/>
                                          </p:stCondLst>
                                        </p:cTn>
                                        <p:tgtEl>
                                          <p:spTgt spid="717829"/>
                                        </p:tgtEl>
                                        <p:attrNameLst>
                                          <p:attrName>style.visibility</p:attrName>
                                        </p:attrNameLst>
                                      </p:cBhvr>
                                      <p:to>
                                        <p:strVal val="visible"/>
                                      </p:to>
                                    </p:set>
                                    <p:animEffect transition="in" filter="dissolve">
                                      <p:cBhvr>
                                        <p:cTn id="31" dur="500"/>
                                        <p:tgtEl>
                                          <p:spTgt spid="717829"/>
                                        </p:tgtEl>
                                      </p:cBhvr>
                                    </p:animEffect>
                                  </p:childTnLst>
                                </p:cTn>
                              </p:par>
                            </p:childTnLst>
                          </p:cTn>
                        </p:par>
                        <p:par>
                          <p:cTn id="32" fill="hold">
                            <p:stCondLst>
                              <p:cond delay="4500"/>
                            </p:stCondLst>
                            <p:childTnLst>
                              <p:par>
                                <p:cTn id="33" presetID="3" presetClass="entr" presetSubtype="10" fill="hold" grpId="0" nodeType="afterEffect">
                                  <p:stCondLst>
                                    <p:cond delay="0"/>
                                  </p:stCondLst>
                                  <p:childTnLst>
                                    <p:set>
                                      <p:cBhvr>
                                        <p:cTn id="34" dur="1" fill="hold">
                                          <p:stCondLst>
                                            <p:cond delay="0"/>
                                          </p:stCondLst>
                                        </p:cTn>
                                        <p:tgtEl>
                                          <p:spTgt spid="717836"/>
                                        </p:tgtEl>
                                        <p:attrNameLst>
                                          <p:attrName>style.visibility</p:attrName>
                                        </p:attrNameLst>
                                      </p:cBhvr>
                                      <p:to>
                                        <p:strVal val="visible"/>
                                      </p:to>
                                    </p:set>
                                    <p:animEffect transition="in" filter="blinds(horizontal)">
                                      <p:cBhvr>
                                        <p:cTn id="35" dur="500"/>
                                        <p:tgtEl>
                                          <p:spTgt spid="717836"/>
                                        </p:tgtEl>
                                      </p:cBhvr>
                                    </p:animEffect>
                                  </p:childTnLst>
                                </p:cTn>
                              </p:par>
                            </p:childTnLst>
                          </p:cTn>
                        </p:par>
                        <p:par>
                          <p:cTn id="36" fill="hold">
                            <p:stCondLst>
                              <p:cond delay="5000"/>
                            </p:stCondLst>
                            <p:childTnLst>
                              <p:par>
                                <p:cTn id="37" presetID="9" presetClass="entr" presetSubtype="0" fill="hold" nodeType="afterEffect">
                                  <p:stCondLst>
                                    <p:cond delay="0"/>
                                  </p:stCondLst>
                                  <p:childTnLst>
                                    <p:set>
                                      <p:cBhvr>
                                        <p:cTn id="38" dur="1" fill="hold">
                                          <p:stCondLst>
                                            <p:cond delay="0"/>
                                          </p:stCondLst>
                                        </p:cTn>
                                        <p:tgtEl>
                                          <p:spTgt spid="717830"/>
                                        </p:tgtEl>
                                        <p:attrNameLst>
                                          <p:attrName>style.visibility</p:attrName>
                                        </p:attrNameLst>
                                      </p:cBhvr>
                                      <p:to>
                                        <p:strVal val="visible"/>
                                      </p:to>
                                    </p:set>
                                    <p:animEffect transition="in" filter="dissolve">
                                      <p:cBhvr>
                                        <p:cTn id="39" dur="500"/>
                                        <p:tgtEl>
                                          <p:spTgt spid="717830"/>
                                        </p:tgtEl>
                                      </p:cBhvr>
                                    </p:animEffect>
                                  </p:childTnLst>
                                </p:cTn>
                              </p:par>
                            </p:childTnLst>
                          </p:cTn>
                        </p:par>
                        <p:par>
                          <p:cTn id="40" fill="hold">
                            <p:stCondLst>
                              <p:cond delay="5500"/>
                            </p:stCondLst>
                            <p:childTnLst>
                              <p:par>
                                <p:cTn id="41" presetID="3" presetClass="entr" presetSubtype="10" fill="hold" grpId="0" nodeType="afterEffect">
                                  <p:stCondLst>
                                    <p:cond delay="0"/>
                                  </p:stCondLst>
                                  <p:childTnLst>
                                    <p:set>
                                      <p:cBhvr>
                                        <p:cTn id="42" dur="1" fill="hold">
                                          <p:stCondLst>
                                            <p:cond delay="0"/>
                                          </p:stCondLst>
                                        </p:cTn>
                                        <p:tgtEl>
                                          <p:spTgt spid="717837"/>
                                        </p:tgtEl>
                                        <p:attrNameLst>
                                          <p:attrName>style.visibility</p:attrName>
                                        </p:attrNameLst>
                                      </p:cBhvr>
                                      <p:to>
                                        <p:strVal val="visible"/>
                                      </p:to>
                                    </p:set>
                                    <p:animEffect transition="in" filter="blinds(horizontal)">
                                      <p:cBhvr>
                                        <p:cTn id="43" dur="500"/>
                                        <p:tgtEl>
                                          <p:spTgt spid="717837"/>
                                        </p:tgtEl>
                                      </p:cBhvr>
                                    </p:animEffect>
                                  </p:childTnLst>
                                </p:cTn>
                              </p:par>
                            </p:childTnLst>
                          </p:cTn>
                        </p:par>
                        <p:par>
                          <p:cTn id="44" fill="hold">
                            <p:stCondLst>
                              <p:cond delay="6000"/>
                            </p:stCondLst>
                            <p:childTnLst>
                              <p:par>
                                <p:cTn id="45" presetID="9" presetClass="entr" presetSubtype="0" fill="hold" nodeType="afterEffect">
                                  <p:stCondLst>
                                    <p:cond delay="0"/>
                                  </p:stCondLst>
                                  <p:childTnLst>
                                    <p:set>
                                      <p:cBhvr>
                                        <p:cTn id="46" dur="1" fill="hold">
                                          <p:stCondLst>
                                            <p:cond delay="0"/>
                                          </p:stCondLst>
                                        </p:cTn>
                                        <p:tgtEl>
                                          <p:spTgt spid="717831"/>
                                        </p:tgtEl>
                                        <p:attrNameLst>
                                          <p:attrName>style.visibility</p:attrName>
                                        </p:attrNameLst>
                                      </p:cBhvr>
                                      <p:to>
                                        <p:strVal val="visible"/>
                                      </p:to>
                                    </p:set>
                                    <p:animEffect transition="in" filter="dissolve">
                                      <p:cBhvr>
                                        <p:cTn id="47" dur="500"/>
                                        <p:tgtEl>
                                          <p:spTgt spid="717831"/>
                                        </p:tgtEl>
                                      </p:cBhvr>
                                    </p:animEffect>
                                  </p:childTnLst>
                                </p:cTn>
                              </p:par>
                            </p:childTnLst>
                          </p:cTn>
                        </p:par>
                        <p:par>
                          <p:cTn id="48" fill="hold">
                            <p:stCondLst>
                              <p:cond delay="6500"/>
                            </p:stCondLst>
                            <p:childTnLst>
                              <p:par>
                                <p:cTn id="49" presetID="3" presetClass="entr" presetSubtype="10" fill="hold" grpId="0" nodeType="afterEffect">
                                  <p:stCondLst>
                                    <p:cond delay="0"/>
                                  </p:stCondLst>
                                  <p:childTnLst>
                                    <p:set>
                                      <p:cBhvr>
                                        <p:cTn id="50" dur="1" fill="hold">
                                          <p:stCondLst>
                                            <p:cond delay="0"/>
                                          </p:stCondLst>
                                        </p:cTn>
                                        <p:tgtEl>
                                          <p:spTgt spid="717838"/>
                                        </p:tgtEl>
                                        <p:attrNameLst>
                                          <p:attrName>style.visibility</p:attrName>
                                        </p:attrNameLst>
                                      </p:cBhvr>
                                      <p:to>
                                        <p:strVal val="visible"/>
                                      </p:to>
                                    </p:set>
                                    <p:animEffect transition="in" filter="blinds(horizontal)">
                                      <p:cBhvr>
                                        <p:cTn id="51" dur="500"/>
                                        <p:tgtEl>
                                          <p:spTgt spid="7178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833" grpId="0" autoUpdateAnimBg="0"/>
      <p:bldP spid="717834" grpId="0" autoUpdateAnimBg="0"/>
      <p:bldP spid="717835" grpId="0" autoUpdateAnimBg="0"/>
      <p:bldP spid="717836" grpId="0" autoUpdateAnimBg="0"/>
      <p:bldP spid="717837" grpId="0" autoUpdateAnimBg="0"/>
      <p:bldP spid="71783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63"/>
          <p:cNvSpPr>
            <a:spLocks noGrp="1" noChangeArrowheads="1"/>
          </p:cNvSpPr>
          <p:nvPr>
            <p:ph type="title"/>
          </p:nvPr>
        </p:nvSpPr>
        <p:spPr/>
        <p:txBody>
          <a:bodyPr/>
          <a:lstStyle/>
          <a:p>
            <a:pPr eaLnBrk="1" hangingPunct="1"/>
            <a:r>
              <a:rPr lang="it-IT" smtClean="0"/>
              <a:t>Topologie ibride</a:t>
            </a:r>
          </a:p>
        </p:txBody>
      </p:sp>
      <p:sp>
        <p:nvSpPr>
          <p:cNvPr id="23558" name="Rectangle 3"/>
          <p:cNvSpPr>
            <a:spLocks noChangeArrowheads="1"/>
          </p:cNvSpPr>
          <p:nvPr/>
        </p:nvSpPr>
        <p:spPr bwMode="auto">
          <a:xfrm>
            <a:off x="1219200" y="1412875"/>
            <a:ext cx="7029450" cy="1981200"/>
          </a:xfrm>
          <a:prstGeom prst="rect">
            <a:avLst/>
          </a:prstGeom>
          <a:gradFill rotWithShape="0">
            <a:gsLst>
              <a:gs pos="0">
                <a:srgbClr val="FFCC66"/>
              </a:gs>
              <a:gs pos="50000">
                <a:srgbClr val="FCFEB9"/>
              </a:gs>
              <a:gs pos="100000">
                <a:srgbClr val="FFCC66"/>
              </a:gs>
            </a:gsLst>
            <a:lin ang="0" scaled="1"/>
          </a:gradFill>
          <a:ln w="9525">
            <a:noFill/>
            <a:miter lim="800000"/>
            <a:headEnd/>
            <a:tailEnd/>
          </a:ln>
        </p:spPr>
        <p:txBody>
          <a:bodyPr wrap="none"/>
          <a:lstStyle/>
          <a:p>
            <a:pPr eaLnBrk="0" hangingPunct="0"/>
            <a:r>
              <a:rPr lang="en-US" sz="2400">
                <a:latin typeface="Arial Narrow" pitchFamily="34" charset="0"/>
              </a:rPr>
              <a:t>Star-Bus</a:t>
            </a:r>
          </a:p>
        </p:txBody>
      </p:sp>
      <p:sp>
        <p:nvSpPr>
          <p:cNvPr id="23559" name="Rectangle 4"/>
          <p:cNvSpPr>
            <a:spLocks noChangeArrowheads="1"/>
          </p:cNvSpPr>
          <p:nvPr/>
        </p:nvSpPr>
        <p:spPr bwMode="auto">
          <a:xfrm>
            <a:off x="4364038" y="1808163"/>
            <a:ext cx="839787" cy="371475"/>
          </a:xfrm>
          <a:prstGeom prst="rect">
            <a:avLst/>
          </a:prstGeom>
          <a:gradFill rotWithShape="0">
            <a:gsLst>
              <a:gs pos="0">
                <a:srgbClr val="FFFFFF"/>
              </a:gs>
              <a:gs pos="100000">
                <a:srgbClr val="FFFFCC"/>
              </a:gs>
            </a:gsLst>
            <a:lin ang="5400000" scaled="1"/>
          </a:gradFill>
          <a:ln w="9525">
            <a:noFill/>
            <a:miter lim="800000"/>
            <a:headEnd/>
            <a:tailEnd/>
          </a:ln>
        </p:spPr>
        <p:txBody>
          <a:bodyPr anchor="b"/>
          <a:lstStyle/>
          <a:p>
            <a:pPr algn="ctr"/>
            <a:r>
              <a:rPr lang="en-US">
                <a:latin typeface="Arial Narrow" pitchFamily="34" charset="0"/>
              </a:rPr>
              <a:t>Bus</a:t>
            </a:r>
          </a:p>
        </p:txBody>
      </p:sp>
      <p:sp>
        <p:nvSpPr>
          <p:cNvPr id="23560" name="Freeform 5"/>
          <p:cNvSpPr>
            <a:spLocks/>
          </p:cNvSpPr>
          <p:nvPr/>
        </p:nvSpPr>
        <p:spPr bwMode="auto">
          <a:xfrm>
            <a:off x="3108325" y="1728788"/>
            <a:ext cx="3311525" cy="876300"/>
          </a:xfrm>
          <a:custGeom>
            <a:avLst/>
            <a:gdLst>
              <a:gd name="T0" fmla="*/ 0 w 2544"/>
              <a:gd name="T1" fmla="*/ 2147483647 h 624"/>
              <a:gd name="T2" fmla="*/ 0 w 2544"/>
              <a:gd name="T3" fmla="*/ 0 h 624"/>
              <a:gd name="T4" fmla="*/ 2147483647 w 2544"/>
              <a:gd name="T5" fmla="*/ 0 h 624"/>
              <a:gd name="T6" fmla="*/ 2147483647 w 2544"/>
              <a:gd name="T7" fmla="*/ 2147483647 h 624"/>
              <a:gd name="T8" fmla="*/ 0 60000 65536"/>
              <a:gd name="T9" fmla="*/ 0 60000 65536"/>
              <a:gd name="T10" fmla="*/ 0 60000 65536"/>
              <a:gd name="T11" fmla="*/ 0 60000 65536"/>
              <a:gd name="T12" fmla="*/ 0 w 2544"/>
              <a:gd name="T13" fmla="*/ 0 h 624"/>
              <a:gd name="T14" fmla="*/ 2544 w 2544"/>
              <a:gd name="T15" fmla="*/ 624 h 624"/>
            </a:gdLst>
            <a:ahLst/>
            <a:cxnLst>
              <a:cxn ang="T8">
                <a:pos x="T0" y="T1"/>
              </a:cxn>
              <a:cxn ang="T9">
                <a:pos x="T2" y="T3"/>
              </a:cxn>
              <a:cxn ang="T10">
                <a:pos x="T4" y="T5"/>
              </a:cxn>
              <a:cxn ang="T11">
                <a:pos x="T6" y="T7"/>
              </a:cxn>
            </a:cxnLst>
            <a:rect l="T12" t="T13" r="T14" b="T15"/>
            <a:pathLst>
              <a:path w="2544" h="624">
                <a:moveTo>
                  <a:pt x="0" y="624"/>
                </a:moveTo>
                <a:lnTo>
                  <a:pt x="0" y="0"/>
                </a:lnTo>
                <a:lnTo>
                  <a:pt x="2544" y="0"/>
                </a:lnTo>
                <a:lnTo>
                  <a:pt x="2544" y="624"/>
                </a:lnTo>
              </a:path>
            </a:pathLst>
          </a:custGeom>
          <a:noFill/>
          <a:ln w="57150" cap="flat" cmpd="sng">
            <a:solidFill>
              <a:srgbClr val="0000FF"/>
            </a:solidFill>
            <a:prstDash val="solid"/>
            <a:round/>
            <a:headEnd/>
            <a:tailEnd/>
          </a:ln>
        </p:spPr>
        <p:txBody>
          <a:bodyPr wrap="none" anchor="ctr"/>
          <a:lstStyle/>
          <a:p>
            <a:endParaRPr lang="it-IT"/>
          </a:p>
        </p:txBody>
      </p:sp>
      <p:grpSp>
        <p:nvGrpSpPr>
          <p:cNvPr id="23561" name="Group 6"/>
          <p:cNvGrpSpPr>
            <a:grpSpLocks/>
          </p:cNvGrpSpPr>
          <p:nvPr/>
        </p:nvGrpSpPr>
        <p:grpSpPr bwMode="auto">
          <a:xfrm>
            <a:off x="2001838" y="1839913"/>
            <a:ext cx="2274887" cy="1384300"/>
            <a:chOff x="782" y="977"/>
            <a:chExt cx="1996" cy="1296"/>
          </a:xfrm>
        </p:grpSpPr>
        <p:sp>
          <p:nvSpPr>
            <p:cNvPr id="23609" name="Freeform 7"/>
            <p:cNvSpPr>
              <a:spLocks/>
            </p:cNvSpPr>
            <p:nvPr/>
          </p:nvSpPr>
          <p:spPr bwMode="auto">
            <a:xfrm>
              <a:off x="1166"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610" name="Freeform 8"/>
            <p:cNvSpPr>
              <a:spLocks/>
            </p:cNvSpPr>
            <p:nvPr/>
          </p:nvSpPr>
          <p:spPr bwMode="auto">
            <a:xfrm flipV="1">
              <a:off x="1166"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611" name="Picture 9" descr="Computer1"/>
            <p:cNvPicPr>
              <a:picLocks noChangeAspect="1" noChangeArrowheads="1"/>
            </p:cNvPicPr>
            <p:nvPr/>
          </p:nvPicPr>
          <p:blipFill>
            <a:blip r:embed="rId2" cstate="print"/>
            <a:srcRect/>
            <a:stretch>
              <a:fillRect/>
            </a:stretch>
          </p:blipFill>
          <p:spPr bwMode="auto">
            <a:xfrm>
              <a:off x="782" y="977"/>
              <a:ext cx="573" cy="625"/>
            </a:xfrm>
            <a:prstGeom prst="rect">
              <a:avLst/>
            </a:prstGeom>
            <a:noFill/>
            <a:ln w="9525">
              <a:noFill/>
              <a:miter lim="800000"/>
              <a:headEnd/>
              <a:tailEnd/>
            </a:ln>
          </p:spPr>
        </p:pic>
        <p:pic>
          <p:nvPicPr>
            <p:cNvPr id="23612" name="Picture 10" descr="Computer1"/>
            <p:cNvPicPr>
              <a:picLocks noChangeAspect="1" noChangeArrowheads="1"/>
            </p:cNvPicPr>
            <p:nvPr/>
          </p:nvPicPr>
          <p:blipFill>
            <a:blip r:embed="rId2" cstate="print"/>
            <a:srcRect/>
            <a:stretch>
              <a:fillRect/>
            </a:stretch>
          </p:blipFill>
          <p:spPr bwMode="auto">
            <a:xfrm>
              <a:off x="782" y="1648"/>
              <a:ext cx="573" cy="625"/>
            </a:xfrm>
            <a:prstGeom prst="rect">
              <a:avLst/>
            </a:prstGeom>
            <a:noFill/>
            <a:ln w="9525">
              <a:noFill/>
              <a:miter lim="800000"/>
              <a:headEnd/>
              <a:tailEnd/>
            </a:ln>
          </p:spPr>
        </p:pic>
        <p:sp>
          <p:nvSpPr>
            <p:cNvPr id="23613" name="AutoShape 11"/>
            <p:cNvSpPr>
              <a:spLocks noChangeArrowheads="1"/>
            </p:cNvSpPr>
            <p:nvPr/>
          </p:nvSpPr>
          <p:spPr bwMode="auto">
            <a:xfrm>
              <a:off x="1618" y="1548"/>
              <a:ext cx="339" cy="314"/>
            </a:xfrm>
            <a:prstGeom prst="cube">
              <a:avLst>
                <a:gd name="adj" fmla="val 16208"/>
              </a:avLst>
            </a:prstGeom>
            <a:solidFill>
              <a:srgbClr val="C0C0C0"/>
            </a:solidFill>
            <a:ln w="9525">
              <a:solidFill>
                <a:srgbClr val="808000"/>
              </a:solidFill>
              <a:miter lim="800000"/>
              <a:headEnd/>
              <a:tailEnd/>
            </a:ln>
          </p:spPr>
          <p:txBody>
            <a:bodyPr wrap="none" anchor="ctr"/>
            <a:lstStyle/>
            <a:p>
              <a:pPr algn="ctr" eaLnBrk="0" hangingPunct="0"/>
              <a:endParaRPr lang="it-IT">
                <a:latin typeface="Arial Narrow" pitchFamily="34" charset="0"/>
              </a:endParaRPr>
            </a:p>
          </p:txBody>
        </p:sp>
        <p:sp>
          <p:nvSpPr>
            <p:cNvPr id="23614" name="Freeform 12"/>
            <p:cNvSpPr>
              <a:spLocks/>
            </p:cNvSpPr>
            <p:nvPr/>
          </p:nvSpPr>
          <p:spPr bwMode="auto">
            <a:xfrm flipH="1">
              <a:off x="1934"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615" name="Freeform 13"/>
            <p:cNvSpPr>
              <a:spLocks/>
            </p:cNvSpPr>
            <p:nvPr/>
          </p:nvSpPr>
          <p:spPr bwMode="auto">
            <a:xfrm flipH="1" flipV="1">
              <a:off x="1934"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616" name="Picture 14" descr="Computer2"/>
            <p:cNvPicPr>
              <a:picLocks noChangeAspect="1" noChangeArrowheads="1"/>
            </p:cNvPicPr>
            <p:nvPr/>
          </p:nvPicPr>
          <p:blipFill>
            <a:blip r:embed="rId3" cstate="print"/>
            <a:srcRect/>
            <a:stretch>
              <a:fillRect/>
            </a:stretch>
          </p:blipFill>
          <p:spPr bwMode="auto">
            <a:xfrm>
              <a:off x="2222" y="1000"/>
              <a:ext cx="556" cy="602"/>
            </a:xfrm>
            <a:prstGeom prst="rect">
              <a:avLst/>
            </a:prstGeom>
            <a:noFill/>
            <a:ln w="9525">
              <a:noFill/>
              <a:miter lim="800000"/>
              <a:headEnd/>
              <a:tailEnd/>
            </a:ln>
          </p:spPr>
        </p:pic>
        <p:pic>
          <p:nvPicPr>
            <p:cNvPr id="23617" name="Picture 15" descr="Computer2"/>
            <p:cNvPicPr>
              <a:picLocks noChangeAspect="1" noChangeArrowheads="1"/>
            </p:cNvPicPr>
            <p:nvPr/>
          </p:nvPicPr>
          <p:blipFill>
            <a:blip r:embed="rId3" cstate="print"/>
            <a:srcRect/>
            <a:stretch>
              <a:fillRect/>
            </a:stretch>
          </p:blipFill>
          <p:spPr bwMode="auto">
            <a:xfrm>
              <a:off x="2222" y="1671"/>
              <a:ext cx="556" cy="602"/>
            </a:xfrm>
            <a:prstGeom prst="rect">
              <a:avLst/>
            </a:prstGeom>
            <a:noFill/>
            <a:ln w="9525">
              <a:noFill/>
              <a:miter lim="800000"/>
              <a:headEnd/>
              <a:tailEnd/>
            </a:ln>
          </p:spPr>
        </p:pic>
      </p:grpSp>
      <p:grpSp>
        <p:nvGrpSpPr>
          <p:cNvPr id="23562" name="Group 16"/>
          <p:cNvGrpSpPr>
            <a:grpSpLocks/>
          </p:cNvGrpSpPr>
          <p:nvPr/>
        </p:nvGrpSpPr>
        <p:grpSpPr bwMode="auto">
          <a:xfrm>
            <a:off x="5267325" y="1839913"/>
            <a:ext cx="2274888" cy="1384300"/>
            <a:chOff x="782" y="977"/>
            <a:chExt cx="1996" cy="1296"/>
          </a:xfrm>
        </p:grpSpPr>
        <p:sp>
          <p:nvSpPr>
            <p:cNvPr id="23600" name="Freeform 17"/>
            <p:cNvSpPr>
              <a:spLocks/>
            </p:cNvSpPr>
            <p:nvPr/>
          </p:nvSpPr>
          <p:spPr bwMode="auto">
            <a:xfrm>
              <a:off x="1166"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601" name="Freeform 18"/>
            <p:cNvSpPr>
              <a:spLocks/>
            </p:cNvSpPr>
            <p:nvPr/>
          </p:nvSpPr>
          <p:spPr bwMode="auto">
            <a:xfrm flipV="1">
              <a:off x="1166"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602" name="Picture 19" descr="Computer1"/>
            <p:cNvPicPr>
              <a:picLocks noChangeAspect="1" noChangeArrowheads="1"/>
            </p:cNvPicPr>
            <p:nvPr/>
          </p:nvPicPr>
          <p:blipFill>
            <a:blip r:embed="rId2" cstate="print"/>
            <a:srcRect/>
            <a:stretch>
              <a:fillRect/>
            </a:stretch>
          </p:blipFill>
          <p:spPr bwMode="auto">
            <a:xfrm>
              <a:off x="782" y="977"/>
              <a:ext cx="573" cy="625"/>
            </a:xfrm>
            <a:prstGeom prst="rect">
              <a:avLst/>
            </a:prstGeom>
            <a:noFill/>
            <a:ln w="9525">
              <a:noFill/>
              <a:miter lim="800000"/>
              <a:headEnd/>
              <a:tailEnd/>
            </a:ln>
          </p:spPr>
        </p:pic>
        <p:pic>
          <p:nvPicPr>
            <p:cNvPr id="23603" name="Picture 20" descr="Computer1"/>
            <p:cNvPicPr>
              <a:picLocks noChangeAspect="1" noChangeArrowheads="1"/>
            </p:cNvPicPr>
            <p:nvPr/>
          </p:nvPicPr>
          <p:blipFill>
            <a:blip r:embed="rId2" cstate="print"/>
            <a:srcRect/>
            <a:stretch>
              <a:fillRect/>
            </a:stretch>
          </p:blipFill>
          <p:spPr bwMode="auto">
            <a:xfrm>
              <a:off x="782" y="1648"/>
              <a:ext cx="573" cy="625"/>
            </a:xfrm>
            <a:prstGeom prst="rect">
              <a:avLst/>
            </a:prstGeom>
            <a:noFill/>
            <a:ln w="9525">
              <a:noFill/>
              <a:miter lim="800000"/>
              <a:headEnd/>
              <a:tailEnd/>
            </a:ln>
          </p:spPr>
        </p:pic>
        <p:sp>
          <p:nvSpPr>
            <p:cNvPr id="23604" name="AutoShape 21"/>
            <p:cNvSpPr>
              <a:spLocks noChangeArrowheads="1"/>
            </p:cNvSpPr>
            <p:nvPr/>
          </p:nvSpPr>
          <p:spPr bwMode="auto">
            <a:xfrm>
              <a:off x="1618" y="1548"/>
              <a:ext cx="339" cy="314"/>
            </a:xfrm>
            <a:prstGeom prst="cube">
              <a:avLst>
                <a:gd name="adj" fmla="val 16208"/>
              </a:avLst>
            </a:prstGeom>
            <a:solidFill>
              <a:srgbClr val="C0C0C0"/>
            </a:solidFill>
            <a:ln w="9525">
              <a:solidFill>
                <a:srgbClr val="808000"/>
              </a:solidFill>
              <a:miter lim="800000"/>
              <a:headEnd/>
              <a:tailEnd/>
            </a:ln>
          </p:spPr>
          <p:txBody>
            <a:bodyPr wrap="none" anchor="ctr"/>
            <a:lstStyle/>
            <a:p>
              <a:pPr algn="ctr" eaLnBrk="0" hangingPunct="0"/>
              <a:endParaRPr lang="it-IT">
                <a:latin typeface="Arial Narrow" pitchFamily="34" charset="0"/>
              </a:endParaRPr>
            </a:p>
          </p:txBody>
        </p:sp>
        <p:sp>
          <p:nvSpPr>
            <p:cNvPr id="23605" name="Freeform 22"/>
            <p:cNvSpPr>
              <a:spLocks/>
            </p:cNvSpPr>
            <p:nvPr/>
          </p:nvSpPr>
          <p:spPr bwMode="auto">
            <a:xfrm flipH="1">
              <a:off x="1934"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606" name="Freeform 23"/>
            <p:cNvSpPr>
              <a:spLocks/>
            </p:cNvSpPr>
            <p:nvPr/>
          </p:nvSpPr>
          <p:spPr bwMode="auto">
            <a:xfrm flipH="1" flipV="1">
              <a:off x="1934"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607" name="Picture 24" descr="Computer2"/>
            <p:cNvPicPr>
              <a:picLocks noChangeAspect="1" noChangeArrowheads="1"/>
            </p:cNvPicPr>
            <p:nvPr/>
          </p:nvPicPr>
          <p:blipFill>
            <a:blip r:embed="rId3" cstate="print"/>
            <a:srcRect/>
            <a:stretch>
              <a:fillRect/>
            </a:stretch>
          </p:blipFill>
          <p:spPr bwMode="auto">
            <a:xfrm>
              <a:off x="2222" y="1000"/>
              <a:ext cx="556" cy="602"/>
            </a:xfrm>
            <a:prstGeom prst="rect">
              <a:avLst/>
            </a:prstGeom>
            <a:noFill/>
            <a:ln w="9525">
              <a:noFill/>
              <a:miter lim="800000"/>
              <a:headEnd/>
              <a:tailEnd/>
            </a:ln>
          </p:spPr>
        </p:pic>
        <p:pic>
          <p:nvPicPr>
            <p:cNvPr id="23608" name="Picture 25" descr="Computer2"/>
            <p:cNvPicPr>
              <a:picLocks noChangeAspect="1" noChangeArrowheads="1"/>
            </p:cNvPicPr>
            <p:nvPr/>
          </p:nvPicPr>
          <p:blipFill>
            <a:blip r:embed="rId3" cstate="print"/>
            <a:srcRect/>
            <a:stretch>
              <a:fillRect/>
            </a:stretch>
          </p:blipFill>
          <p:spPr bwMode="auto">
            <a:xfrm>
              <a:off x="2222" y="1671"/>
              <a:ext cx="556" cy="602"/>
            </a:xfrm>
            <a:prstGeom prst="rect">
              <a:avLst/>
            </a:prstGeom>
            <a:noFill/>
            <a:ln w="9525">
              <a:noFill/>
              <a:miter lim="800000"/>
              <a:headEnd/>
              <a:tailEnd/>
            </a:ln>
          </p:spPr>
        </p:pic>
      </p:grpSp>
      <p:grpSp>
        <p:nvGrpSpPr>
          <p:cNvPr id="23563" name="Group 26"/>
          <p:cNvGrpSpPr>
            <a:grpSpLocks/>
          </p:cNvGrpSpPr>
          <p:nvPr/>
        </p:nvGrpSpPr>
        <p:grpSpPr bwMode="auto">
          <a:xfrm>
            <a:off x="1219200" y="3836988"/>
            <a:ext cx="7029450" cy="2300287"/>
            <a:chOff x="520" y="2077"/>
            <a:chExt cx="4676" cy="1811"/>
          </a:xfrm>
        </p:grpSpPr>
        <p:sp>
          <p:nvSpPr>
            <p:cNvPr id="23564" name="Rectangle 27"/>
            <p:cNvSpPr>
              <a:spLocks noChangeArrowheads="1"/>
            </p:cNvSpPr>
            <p:nvPr/>
          </p:nvSpPr>
          <p:spPr bwMode="auto">
            <a:xfrm>
              <a:off x="520" y="2172"/>
              <a:ext cx="4676" cy="1715"/>
            </a:xfrm>
            <a:prstGeom prst="rect">
              <a:avLst/>
            </a:prstGeom>
            <a:gradFill rotWithShape="0">
              <a:gsLst>
                <a:gs pos="0">
                  <a:srgbClr val="FCFEB9"/>
                </a:gs>
                <a:gs pos="50000">
                  <a:srgbClr val="FFCC66"/>
                </a:gs>
                <a:gs pos="100000">
                  <a:srgbClr val="FCFEB9"/>
                </a:gs>
              </a:gsLst>
              <a:lin ang="0" scaled="1"/>
            </a:gradFill>
            <a:ln w="9525">
              <a:noFill/>
              <a:miter lim="800000"/>
              <a:headEnd/>
              <a:tailEnd/>
            </a:ln>
          </p:spPr>
          <p:txBody>
            <a:bodyPr wrap="none"/>
            <a:lstStyle/>
            <a:p>
              <a:pPr eaLnBrk="0" hangingPunct="0"/>
              <a:r>
                <a:rPr lang="en-US" sz="2400">
                  <a:latin typeface="Arial Narrow" pitchFamily="34" charset="0"/>
                </a:rPr>
                <a:t>Star-Ring</a:t>
              </a:r>
            </a:p>
          </p:txBody>
        </p:sp>
        <p:grpSp>
          <p:nvGrpSpPr>
            <p:cNvPr id="23565" name="Group 28"/>
            <p:cNvGrpSpPr>
              <a:grpSpLocks/>
            </p:cNvGrpSpPr>
            <p:nvPr/>
          </p:nvGrpSpPr>
          <p:grpSpPr bwMode="auto">
            <a:xfrm>
              <a:off x="806" y="2077"/>
              <a:ext cx="4091" cy="1811"/>
              <a:chOff x="806" y="2077"/>
              <a:chExt cx="4091" cy="1811"/>
            </a:xfrm>
          </p:grpSpPr>
          <p:grpSp>
            <p:nvGrpSpPr>
              <p:cNvPr id="23566" name="Group 29"/>
              <p:cNvGrpSpPr>
                <a:grpSpLocks/>
              </p:cNvGrpSpPr>
              <p:nvPr/>
            </p:nvGrpSpPr>
            <p:grpSpPr bwMode="auto">
              <a:xfrm>
                <a:off x="806" y="2077"/>
                <a:ext cx="4091" cy="1811"/>
                <a:chOff x="806" y="2177"/>
                <a:chExt cx="4091" cy="1811"/>
              </a:xfrm>
            </p:grpSpPr>
            <p:sp>
              <p:nvSpPr>
                <p:cNvPr id="620574" name="AutoShape 30"/>
                <p:cNvSpPr>
                  <a:spLocks noChangeArrowheads="1"/>
                </p:cNvSpPr>
                <p:nvPr/>
              </p:nvSpPr>
              <p:spPr bwMode="auto">
                <a:xfrm>
                  <a:off x="986" y="2619"/>
                  <a:ext cx="3695" cy="1216"/>
                </a:xfrm>
                <a:custGeom>
                  <a:avLst/>
                  <a:gdLst>
                    <a:gd name="G0" fmla="+- 3388 0 0"/>
                    <a:gd name="G1" fmla="+- 21600 0 3388"/>
                    <a:gd name="G2" fmla="+- 21600 0 3388"/>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88" y="10800"/>
                      </a:moveTo>
                      <a:cubicBezTo>
                        <a:pt x="3388" y="14894"/>
                        <a:pt x="6706" y="18212"/>
                        <a:pt x="10800" y="18212"/>
                      </a:cubicBezTo>
                      <a:cubicBezTo>
                        <a:pt x="14894" y="18212"/>
                        <a:pt x="18212" y="14894"/>
                        <a:pt x="18212" y="10800"/>
                      </a:cubicBezTo>
                      <a:cubicBezTo>
                        <a:pt x="18212" y="6706"/>
                        <a:pt x="14894" y="3388"/>
                        <a:pt x="10800" y="3388"/>
                      </a:cubicBezTo>
                      <a:cubicBezTo>
                        <a:pt x="6706" y="3388"/>
                        <a:pt x="3388" y="6706"/>
                        <a:pt x="3388" y="10800"/>
                      </a:cubicBezTo>
                      <a:close/>
                    </a:path>
                  </a:pathLst>
                </a:custGeom>
                <a:solidFill>
                  <a:srgbClr val="DDEEFF"/>
                </a:solidFill>
                <a:ln w="9525">
                  <a:solidFill>
                    <a:schemeClr val="tx1"/>
                  </a:solidFill>
                  <a:round/>
                  <a:headEnd/>
                  <a:tailEnd/>
                </a:ln>
                <a:effectLst>
                  <a:outerShdw dist="50800" dir="5400000" algn="ctr" rotWithShape="0">
                    <a:srgbClr val="C0C0C0"/>
                  </a:outerShdw>
                </a:effectLst>
              </p:spPr>
              <p:txBody>
                <a:bodyPr wrap="none" anchor="ctr"/>
                <a:lstStyle/>
                <a:p>
                  <a:pPr algn="ctr">
                    <a:defRPr/>
                  </a:pPr>
                  <a:endParaRPr lang="it-IT" sz="2400" b="0">
                    <a:latin typeface="Times New Roman" pitchFamily="18" charset="0"/>
                    <a:cs typeface="+mn-cs"/>
                  </a:endParaRPr>
                </a:p>
              </p:txBody>
            </p:sp>
            <p:grpSp>
              <p:nvGrpSpPr>
                <p:cNvPr id="23570" name="Group 31"/>
                <p:cNvGrpSpPr>
                  <a:grpSpLocks/>
                </p:cNvGrpSpPr>
                <p:nvPr/>
              </p:nvGrpSpPr>
              <p:grpSpPr bwMode="auto">
                <a:xfrm>
                  <a:off x="806" y="3054"/>
                  <a:ext cx="1438" cy="934"/>
                  <a:chOff x="782" y="977"/>
                  <a:chExt cx="1996" cy="1296"/>
                </a:xfrm>
              </p:grpSpPr>
              <p:sp>
                <p:nvSpPr>
                  <p:cNvPr id="23591" name="Freeform 32"/>
                  <p:cNvSpPr>
                    <a:spLocks/>
                  </p:cNvSpPr>
                  <p:nvPr/>
                </p:nvSpPr>
                <p:spPr bwMode="auto">
                  <a:xfrm>
                    <a:off x="1166"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592" name="Freeform 33"/>
                  <p:cNvSpPr>
                    <a:spLocks/>
                  </p:cNvSpPr>
                  <p:nvPr/>
                </p:nvSpPr>
                <p:spPr bwMode="auto">
                  <a:xfrm flipV="1">
                    <a:off x="1166"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593" name="Picture 34" descr="Computer1"/>
                  <p:cNvPicPr>
                    <a:picLocks noChangeAspect="1" noChangeArrowheads="1"/>
                  </p:cNvPicPr>
                  <p:nvPr/>
                </p:nvPicPr>
                <p:blipFill>
                  <a:blip r:embed="rId2" cstate="print"/>
                  <a:srcRect/>
                  <a:stretch>
                    <a:fillRect/>
                  </a:stretch>
                </p:blipFill>
                <p:spPr bwMode="auto">
                  <a:xfrm>
                    <a:off x="782" y="977"/>
                    <a:ext cx="573" cy="625"/>
                  </a:xfrm>
                  <a:prstGeom prst="rect">
                    <a:avLst/>
                  </a:prstGeom>
                  <a:noFill/>
                  <a:ln w="9525">
                    <a:noFill/>
                    <a:miter lim="800000"/>
                    <a:headEnd/>
                    <a:tailEnd/>
                  </a:ln>
                </p:spPr>
              </p:pic>
              <p:pic>
                <p:nvPicPr>
                  <p:cNvPr id="23594" name="Picture 35" descr="Computer1"/>
                  <p:cNvPicPr>
                    <a:picLocks noChangeAspect="1" noChangeArrowheads="1"/>
                  </p:cNvPicPr>
                  <p:nvPr/>
                </p:nvPicPr>
                <p:blipFill>
                  <a:blip r:embed="rId2" cstate="print"/>
                  <a:srcRect/>
                  <a:stretch>
                    <a:fillRect/>
                  </a:stretch>
                </p:blipFill>
                <p:spPr bwMode="auto">
                  <a:xfrm>
                    <a:off x="782" y="1648"/>
                    <a:ext cx="573" cy="625"/>
                  </a:xfrm>
                  <a:prstGeom prst="rect">
                    <a:avLst/>
                  </a:prstGeom>
                  <a:noFill/>
                  <a:ln w="9525">
                    <a:noFill/>
                    <a:miter lim="800000"/>
                    <a:headEnd/>
                    <a:tailEnd/>
                  </a:ln>
                </p:spPr>
              </p:pic>
              <p:sp>
                <p:nvSpPr>
                  <p:cNvPr id="23595" name="AutoShape 36"/>
                  <p:cNvSpPr>
                    <a:spLocks noChangeArrowheads="1"/>
                  </p:cNvSpPr>
                  <p:nvPr/>
                </p:nvSpPr>
                <p:spPr bwMode="auto">
                  <a:xfrm>
                    <a:off x="1618" y="1548"/>
                    <a:ext cx="339" cy="314"/>
                  </a:xfrm>
                  <a:prstGeom prst="cube">
                    <a:avLst>
                      <a:gd name="adj" fmla="val 16208"/>
                    </a:avLst>
                  </a:prstGeom>
                  <a:solidFill>
                    <a:srgbClr val="C0C0C0"/>
                  </a:solidFill>
                  <a:ln w="9525">
                    <a:solidFill>
                      <a:srgbClr val="808000"/>
                    </a:solidFill>
                    <a:miter lim="800000"/>
                    <a:headEnd/>
                    <a:tailEnd/>
                  </a:ln>
                </p:spPr>
                <p:txBody>
                  <a:bodyPr wrap="none" anchor="ctr"/>
                  <a:lstStyle/>
                  <a:p>
                    <a:pPr algn="ctr" eaLnBrk="0" hangingPunct="0"/>
                    <a:endParaRPr lang="it-IT">
                      <a:latin typeface="Arial Narrow" pitchFamily="34" charset="0"/>
                    </a:endParaRPr>
                  </a:p>
                </p:txBody>
              </p:sp>
              <p:sp>
                <p:nvSpPr>
                  <p:cNvPr id="23596" name="Freeform 37"/>
                  <p:cNvSpPr>
                    <a:spLocks/>
                  </p:cNvSpPr>
                  <p:nvPr/>
                </p:nvSpPr>
                <p:spPr bwMode="auto">
                  <a:xfrm flipH="1">
                    <a:off x="1934"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597" name="Freeform 38"/>
                  <p:cNvSpPr>
                    <a:spLocks/>
                  </p:cNvSpPr>
                  <p:nvPr/>
                </p:nvSpPr>
                <p:spPr bwMode="auto">
                  <a:xfrm flipH="1" flipV="1">
                    <a:off x="1934"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598" name="Picture 39" descr="Computer2"/>
                  <p:cNvPicPr>
                    <a:picLocks noChangeAspect="1" noChangeArrowheads="1"/>
                  </p:cNvPicPr>
                  <p:nvPr/>
                </p:nvPicPr>
                <p:blipFill>
                  <a:blip r:embed="rId3" cstate="print"/>
                  <a:srcRect/>
                  <a:stretch>
                    <a:fillRect/>
                  </a:stretch>
                </p:blipFill>
                <p:spPr bwMode="auto">
                  <a:xfrm>
                    <a:off x="2222" y="1000"/>
                    <a:ext cx="556" cy="602"/>
                  </a:xfrm>
                  <a:prstGeom prst="rect">
                    <a:avLst/>
                  </a:prstGeom>
                  <a:noFill/>
                  <a:ln w="9525">
                    <a:noFill/>
                    <a:miter lim="800000"/>
                    <a:headEnd/>
                    <a:tailEnd/>
                  </a:ln>
                </p:spPr>
              </p:pic>
              <p:pic>
                <p:nvPicPr>
                  <p:cNvPr id="23599" name="Picture 40" descr="Computer2"/>
                  <p:cNvPicPr>
                    <a:picLocks noChangeAspect="1" noChangeArrowheads="1"/>
                  </p:cNvPicPr>
                  <p:nvPr/>
                </p:nvPicPr>
                <p:blipFill>
                  <a:blip r:embed="rId3" cstate="print"/>
                  <a:srcRect/>
                  <a:stretch>
                    <a:fillRect/>
                  </a:stretch>
                </p:blipFill>
                <p:spPr bwMode="auto">
                  <a:xfrm>
                    <a:off x="2222" y="1671"/>
                    <a:ext cx="556" cy="602"/>
                  </a:xfrm>
                  <a:prstGeom prst="rect">
                    <a:avLst/>
                  </a:prstGeom>
                  <a:noFill/>
                  <a:ln w="9525">
                    <a:noFill/>
                    <a:miter lim="800000"/>
                    <a:headEnd/>
                    <a:tailEnd/>
                  </a:ln>
                </p:spPr>
              </p:pic>
            </p:grpSp>
            <p:grpSp>
              <p:nvGrpSpPr>
                <p:cNvPr id="23571" name="Group 41"/>
                <p:cNvGrpSpPr>
                  <a:grpSpLocks/>
                </p:cNvGrpSpPr>
                <p:nvPr/>
              </p:nvGrpSpPr>
              <p:grpSpPr bwMode="auto">
                <a:xfrm>
                  <a:off x="2167" y="2177"/>
                  <a:ext cx="1438" cy="934"/>
                  <a:chOff x="782" y="977"/>
                  <a:chExt cx="1996" cy="1296"/>
                </a:xfrm>
              </p:grpSpPr>
              <p:sp>
                <p:nvSpPr>
                  <p:cNvPr id="23582" name="Freeform 42"/>
                  <p:cNvSpPr>
                    <a:spLocks/>
                  </p:cNvSpPr>
                  <p:nvPr/>
                </p:nvSpPr>
                <p:spPr bwMode="auto">
                  <a:xfrm>
                    <a:off x="1166"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583" name="Freeform 43"/>
                  <p:cNvSpPr>
                    <a:spLocks/>
                  </p:cNvSpPr>
                  <p:nvPr/>
                </p:nvSpPr>
                <p:spPr bwMode="auto">
                  <a:xfrm flipV="1">
                    <a:off x="1166"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584" name="Picture 44" descr="Computer1"/>
                  <p:cNvPicPr>
                    <a:picLocks noChangeAspect="1" noChangeArrowheads="1"/>
                  </p:cNvPicPr>
                  <p:nvPr/>
                </p:nvPicPr>
                <p:blipFill>
                  <a:blip r:embed="rId2" cstate="print"/>
                  <a:srcRect/>
                  <a:stretch>
                    <a:fillRect/>
                  </a:stretch>
                </p:blipFill>
                <p:spPr bwMode="auto">
                  <a:xfrm>
                    <a:off x="782" y="977"/>
                    <a:ext cx="573" cy="625"/>
                  </a:xfrm>
                  <a:prstGeom prst="rect">
                    <a:avLst/>
                  </a:prstGeom>
                  <a:noFill/>
                  <a:ln w="9525">
                    <a:noFill/>
                    <a:miter lim="800000"/>
                    <a:headEnd/>
                    <a:tailEnd/>
                  </a:ln>
                </p:spPr>
              </p:pic>
              <p:pic>
                <p:nvPicPr>
                  <p:cNvPr id="23585" name="Picture 45" descr="Computer1"/>
                  <p:cNvPicPr>
                    <a:picLocks noChangeAspect="1" noChangeArrowheads="1"/>
                  </p:cNvPicPr>
                  <p:nvPr/>
                </p:nvPicPr>
                <p:blipFill>
                  <a:blip r:embed="rId2" cstate="print"/>
                  <a:srcRect/>
                  <a:stretch>
                    <a:fillRect/>
                  </a:stretch>
                </p:blipFill>
                <p:spPr bwMode="auto">
                  <a:xfrm>
                    <a:off x="782" y="1648"/>
                    <a:ext cx="573" cy="625"/>
                  </a:xfrm>
                  <a:prstGeom prst="rect">
                    <a:avLst/>
                  </a:prstGeom>
                  <a:noFill/>
                  <a:ln w="9525">
                    <a:noFill/>
                    <a:miter lim="800000"/>
                    <a:headEnd/>
                    <a:tailEnd/>
                  </a:ln>
                </p:spPr>
              </p:pic>
              <p:sp>
                <p:nvSpPr>
                  <p:cNvPr id="23586" name="AutoShape 46"/>
                  <p:cNvSpPr>
                    <a:spLocks noChangeArrowheads="1"/>
                  </p:cNvSpPr>
                  <p:nvPr/>
                </p:nvSpPr>
                <p:spPr bwMode="auto">
                  <a:xfrm>
                    <a:off x="1618" y="1548"/>
                    <a:ext cx="339" cy="314"/>
                  </a:xfrm>
                  <a:prstGeom prst="cube">
                    <a:avLst>
                      <a:gd name="adj" fmla="val 16208"/>
                    </a:avLst>
                  </a:prstGeom>
                  <a:solidFill>
                    <a:srgbClr val="C0C0C0"/>
                  </a:solidFill>
                  <a:ln w="9525">
                    <a:solidFill>
                      <a:srgbClr val="808000"/>
                    </a:solidFill>
                    <a:miter lim="800000"/>
                    <a:headEnd/>
                    <a:tailEnd/>
                  </a:ln>
                </p:spPr>
                <p:txBody>
                  <a:bodyPr wrap="none" anchor="ctr"/>
                  <a:lstStyle/>
                  <a:p>
                    <a:pPr algn="ctr" eaLnBrk="0" hangingPunct="0"/>
                    <a:endParaRPr lang="it-IT">
                      <a:latin typeface="Arial Narrow" pitchFamily="34" charset="0"/>
                    </a:endParaRPr>
                  </a:p>
                </p:txBody>
              </p:sp>
              <p:sp>
                <p:nvSpPr>
                  <p:cNvPr id="23587" name="Freeform 47"/>
                  <p:cNvSpPr>
                    <a:spLocks/>
                  </p:cNvSpPr>
                  <p:nvPr/>
                </p:nvSpPr>
                <p:spPr bwMode="auto">
                  <a:xfrm flipH="1">
                    <a:off x="1934"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588" name="Freeform 48"/>
                  <p:cNvSpPr>
                    <a:spLocks/>
                  </p:cNvSpPr>
                  <p:nvPr/>
                </p:nvSpPr>
                <p:spPr bwMode="auto">
                  <a:xfrm flipH="1" flipV="1">
                    <a:off x="1934"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589" name="Picture 49" descr="Computer2"/>
                  <p:cNvPicPr>
                    <a:picLocks noChangeAspect="1" noChangeArrowheads="1"/>
                  </p:cNvPicPr>
                  <p:nvPr/>
                </p:nvPicPr>
                <p:blipFill>
                  <a:blip r:embed="rId3" cstate="print"/>
                  <a:srcRect/>
                  <a:stretch>
                    <a:fillRect/>
                  </a:stretch>
                </p:blipFill>
                <p:spPr bwMode="auto">
                  <a:xfrm>
                    <a:off x="2222" y="1000"/>
                    <a:ext cx="556" cy="602"/>
                  </a:xfrm>
                  <a:prstGeom prst="rect">
                    <a:avLst/>
                  </a:prstGeom>
                  <a:noFill/>
                  <a:ln w="9525">
                    <a:noFill/>
                    <a:miter lim="800000"/>
                    <a:headEnd/>
                    <a:tailEnd/>
                  </a:ln>
                </p:spPr>
              </p:pic>
              <p:pic>
                <p:nvPicPr>
                  <p:cNvPr id="23590" name="Picture 50" descr="Computer2"/>
                  <p:cNvPicPr>
                    <a:picLocks noChangeAspect="1" noChangeArrowheads="1"/>
                  </p:cNvPicPr>
                  <p:nvPr/>
                </p:nvPicPr>
                <p:blipFill>
                  <a:blip r:embed="rId3" cstate="print"/>
                  <a:srcRect/>
                  <a:stretch>
                    <a:fillRect/>
                  </a:stretch>
                </p:blipFill>
                <p:spPr bwMode="auto">
                  <a:xfrm>
                    <a:off x="2222" y="1671"/>
                    <a:ext cx="556" cy="602"/>
                  </a:xfrm>
                  <a:prstGeom prst="rect">
                    <a:avLst/>
                  </a:prstGeom>
                  <a:noFill/>
                  <a:ln w="9525">
                    <a:noFill/>
                    <a:miter lim="800000"/>
                    <a:headEnd/>
                    <a:tailEnd/>
                  </a:ln>
                </p:spPr>
              </p:pic>
            </p:grpSp>
            <p:grpSp>
              <p:nvGrpSpPr>
                <p:cNvPr id="23572" name="Group 51"/>
                <p:cNvGrpSpPr>
                  <a:grpSpLocks/>
                </p:cNvGrpSpPr>
                <p:nvPr/>
              </p:nvGrpSpPr>
              <p:grpSpPr bwMode="auto">
                <a:xfrm>
                  <a:off x="3459" y="3054"/>
                  <a:ext cx="1438" cy="934"/>
                  <a:chOff x="782" y="977"/>
                  <a:chExt cx="1996" cy="1296"/>
                </a:xfrm>
              </p:grpSpPr>
              <p:sp>
                <p:nvSpPr>
                  <p:cNvPr id="23573" name="Freeform 52"/>
                  <p:cNvSpPr>
                    <a:spLocks/>
                  </p:cNvSpPr>
                  <p:nvPr/>
                </p:nvSpPr>
                <p:spPr bwMode="auto">
                  <a:xfrm>
                    <a:off x="1166"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574" name="Freeform 53"/>
                  <p:cNvSpPr>
                    <a:spLocks/>
                  </p:cNvSpPr>
                  <p:nvPr/>
                </p:nvSpPr>
                <p:spPr bwMode="auto">
                  <a:xfrm flipV="1">
                    <a:off x="1166"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575" name="Picture 54" descr="Computer1"/>
                  <p:cNvPicPr>
                    <a:picLocks noChangeAspect="1" noChangeArrowheads="1"/>
                  </p:cNvPicPr>
                  <p:nvPr/>
                </p:nvPicPr>
                <p:blipFill>
                  <a:blip r:embed="rId2" cstate="print"/>
                  <a:srcRect/>
                  <a:stretch>
                    <a:fillRect/>
                  </a:stretch>
                </p:blipFill>
                <p:spPr bwMode="auto">
                  <a:xfrm>
                    <a:off x="782" y="977"/>
                    <a:ext cx="573" cy="625"/>
                  </a:xfrm>
                  <a:prstGeom prst="rect">
                    <a:avLst/>
                  </a:prstGeom>
                  <a:noFill/>
                  <a:ln w="9525">
                    <a:noFill/>
                    <a:miter lim="800000"/>
                    <a:headEnd/>
                    <a:tailEnd/>
                  </a:ln>
                </p:spPr>
              </p:pic>
              <p:pic>
                <p:nvPicPr>
                  <p:cNvPr id="23576" name="Picture 55" descr="Computer1"/>
                  <p:cNvPicPr>
                    <a:picLocks noChangeAspect="1" noChangeArrowheads="1"/>
                  </p:cNvPicPr>
                  <p:nvPr/>
                </p:nvPicPr>
                <p:blipFill>
                  <a:blip r:embed="rId2" cstate="print"/>
                  <a:srcRect/>
                  <a:stretch>
                    <a:fillRect/>
                  </a:stretch>
                </p:blipFill>
                <p:spPr bwMode="auto">
                  <a:xfrm>
                    <a:off x="782" y="1648"/>
                    <a:ext cx="573" cy="625"/>
                  </a:xfrm>
                  <a:prstGeom prst="rect">
                    <a:avLst/>
                  </a:prstGeom>
                  <a:noFill/>
                  <a:ln w="9525">
                    <a:noFill/>
                    <a:miter lim="800000"/>
                    <a:headEnd/>
                    <a:tailEnd/>
                  </a:ln>
                </p:spPr>
              </p:pic>
              <p:sp>
                <p:nvSpPr>
                  <p:cNvPr id="23577" name="AutoShape 56"/>
                  <p:cNvSpPr>
                    <a:spLocks noChangeArrowheads="1"/>
                  </p:cNvSpPr>
                  <p:nvPr/>
                </p:nvSpPr>
                <p:spPr bwMode="auto">
                  <a:xfrm>
                    <a:off x="1618" y="1548"/>
                    <a:ext cx="339" cy="314"/>
                  </a:xfrm>
                  <a:prstGeom prst="cube">
                    <a:avLst>
                      <a:gd name="adj" fmla="val 16208"/>
                    </a:avLst>
                  </a:prstGeom>
                  <a:solidFill>
                    <a:srgbClr val="C0C0C0"/>
                  </a:solidFill>
                  <a:ln w="9525">
                    <a:solidFill>
                      <a:srgbClr val="808000"/>
                    </a:solidFill>
                    <a:miter lim="800000"/>
                    <a:headEnd/>
                    <a:tailEnd/>
                  </a:ln>
                </p:spPr>
                <p:txBody>
                  <a:bodyPr wrap="none" anchor="ctr"/>
                  <a:lstStyle/>
                  <a:p>
                    <a:pPr algn="ctr" eaLnBrk="0" hangingPunct="0"/>
                    <a:endParaRPr lang="it-IT">
                      <a:latin typeface="Arial Narrow" pitchFamily="34" charset="0"/>
                    </a:endParaRPr>
                  </a:p>
                </p:txBody>
              </p:sp>
              <p:sp>
                <p:nvSpPr>
                  <p:cNvPr id="23578" name="Freeform 57"/>
                  <p:cNvSpPr>
                    <a:spLocks/>
                  </p:cNvSpPr>
                  <p:nvPr/>
                </p:nvSpPr>
                <p:spPr bwMode="auto">
                  <a:xfrm flipH="1">
                    <a:off x="1934" y="1361"/>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sp>
                <p:nvSpPr>
                  <p:cNvPr id="23579" name="Freeform 58"/>
                  <p:cNvSpPr>
                    <a:spLocks/>
                  </p:cNvSpPr>
                  <p:nvPr/>
                </p:nvSpPr>
                <p:spPr bwMode="auto">
                  <a:xfrm flipH="1" flipV="1">
                    <a:off x="1934" y="1793"/>
                    <a:ext cx="480" cy="240"/>
                  </a:xfrm>
                  <a:custGeom>
                    <a:avLst/>
                    <a:gdLst>
                      <a:gd name="T0" fmla="*/ 480 w 480"/>
                      <a:gd name="T1" fmla="*/ 11 h 336"/>
                      <a:gd name="T2" fmla="*/ 336 w 480"/>
                      <a:gd name="T3" fmla="*/ 11 h 336"/>
                      <a:gd name="T4" fmla="*/ 336 w 480"/>
                      <a:gd name="T5" fmla="*/ 0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lnTo>
                          <a:pt x="336" y="336"/>
                        </a:lnTo>
                        <a:lnTo>
                          <a:pt x="336" y="0"/>
                        </a:lnTo>
                        <a:lnTo>
                          <a:pt x="0" y="0"/>
                        </a:lnTo>
                      </a:path>
                    </a:pathLst>
                  </a:custGeom>
                  <a:noFill/>
                  <a:ln w="38100" cap="flat" cmpd="sng">
                    <a:solidFill>
                      <a:schemeClr val="tx1"/>
                    </a:solidFill>
                    <a:prstDash val="solid"/>
                    <a:round/>
                    <a:headEnd/>
                    <a:tailEnd/>
                  </a:ln>
                </p:spPr>
                <p:txBody>
                  <a:bodyPr wrap="none" anchor="ctr"/>
                  <a:lstStyle/>
                  <a:p>
                    <a:endParaRPr lang="it-IT"/>
                  </a:p>
                </p:txBody>
              </p:sp>
              <p:pic>
                <p:nvPicPr>
                  <p:cNvPr id="23580" name="Picture 59" descr="Computer2"/>
                  <p:cNvPicPr>
                    <a:picLocks noChangeAspect="1" noChangeArrowheads="1"/>
                  </p:cNvPicPr>
                  <p:nvPr/>
                </p:nvPicPr>
                <p:blipFill>
                  <a:blip r:embed="rId3" cstate="print"/>
                  <a:srcRect/>
                  <a:stretch>
                    <a:fillRect/>
                  </a:stretch>
                </p:blipFill>
                <p:spPr bwMode="auto">
                  <a:xfrm>
                    <a:off x="2222" y="1000"/>
                    <a:ext cx="556" cy="602"/>
                  </a:xfrm>
                  <a:prstGeom prst="rect">
                    <a:avLst/>
                  </a:prstGeom>
                  <a:noFill/>
                  <a:ln w="9525">
                    <a:noFill/>
                    <a:miter lim="800000"/>
                    <a:headEnd/>
                    <a:tailEnd/>
                  </a:ln>
                </p:spPr>
              </p:pic>
              <p:pic>
                <p:nvPicPr>
                  <p:cNvPr id="23581" name="Picture 60" descr="Computer2"/>
                  <p:cNvPicPr>
                    <a:picLocks noChangeAspect="1" noChangeArrowheads="1"/>
                  </p:cNvPicPr>
                  <p:nvPr/>
                </p:nvPicPr>
                <p:blipFill>
                  <a:blip r:embed="rId3" cstate="print"/>
                  <a:srcRect/>
                  <a:stretch>
                    <a:fillRect/>
                  </a:stretch>
                </p:blipFill>
                <p:spPr bwMode="auto">
                  <a:xfrm>
                    <a:off x="2222" y="1671"/>
                    <a:ext cx="556" cy="602"/>
                  </a:xfrm>
                  <a:prstGeom prst="rect">
                    <a:avLst/>
                  </a:prstGeom>
                  <a:noFill/>
                  <a:ln w="9525">
                    <a:noFill/>
                    <a:miter lim="800000"/>
                    <a:headEnd/>
                    <a:tailEnd/>
                  </a:ln>
                </p:spPr>
              </p:pic>
            </p:grpSp>
          </p:grpSp>
          <p:sp>
            <p:nvSpPr>
              <p:cNvPr id="23567" name="AutoShape 61"/>
              <p:cNvSpPr>
                <a:spLocks noChangeArrowheads="1"/>
              </p:cNvSpPr>
              <p:nvPr/>
            </p:nvSpPr>
            <p:spPr bwMode="auto">
              <a:xfrm flipH="1" flipV="1">
                <a:off x="1281" y="2747"/>
                <a:ext cx="859" cy="5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8 w 21600"/>
                  <a:gd name="T19" fmla="*/ 3160 h 21600"/>
                  <a:gd name="T20" fmla="*/ 18432 w 21600"/>
                  <a:gd name="T21" fmla="*/ 1844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3499" y="16090"/>
                    </a:moveTo>
                    <a:cubicBezTo>
                      <a:pt x="15488" y="15076"/>
                      <a:pt x="16740" y="13032"/>
                      <a:pt x="16740" y="10800"/>
                    </a:cubicBezTo>
                    <a:cubicBezTo>
                      <a:pt x="16740" y="10786"/>
                      <a:pt x="16739" y="10773"/>
                      <a:pt x="16739" y="10760"/>
                    </a:cubicBezTo>
                    <a:lnTo>
                      <a:pt x="21599" y="10728"/>
                    </a:lnTo>
                    <a:cubicBezTo>
                      <a:pt x="21599" y="10752"/>
                      <a:pt x="21600" y="10776"/>
                      <a:pt x="21600" y="10800"/>
                    </a:cubicBezTo>
                    <a:cubicBezTo>
                      <a:pt x="21600" y="14858"/>
                      <a:pt x="19324" y="18574"/>
                      <a:pt x="15709" y="20419"/>
                    </a:cubicBezTo>
                    <a:lnTo>
                      <a:pt x="16936" y="22824"/>
                    </a:lnTo>
                    <a:lnTo>
                      <a:pt x="10034" y="20587"/>
                    </a:lnTo>
                    <a:lnTo>
                      <a:pt x="12272" y="13685"/>
                    </a:lnTo>
                    <a:lnTo>
                      <a:pt x="13499" y="16090"/>
                    </a:lnTo>
                    <a:close/>
                  </a:path>
                </a:pathLst>
              </a:custGeom>
              <a:solidFill>
                <a:srgbClr val="FFFFFF"/>
              </a:solidFill>
              <a:ln w="9525">
                <a:solidFill>
                  <a:schemeClr val="tx1"/>
                </a:solidFill>
                <a:miter lim="800000"/>
                <a:headEnd/>
                <a:tailEnd/>
              </a:ln>
            </p:spPr>
            <p:txBody>
              <a:bodyPr wrap="none" anchor="ctr"/>
              <a:lstStyle/>
              <a:p>
                <a:endParaRPr lang="it-IT"/>
              </a:p>
            </p:txBody>
          </p:sp>
          <p:sp>
            <p:nvSpPr>
              <p:cNvPr id="23568" name="AutoShape 62"/>
              <p:cNvSpPr>
                <a:spLocks noChangeArrowheads="1"/>
              </p:cNvSpPr>
              <p:nvPr/>
            </p:nvSpPr>
            <p:spPr bwMode="auto">
              <a:xfrm>
                <a:off x="3455" y="2746"/>
                <a:ext cx="928" cy="59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6 w 21600"/>
                  <a:gd name="T19" fmla="*/ 3148 h 21600"/>
                  <a:gd name="T20" fmla="*/ 18434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7619" y="11034"/>
                    </a:moveTo>
                    <a:cubicBezTo>
                      <a:pt x="17622" y="10956"/>
                      <a:pt x="17624" y="10878"/>
                      <a:pt x="17624" y="10800"/>
                    </a:cubicBezTo>
                    <a:cubicBezTo>
                      <a:pt x="17624" y="8185"/>
                      <a:pt x="16130" y="5801"/>
                      <a:pt x="13778" y="4660"/>
                    </a:cubicBezTo>
                    <a:lnTo>
                      <a:pt x="15513" y="1083"/>
                    </a:lnTo>
                    <a:cubicBezTo>
                      <a:pt x="19236" y="2888"/>
                      <a:pt x="21600" y="6662"/>
                      <a:pt x="21600" y="10800"/>
                    </a:cubicBezTo>
                    <a:cubicBezTo>
                      <a:pt x="21600" y="10924"/>
                      <a:pt x="21597" y="11047"/>
                      <a:pt x="21593" y="11171"/>
                    </a:cubicBezTo>
                    <a:lnTo>
                      <a:pt x="24291" y="11264"/>
                    </a:lnTo>
                    <a:lnTo>
                      <a:pt x="19445" y="15788"/>
                    </a:lnTo>
                    <a:lnTo>
                      <a:pt x="14921" y="10942"/>
                    </a:lnTo>
                    <a:lnTo>
                      <a:pt x="17619" y="11034"/>
                    </a:lnTo>
                    <a:close/>
                  </a:path>
                </a:pathLst>
              </a:custGeom>
              <a:solidFill>
                <a:srgbClr val="FFFFFF"/>
              </a:solidFill>
              <a:ln w="9525">
                <a:solidFill>
                  <a:schemeClr val="tx1"/>
                </a:solidFill>
                <a:miter lim="800000"/>
                <a:headEnd/>
                <a:tailEnd/>
              </a:ln>
            </p:spPr>
            <p:txBody>
              <a:bodyPr wrap="none" anchor="ctr"/>
              <a:lstStyle/>
              <a:p>
                <a:endParaRPr lang="it-IT"/>
              </a:p>
            </p:txBody>
          </p:sp>
        </p:grpSp>
      </p:gr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6"/>
          <p:cNvPicPr>
            <a:picLocks noChangeAspect="1" noChangeArrowheads="1"/>
          </p:cNvPicPr>
          <p:nvPr/>
        </p:nvPicPr>
        <p:blipFill>
          <a:blip r:embed="rId3" cstate="print"/>
          <a:srcRect/>
          <a:stretch>
            <a:fillRect/>
          </a:stretch>
        </p:blipFill>
        <p:spPr bwMode="auto">
          <a:xfrm>
            <a:off x="5597525" y="1735138"/>
            <a:ext cx="2128838" cy="1062037"/>
          </a:xfrm>
          <a:prstGeom prst="rect">
            <a:avLst/>
          </a:prstGeom>
          <a:noFill/>
          <a:ln w="9525">
            <a:noFill/>
            <a:miter lim="800000"/>
            <a:headEnd/>
            <a:tailEnd/>
          </a:ln>
        </p:spPr>
      </p:pic>
      <p:pic>
        <p:nvPicPr>
          <p:cNvPr id="24582" name="Picture 7"/>
          <p:cNvPicPr>
            <a:picLocks noChangeAspect="1" noChangeArrowheads="1"/>
          </p:cNvPicPr>
          <p:nvPr/>
        </p:nvPicPr>
        <p:blipFill>
          <a:blip r:embed="rId4" cstate="print"/>
          <a:srcRect/>
          <a:stretch>
            <a:fillRect/>
          </a:stretch>
        </p:blipFill>
        <p:spPr bwMode="auto">
          <a:xfrm>
            <a:off x="1390650" y="1689100"/>
            <a:ext cx="1976438" cy="1041400"/>
          </a:xfrm>
          <a:prstGeom prst="rect">
            <a:avLst/>
          </a:prstGeom>
          <a:noFill/>
          <a:ln w="9525">
            <a:noFill/>
            <a:miter lim="800000"/>
            <a:headEnd/>
            <a:tailEnd/>
          </a:ln>
        </p:spPr>
      </p:pic>
      <p:sp>
        <p:nvSpPr>
          <p:cNvPr id="11273" name="Rectangle 9"/>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Modalità di trasmissione</a:t>
            </a:r>
          </a:p>
        </p:txBody>
      </p:sp>
      <p:sp>
        <p:nvSpPr>
          <p:cNvPr id="24584" name="Rectangle 3"/>
          <p:cNvSpPr>
            <a:spLocks noChangeArrowheads="1"/>
          </p:cNvSpPr>
          <p:nvPr/>
        </p:nvSpPr>
        <p:spPr bwMode="auto">
          <a:xfrm>
            <a:off x="560388" y="3043238"/>
            <a:ext cx="4213225" cy="2289175"/>
          </a:xfrm>
          <a:prstGeom prst="rect">
            <a:avLst/>
          </a:prstGeom>
          <a:noFill/>
          <a:ln w="9525" algn="ctr">
            <a:noFill/>
            <a:miter lim="800000"/>
            <a:headEnd/>
            <a:tailEnd/>
          </a:ln>
        </p:spPr>
        <p:txBody>
          <a:bodyPr>
            <a:spAutoFit/>
          </a:bodyPr>
          <a:lstStyle/>
          <a:p>
            <a:r>
              <a:rPr lang="it-IT">
                <a:solidFill>
                  <a:srgbClr val="FF0000"/>
                </a:solidFill>
              </a:rPr>
              <a:t>Punto Punto</a:t>
            </a:r>
          </a:p>
          <a:p>
            <a:r>
              <a:rPr lang="it-IT" b="0"/>
              <a:t>Le connessioni sono fra coppie di nodi</a:t>
            </a:r>
          </a:p>
          <a:p>
            <a:r>
              <a:rPr lang="it-IT" b="0"/>
              <a:t>Per passare dal mittente al destinatario il messaggio deve attraversare nodi intermedi</a:t>
            </a:r>
          </a:p>
          <a:p>
            <a:r>
              <a:rPr lang="it-IT" b="0"/>
              <a:t>In genere ci possono essere pi</a:t>
            </a:r>
            <a:r>
              <a:rPr lang="it-IT" b="0">
                <a:latin typeface="Arial Narrow" pitchFamily="34" charset="0"/>
              </a:rPr>
              <a:t>ù</a:t>
            </a:r>
            <a:r>
              <a:rPr lang="it-IT" b="0"/>
              <a:t> cammini e deve essere scelto il migliore</a:t>
            </a:r>
          </a:p>
        </p:txBody>
      </p:sp>
      <p:sp>
        <p:nvSpPr>
          <p:cNvPr id="24585" name="Rectangle 8"/>
          <p:cNvSpPr>
            <a:spLocks noChangeArrowheads="1"/>
          </p:cNvSpPr>
          <p:nvPr/>
        </p:nvSpPr>
        <p:spPr bwMode="auto">
          <a:xfrm>
            <a:off x="5029200" y="2922588"/>
            <a:ext cx="3835400" cy="3113087"/>
          </a:xfrm>
          <a:prstGeom prst="rect">
            <a:avLst/>
          </a:prstGeom>
          <a:noFill/>
          <a:ln w="9525" algn="ctr">
            <a:noFill/>
            <a:miter lim="800000"/>
            <a:headEnd/>
            <a:tailEnd/>
          </a:ln>
        </p:spPr>
        <p:txBody>
          <a:bodyPr>
            <a:spAutoFit/>
          </a:bodyPr>
          <a:lstStyle/>
          <a:p>
            <a:r>
              <a:rPr lang="it-IT">
                <a:solidFill>
                  <a:srgbClr val="FF0000"/>
                </a:solidFill>
              </a:rPr>
              <a:t>Broadcast</a:t>
            </a:r>
          </a:p>
          <a:p>
            <a:r>
              <a:rPr lang="it-IT" b="0"/>
              <a:t>Il canale di comunicazione </a:t>
            </a:r>
            <a:r>
              <a:rPr lang="it-IT" b="0">
                <a:latin typeface="Arial Narrow" pitchFamily="34" charset="0"/>
              </a:rPr>
              <a:t>è</a:t>
            </a:r>
            <a:r>
              <a:rPr lang="it-IT" b="0"/>
              <a:t> condiviso fra tutte le macchine</a:t>
            </a:r>
          </a:p>
          <a:p>
            <a:r>
              <a:rPr lang="it-IT" b="0"/>
              <a:t>I messaggi inviati (pacchetti) sono ricevuti da tutte le macchine</a:t>
            </a:r>
          </a:p>
          <a:p>
            <a:r>
              <a:rPr lang="it-IT" b="0"/>
              <a:t>Nel pacchetto </a:t>
            </a:r>
            <a:r>
              <a:rPr lang="it-IT" b="0">
                <a:latin typeface="Arial Narrow" pitchFamily="34" charset="0"/>
              </a:rPr>
              <a:t>è</a:t>
            </a:r>
            <a:r>
              <a:rPr lang="it-IT" b="0"/>
              <a:t> indicato l</a:t>
            </a:r>
            <a:r>
              <a:rPr lang="it-IT" b="0">
                <a:latin typeface="Arial Narrow" pitchFamily="34" charset="0"/>
              </a:rPr>
              <a:t>’</a:t>
            </a:r>
            <a:r>
              <a:rPr lang="it-IT" b="0"/>
              <a:t>indirizzo del destinatario</a:t>
            </a:r>
          </a:p>
          <a:p>
            <a:r>
              <a:rPr lang="it-IT" b="0"/>
              <a:t>Solo la macchina destinataria accetta il pacchetto trasmesso (esistono comunque indirizzi broadcast e multicast)</a:t>
            </a: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Grp="1" noChangeArrowheads="1"/>
          </p:cNvSpPr>
          <p:nvPr>
            <p:ph type="title"/>
          </p:nvPr>
        </p:nvSpPr>
        <p:spPr/>
        <p:txBody>
          <a:bodyPr/>
          <a:lstStyle/>
          <a:p>
            <a:r>
              <a:rPr lang="it-IT" smtClean="0"/>
              <a:t>Mezzi di trasmissione</a:t>
            </a:r>
          </a:p>
        </p:txBody>
      </p:sp>
      <p:sp>
        <p:nvSpPr>
          <p:cNvPr id="25606" name="Rectangle 13"/>
          <p:cNvSpPr>
            <a:spLocks noGrp="1" noChangeArrowheads="1"/>
          </p:cNvSpPr>
          <p:nvPr>
            <p:ph type="body" sz="half" idx="4294967295"/>
          </p:nvPr>
        </p:nvSpPr>
        <p:spPr>
          <a:xfrm>
            <a:off x="863600" y="1484313"/>
            <a:ext cx="3632200" cy="4752975"/>
          </a:xfrm>
        </p:spPr>
        <p:txBody>
          <a:bodyPr/>
          <a:lstStyle/>
          <a:p>
            <a:pPr>
              <a:buFont typeface="Wingdings" pitchFamily="2" charset="2"/>
              <a:buNone/>
            </a:pPr>
            <a:r>
              <a:rPr lang="it-IT" sz="2000" smtClean="0">
                <a:solidFill>
                  <a:srgbClr val="FF3300"/>
                </a:solidFill>
              </a:rPr>
              <a:t>Wired</a:t>
            </a:r>
          </a:p>
          <a:p>
            <a:endParaRPr lang="it-IT" sz="2000" smtClean="0"/>
          </a:p>
          <a:p>
            <a:r>
              <a:rPr lang="it-IT" sz="2000" smtClean="0"/>
              <a:t>Rame</a:t>
            </a:r>
          </a:p>
          <a:p>
            <a:pPr lvl="1"/>
            <a:r>
              <a:rPr lang="it-IT" sz="1800" smtClean="0"/>
              <a:t>	Doppini</a:t>
            </a:r>
          </a:p>
          <a:p>
            <a:pPr lvl="1"/>
            <a:r>
              <a:rPr lang="it-IT" sz="1800" smtClean="0"/>
              <a:t>	Cavi coassiali</a:t>
            </a:r>
          </a:p>
          <a:p>
            <a:r>
              <a:rPr lang="it-IT" sz="2000" smtClean="0"/>
              <a:t>Vetro</a:t>
            </a:r>
          </a:p>
          <a:p>
            <a:pPr lvl="1"/>
            <a:r>
              <a:rPr lang="it-IT" sz="1800" smtClean="0"/>
              <a:t>Fibre ottiche</a:t>
            </a:r>
          </a:p>
        </p:txBody>
      </p:sp>
      <p:sp>
        <p:nvSpPr>
          <p:cNvPr id="25607" name="Rectangle 14"/>
          <p:cNvSpPr>
            <a:spLocks noGrp="1" noChangeArrowheads="1"/>
          </p:cNvSpPr>
          <p:nvPr>
            <p:ph type="body" sz="half" idx="4294967295"/>
          </p:nvPr>
        </p:nvSpPr>
        <p:spPr>
          <a:xfrm>
            <a:off x="4648200" y="1484313"/>
            <a:ext cx="4038600" cy="4752975"/>
          </a:xfrm>
        </p:spPr>
        <p:txBody>
          <a:bodyPr/>
          <a:lstStyle/>
          <a:p>
            <a:pPr>
              <a:buFont typeface="Wingdings" pitchFamily="2" charset="2"/>
              <a:buNone/>
            </a:pPr>
            <a:r>
              <a:rPr lang="it-IT" sz="2000" smtClean="0">
                <a:solidFill>
                  <a:srgbClr val="FF3300"/>
                </a:solidFill>
              </a:rPr>
              <a:t>Wireless</a:t>
            </a:r>
          </a:p>
          <a:p>
            <a:pPr>
              <a:buFont typeface="Wingdings" pitchFamily="2" charset="2"/>
              <a:buNone/>
            </a:pPr>
            <a:endParaRPr lang="it-IT" sz="2000" smtClean="0">
              <a:solidFill>
                <a:srgbClr val="FF3300"/>
              </a:solidFill>
            </a:endParaRPr>
          </a:p>
          <a:p>
            <a:r>
              <a:rPr lang="it-IT" sz="2000" smtClean="0"/>
              <a:t>Suoni</a:t>
            </a:r>
          </a:p>
          <a:p>
            <a:r>
              <a:rPr lang="it-IT" sz="2000" smtClean="0"/>
              <a:t>Luce</a:t>
            </a:r>
          </a:p>
          <a:p>
            <a:r>
              <a:rPr lang="it-IT" sz="2000" smtClean="0"/>
              <a:t>Raggi infrarossi</a:t>
            </a:r>
          </a:p>
          <a:p>
            <a:r>
              <a:rPr lang="it-IT" sz="2000" smtClean="0"/>
              <a:t>Radiofrequenza</a:t>
            </a:r>
          </a:p>
          <a:p>
            <a:r>
              <a:rPr lang="it-IT" sz="2000" smtClean="0"/>
              <a:t>Microonde</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9762" name="Rectangle 2"/>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La scala</a:t>
            </a:r>
          </a:p>
        </p:txBody>
      </p:sp>
      <p:graphicFrame>
        <p:nvGraphicFramePr>
          <p:cNvPr id="629763" name="Group 3"/>
          <p:cNvGraphicFramePr>
            <a:graphicFrameLocks noGrp="1"/>
          </p:cNvGraphicFramePr>
          <p:nvPr>
            <p:ph sz="half" idx="4294967295"/>
          </p:nvPr>
        </p:nvGraphicFramePr>
        <p:xfrm>
          <a:off x="841375" y="2174875"/>
          <a:ext cx="4750934" cy="3456670"/>
        </p:xfrm>
        <a:graphic>
          <a:graphicData uri="http://schemas.openxmlformats.org/drawingml/2006/table">
            <a:tbl>
              <a:tblPr/>
              <a:tblGrid>
                <a:gridCol w="2377334"/>
                <a:gridCol w="2373600"/>
              </a:tblGrid>
              <a:tr h="366472">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0.1m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Circuito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5642">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1m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Sistema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0828">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10m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Stanza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79833">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100m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Edificio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66472">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1Km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Campus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366472">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10Km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Città</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5103">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100Km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Nazione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r>
              <a:tr h="389376">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1000Km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Continente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r>
              <a:tr h="366472">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smtClean="0">
                          <a:ln>
                            <a:noFill/>
                          </a:ln>
                          <a:solidFill>
                            <a:srgbClr val="000A6E"/>
                          </a:solidFill>
                          <a:effectLst/>
                          <a:latin typeface="Arial" pitchFamily="34" charset="0"/>
                        </a:rPr>
                        <a:t>10000Km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60000"/>
                        <a:buFont typeface="Monotype Sorts" pitchFamily="2" charset="2"/>
                        <a:buNone/>
                        <a:tabLst/>
                      </a:pPr>
                      <a:r>
                        <a:rPr kumimoji="0" lang="it-IT" sz="1400" b="0" i="0" u="none" strike="noStrike" cap="none" normalizeH="0" baseline="0" dirty="0" smtClean="0">
                          <a:ln>
                            <a:noFill/>
                          </a:ln>
                          <a:solidFill>
                            <a:srgbClr val="000A6E"/>
                          </a:solidFill>
                          <a:effectLst/>
                          <a:latin typeface="Arial" pitchFamily="34" charset="0"/>
                        </a:rPr>
                        <a:t>Pianeta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6662" name="Text Box 35"/>
          <p:cNvSpPr txBox="1">
            <a:spLocks noChangeArrowheads="1"/>
          </p:cNvSpPr>
          <p:nvPr/>
        </p:nvSpPr>
        <p:spPr bwMode="auto">
          <a:xfrm>
            <a:off x="2268538" y="2276475"/>
            <a:ext cx="1943100" cy="396875"/>
          </a:xfrm>
          <a:prstGeom prst="rect">
            <a:avLst/>
          </a:prstGeom>
          <a:noFill/>
          <a:ln w="9525">
            <a:noFill/>
            <a:miter lim="800000"/>
            <a:headEnd/>
            <a:tailEnd/>
          </a:ln>
        </p:spPr>
        <p:txBody>
          <a:bodyPr>
            <a:spAutoFit/>
          </a:bodyPr>
          <a:lstStyle/>
          <a:p>
            <a:pPr eaLnBrk="0" hangingPunct="0">
              <a:spcBef>
                <a:spcPct val="50000"/>
              </a:spcBef>
            </a:pPr>
            <a:endParaRPr lang="it-IT" sz="2000" b="0">
              <a:latin typeface="Times New Roman" pitchFamily="18" charset="0"/>
            </a:endParaRPr>
          </a:p>
        </p:txBody>
      </p:sp>
      <p:sp>
        <p:nvSpPr>
          <p:cNvPr id="26663" name="Text Box 36"/>
          <p:cNvSpPr txBox="1">
            <a:spLocks noChangeArrowheads="1"/>
          </p:cNvSpPr>
          <p:nvPr/>
        </p:nvSpPr>
        <p:spPr bwMode="auto">
          <a:xfrm>
            <a:off x="895350" y="1530350"/>
            <a:ext cx="2305050" cy="641350"/>
          </a:xfrm>
          <a:prstGeom prst="rect">
            <a:avLst/>
          </a:prstGeom>
          <a:noFill/>
          <a:ln w="9525">
            <a:noFill/>
            <a:miter lim="800000"/>
            <a:headEnd/>
            <a:tailEnd/>
          </a:ln>
        </p:spPr>
        <p:txBody>
          <a:bodyPr>
            <a:spAutoFit/>
          </a:bodyPr>
          <a:lstStyle/>
          <a:p>
            <a:pPr algn="ctr" eaLnBrk="0" hangingPunct="0"/>
            <a:r>
              <a:rPr lang="it-IT" b="0">
                <a:latin typeface="Tahoma" pitchFamily="34" charset="0"/>
              </a:rPr>
              <a:t>Distanza fra le unità di elaborazione</a:t>
            </a:r>
          </a:p>
        </p:txBody>
      </p:sp>
      <p:sp>
        <p:nvSpPr>
          <p:cNvPr id="26664" name="Text Box 37"/>
          <p:cNvSpPr txBox="1">
            <a:spLocks noChangeArrowheads="1"/>
          </p:cNvSpPr>
          <p:nvPr/>
        </p:nvSpPr>
        <p:spPr bwMode="auto">
          <a:xfrm>
            <a:off x="3676650" y="1716088"/>
            <a:ext cx="1584325" cy="366712"/>
          </a:xfrm>
          <a:prstGeom prst="rect">
            <a:avLst/>
          </a:prstGeom>
          <a:noFill/>
          <a:ln w="9525">
            <a:noFill/>
            <a:miter lim="800000"/>
            <a:headEnd/>
            <a:tailEnd/>
          </a:ln>
        </p:spPr>
        <p:txBody>
          <a:bodyPr>
            <a:spAutoFit/>
          </a:bodyPr>
          <a:lstStyle/>
          <a:p>
            <a:pPr algn="ctr" eaLnBrk="0" hangingPunct="0"/>
            <a:r>
              <a:rPr lang="it-IT" b="0">
                <a:latin typeface="Tahoma" pitchFamily="34" charset="0"/>
              </a:rPr>
              <a:t>Ambiente</a:t>
            </a:r>
          </a:p>
        </p:txBody>
      </p:sp>
      <p:sp>
        <p:nvSpPr>
          <p:cNvPr id="26665" name="Text Box 38"/>
          <p:cNvSpPr txBox="1">
            <a:spLocks noChangeArrowheads="1"/>
          </p:cNvSpPr>
          <p:nvPr/>
        </p:nvSpPr>
        <p:spPr bwMode="auto">
          <a:xfrm>
            <a:off x="5867400" y="2220913"/>
            <a:ext cx="1944688" cy="641350"/>
          </a:xfrm>
          <a:prstGeom prst="rect">
            <a:avLst/>
          </a:prstGeom>
          <a:noFill/>
          <a:ln w="9525">
            <a:noFill/>
            <a:miter lim="800000"/>
            <a:headEnd/>
            <a:tailEnd/>
          </a:ln>
        </p:spPr>
        <p:txBody>
          <a:bodyPr>
            <a:spAutoFit/>
          </a:bodyPr>
          <a:lstStyle/>
          <a:p>
            <a:pPr algn="ctr" eaLnBrk="0" hangingPunct="0"/>
            <a:r>
              <a:rPr lang="it-IT" b="0">
                <a:latin typeface="Tahoma" pitchFamily="34" charset="0"/>
              </a:rPr>
              <a:t>Calcolatori multiprocessore</a:t>
            </a:r>
          </a:p>
        </p:txBody>
      </p:sp>
      <p:sp>
        <p:nvSpPr>
          <p:cNvPr id="26666" name="Text Box 39"/>
          <p:cNvSpPr txBox="1">
            <a:spLocks noChangeArrowheads="1"/>
          </p:cNvSpPr>
          <p:nvPr/>
        </p:nvSpPr>
        <p:spPr bwMode="auto">
          <a:xfrm>
            <a:off x="5724525" y="3184525"/>
            <a:ext cx="1944688" cy="641350"/>
          </a:xfrm>
          <a:prstGeom prst="rect">
            <a:avLst/>
          </a:prstGeom>
          <a:noFill/>
          <a:ln w="9525">
            <a:noFill/>
            <a:miter lim="800000"/>
            <a:headEnd/>
            <a:tailEnd/>
          </a:ln>
        </p:spPr>
        <p:txBody>
          <a:bodyPr>
            <a:spAutoFit/>
          </a:bodyPr>
          <a:lstStyle/>
          <a:p>
            <a:pPr algn="ctr" eaLnBrk="0" hangingPunct="0"/>
            <a:r>
              <a:rPr lang="it-IT" b="0">
                <a:latin typeface="Tahoma" pitchFamily="34" charset="0"/>
              </a:rPr>
              <a:t>Rete Locale (LAN)</a:t>
            </a:r>
          </a:p>
        </p:txBody>
      </p:sp>
      <p:sp>
        <p:nvSpPr>
          <p:cNvPr id="26667" name="Text Box 40"/>
          <p:cNvSpPr txBox="1">
            <a:spLocks noChangeArrowheads="1"/>
          </p:cNvSpPr>
          <p:nvPr/>
        </p:nvSpPr>
        <p:spPr bwMode="auto">
          <a:xfrm>
            <a:off x="5867400" y="4092575"/>
            <a:ext cx="2808288" cy="366713"/>
          </a:xfrm>
          <a:prstGeom prst="rect">
            <a:avLst/>
          </a:prstGeom>
          <a:noFill/>
          <a:ln w="9525">
            <a:noFill/>
            <a:miter lim="800000"/>
            <a:headEnd/>
            <a:tailEnd/>
          </a:ln>
        </p:spPr>
        <p:txBody>
          <a:bodyPr>
            <a:spAutoFit/>
          </a:bodyPr>
          <a:lstStyle/>
          <a:p>
            <a:pPr algn="ctr" eaLnBrk="0" hangingPunct="0"/>
            <a:r>
              <a:rPr lang="it-IT" b="0">
                <a:latin typeface="Tahoma" pitchFamily="34" charset="0"/>
              </a:rPr>
              <a:t>Rete Metropolitana (MAN)</a:t>
            </a:r>
          </a:p>
        </p:txBody>
      </p:sp>
      <p:sp>
        <p:nvSpPr>
          <p:cNvPr id="26668" name="Text Box 41"/>
          <p:cNvSpPr txBox="1">
            <a:spLocks noChangeArrowheads="1"/>
          </p:cNvSpPr>
          <p:nvPr/>
        </p:nvSpPr>
        <p:spPr bwMode="auto">
          <a:xfrm>
            <a:off x="5724525" y="4581525"/>
            <a:ext cx="2808288" cy="366713"/>
          </a:xfrm>
          <a:prstGeom prst="rect">
            <a:avLst/>
          </a:prstGeom>
          <a:noFill/>
          <a:ln w="9525">
            <a:noFill/>
            <a:miter lim="800000"/>
            <a:headEnd/>
            <a:tailEnd/>
          </a:ln>
        </p:spPr>
        <p:txBody>
          <a:bodyPr>
            <a:spAutoFit/>
          </a:bodyPr>
          <a:lstStyle/>
          <a:p>
            <a:pPr algn="ctr" eaLnBrk="0" hangingPunct="0"/>
            <a:r>
              <a:rPr lang="it-IT" b="0">
                <a:latin typeface="Tahoma" pitchFamily="34" charset="0"/>
              </a:rPr>
              <a:t>Rete Geografica (WAN)</a:t>
            </a:r>
          </a:p>
        </p:txBody>
      </p:sp>
      <p:sp>
        <p:nvSpPr>
          <p:cNvPr id="26669" name="Text Box 42"/>
          <p:cNvSpPr txBox="1">
            <a:spLocks noChangeArrowheads="1"/>
          </p:cNvSpPr>
          <p:nvPr/>
        </p:nvSpPr>
        <p:spPr bwMode="auto">
          <a:xfrm>
            <a:off x="5529263" y="5292725"/>
            <a:ext cx="1828800" cy="366713"/>
          </a:xfrm>
          <a:prstGeom prst="rect">
            <a:avLst/>
          </a:prstGeom>
          <a:noFill/>
          <a:ln w="9525">
            <a:noFill/>
            <a:miter lim="800000"/>
            <a:headEnd/>
            <a:tailEnd/>
          </a:ln>
        </p:spPr>
        <p:txBody>
          <a:bodyPr>
            <a:spAutoFit/>
          </a:bodyPr>
          <a:lstStyle/>
          <a:p>
            <a:pPr algn="ctr" eaLnBrk="0" hangingPunct="0"/>
            <a:r>
              <a:rPr lang="it-IT" b="0">
                <a:latin typeface="Tahoma" pitchFamily="34" charset="0"/>
              </a:rPr>
              <a:t>Internet</a:t>
            </a:r>
          </a:p>
        </p:txBody>
      </p:sp>
      <p:sp>
        <p:nvSpPr>
          <p:cNvPr id="26670" name="AutoShape 43"/>
          <p:cNvSpPr>
            <a:spLocks/>
          </p:cNvSpPr>
          <p:nvPr/>
        </p:nvSpPr>
        <p:spPr bwMode="auto">
          <a:xfrm>
            <a:off x="5795963" y="2997200"/>
            <a:ext cx="71437" cy="1079500"/>
          </a:xfrm>
          <a:prstGeom prst="rightBrace">
            <a:avLst>
              <a:gd name="adj1" fmla="val 125927"/>
              <a:gd name="adj2" fmla="val 50000"/>
            </a:avLst>
          </a:prstGeom>
          <a:noFill/>
          <a:ln w="19050">
            <a:solidFill>
              <a:schemeClr val="tx1"/>
            </a:solidFill>
            <a:round/>
            <a:headEnd/>
            <a:tailEnd/>
          </a:ln>
        </p:spPr>
        <p:txBody>
          <a:bodyPr wrap="none" anchor="ctr"/>
          <a:lstStyle/>
          <a:p>
            <a:pPr algn="ctr"/>
            <a:endParaRPr lang="it-IT" sz="2400" b="0">
              <a:latin typeface="Times New Roman" pitchFamily="18" charset="0"/>
            </a:endParaRPr>
          </a:p>
        </p:txBody>
      </p:sp>
      <p:sp>
        <p:nvSpPr>
          <p:cNvPr id="26671" name="AutoShape 44"/>
          <p:cNvSpPr>
            <a:spLocks/>
          </p:cNvSpPr>
          <p:nvPr/>
        </p:nvSpPr>
        <p:spPr bwMode="auto">
          <a:xfrm>
            <a:off x="5795963" y="4524375"/>
            <a:ext cx="71437" cy="720725"/>
          </a:xfrm>
          <a:prstGeom prst="rightBrace">
            <a:avLst>
              <a:gd name="adj1" fmla="val 84075"/>
              <a:gd name="adj2" fmla="val 50000"/>
            </a:avLst>
          </a:prstGeom>
          <a:noFill/>
          <a:ln w="19050">
            <a:solidFill>
              <a:schemeClr val="tx1"/>
            </a:solidFill>
            <a:round/>
            <a:headEnd/>
            <a:tailEnd/>
          </a:ln>
        </p:spPr>
        <p:txBody>
          <a:bodyPr wrap="none" anchor="ctr"/>
          <a:lstStyle/>
          <a:p>
            <a:pPr algn="ctr"/>
            <a:endParaRPr lang="it-IT" sz="2400" b="0">
              <a:latin typeface="Times New Roman" pitchFamily="18"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84" name="Rectangle 48"/>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Reti locali: LAN</a:t>
            </a:r>
          </a:p>
        </p:txBody>
      </p:sp>
      <p:sp>
        <p:nvSpPr>
          <p:cNvPr id="27654" name="Rectangle 50"/>
          <p:cNvSpPr>
            <a:spLocks noGrp="1" noChangeArrowheads="1"/>
          </p:cNvSpPr>
          <p:nvPr>
            <p:ph type="body" sz="half" idx="4294967295"/>
          </p:nvPr>
        </p:nvSpPr>
        <p:spPr>
          <a:xfrm>
            <a:off x="684213" y="3359150"/>
            <a:ext cx="7631112" cy="2949575"/>
          </a:xfrm>
        </p:spPr>
        <p:txBody>
          <a:bodyPr/>
          <a:lstStyle/>
          <a:p>
            <a:pPr eaLnBrk="1" hangingPunct="1"/>
            <a:r>
              <a:rPr lang="en-GB" sz="2000" smtClean="0"/>
              <a:t>Rete di comprensorio, senza attraversamento di suolo pubblico</a:t>
            </a:r>
          </a:p>
          <a:p>
            <a:pPr eaLnBrk="1" hangingPunct="1"/>
            <a:r>
              <a:rPr lang="en-GB" sz="2000" smtClean="0"/>
              <a:t>Caratteristiche</a:t>
            </a:r>
          </a:p>
          <a:p>
            <a:pPr lvl="1" eaLnBrk="1" hangingPunct="1"/>
            <a:r>
              <a:rPr lang="en-GB" sz="1800" smtClean="0"/>
              <a:t>Velocità trasmissiva molto elevata (&gt; 10Mb/s)</a:t>
            </a:r>
          </a:p>
          <a:p>
            <a:pPr lvl="1" eaLnBrk="1" hangingPunct="1"/>
            <a:r>
              <a:rPr lang="en-GB" sz="1800" smtClean="0"/>
              <a:t>Distanze ridotte (&lt; km)</a:t>
            </a:r>
          </a:p>
          <a:p>
            <a:pPr lvl="1" eaLnBrk="1" hangingPunct="1"/>
            <a:r>
              <a:rPr lang="en-GB" sz="1800" smtClean="0"/>
              <a:t>Mezzi trasmissivi non necessariamente conformi alle raccomandazioni ITU (standard internazionali per la telefonia)</a:t>
            </a:r>
          </a:p>
          <a:p>
            <a:pPr lvl="1" eaLnBrk="1" hangingPunct="1"/>
            <a:r>
              <a:rPr lang="en-GB" sz="1800" smtClean="0"/>
              <a:t>Realizzata e gestita dal proprietario del comprensorio</a:t>
            </a:r>
          </a:p>
        </p:txBody>
      </p:sp>
      <p:sp>
        <p:nvSpPr>
          <p:cNvPr id="27655" name="Rectangle 33"/>
          <p:cNvSpPr>
            <a:spLocks noChangeArrowheads="1"/>
          </p:cNvSpPr>
          <p:nvPr/>
        </p:nvSpPr>
        <p:spPr bwMode="auto">
          <a:xfrm>
            <a:off x="4802188" y="3459163"/>
            <a:ext cx="1789112" cy="355600"/>
          </a:xfrm>
          <a:prstGeom prst="rect">
            <a:avLst/>
          </a:prstGeom>
          <a:noFill/>
          <a:ln w="9525">
            <a:noFill/>
            <a:miter lim="800000"/>
            <a:headEnd/>
            <a:tailEnd/>
          </a:ln>
        </p:spPr>
        <p:txBody>
          <a:bodyPr/>
          <a:lstStyle/>
          <a:p>
            <a:pPr algn="ctr"/>
            <a:endParaRPr lang="it-IT" sz="2400" b="0">
              <a:latin typeface="Times New Roman" pitchFamily="18" charset="0"/>
            </a:endParaRPr>
          </a:p>
        </p:txBody>
      </p:sp>
      <p:sp>
        <p:nvSpPr>
          <p:cNvPr id="27656" name="Rectangle 34"/>
          <p:cNvSpPr>
            <a:spLocks noChangeArrowheads="1"/>
          </p:cNvSpPr>
          <p:nvPr/>
        </p:nvSpPr>
        <p:spPr bwMode="auto">
          <a:xfrm>
            <a:off x="3995738" y="2852738"/>
            <a:ext cx="469900" cy="274637"/>
          </a:xfrm>
          <a:prstGeom prst="rect">
            <a:avLst/>
          </a:prstGeom>
          <a:noFill/>
          <a:ln w="9525">
            <a:noFill/>
            <a:miter lim="800000"/>
            <a:headEnd/>
            <a:tailEnd/>
          </a:ln>
        </p:spPr>
        <p:txBody>
          <a:bodyPr wrap="none" lIns="0" tIns="0" rIns="0" bIns="0">
            <a:spAutoFit/>
          </a:bodyPr>
          <a:lstStyle/>
          <a:p>
            <a:pPr algn="ctr"/>
            <a:r>
              <a:rPr lang="en-GB" b="0">
                <a:solidFill>
                  <a:srgbClr val="000000"/>
                </a:solidFill>
                <a:latin typeface="Helvetica" pitchFamily="34" charset="0"/>
              </a:rPr>
              <a:t>BUS</a:t>
            </a:r>
            <a:endParaRPr lang="en-GB" sz="2400" b="0">
              <a:latin typeface="Times New Roman" pitchFamily="18" charset="0"/>
            </a:endParaRPr>
          </a:p>
        </p:txBody>
      </p:sp>
      <p:grpSp>
        <p:nvGrpSpPr>
          <p:cNvPr id="27657" name="Group 51"/>
          <p:cNvGrpSpPr>
            <a:grpSpLocks/>
          </p:cNvGrpSpPr>
          <p:nvPr/>
        </p:nvGrpSpPr>
        <p:grpSpPr bwMode="auto">
          <a:xfrm>
            <a:off x="2339975" y="1412875"/>
            <a:ext cx="3733800" cy="1512888"/>
            <a:chOff x="288" y="1248"/>
            <a:chExt cx="4405" cy="953"/>
          </a:xfrm>
        </p:grpSpPr>
        <p:sp>
          <p:nvSpPr>
            <p:cNvPr id="27658" name="AutoShape 52"/>
            <p:cNvSpPr>
              <a:spLocks noChangeArrowheads="1"/>
            </p:cNvSpPr>
            <p:nvPr/>
          </p:nvSpPr>
          <p:spPr bwMode="auto">
            <a:xfrm>
              <a:off x="288" y="1958"/>
              <a:ext cx="339" cy="243"/>
            </a:xfrm>
            <a:prstGeom prst="cube">
              <a:avLst>
                <a:gd name="adj" fmla="val 25000"/>
              </a:avLst>
            </a:prstGeom>
            <a:solidFill>
              <a:srgbClr val="FFCC00"/>
            </a:solidFill>
            <a:ln w="9525">
              <a:solidFill>
                <a:srgbClr val="808000"/>
              </a:solidFill>
              <a:miter lim="800000"/>
              <a:headEnd/>
              <a:tailEnd/>
            </a:ln>
          </p:spPr>
          <p:txBody>
            <a:bodyPr wrap="none" anchor="ctr"/>
            <a:lstStyle/>
            <a:p>
              <a:pPr algn="ctr"/>
              <a:endParaRPr lang="it-IT" sz="2400" b="0">
                <a:latin typeface="Times New Roman" pitchFamily="18" charset="0"/>
              </a:endParaRPr>
            </a:p>
          </p:txBody>
        </p:sp>
        <p:sp>
          <p:nvSpPr>
            <p:cNvPr id="65589" name="Rectangle 53"/>
            <p:cNvSpPr>
              <a:spLocks noChangeArrowheads="1"/>
            </p:cNvSpPr>
            <p:nvPr/>
          </p:nvSpPr>
          <p:spPr bwMode="auto">
            <a:xfrm>
              <a:off x="590" y="2016"/>
              <a:ext cx="3856" cy="96"/>
            </a:xfrm>
            <a:prstGeom prst="rect">
              <a:avLst/>
            </a:prstGeom>
            <a:gradFill rotWithShape="0">
              <a:gsLst>
                <a:gs pos="0">
                  <a:srgbClr val="3366FF">
                    <a:gamma/>
                    <a:shade val="46275"/>
                    <a:invGamma/>
                  </a:srgbClr>
                </a:gs>
                <a:gs pos="50000">
                  <a:srgbClr val="3366FF"/>
                </a:gs>
                <a:gs pos="100000">
                  <a:srgbClr val="3366FF">
                    <a:gamma/>
                    <a:shade val="46275"/>
                    <a:invGamma/>
                  </a:srgbClr>
                </a:gs>
              </a:gsLst>
              <a:lin ang="5400000" scaled="1"/>
            </a:gradFill>
            <a:ln w="9525">
              <a:noFill/>
              <a:miter lim="800000"/>
              <a:headEnd/>
              <a:tailEnd/>
            </a:ln>
            <a:effectLst/>
          </p:spPr>
          <p:txBody>
            <a:bodyPr wrap="none" anchor="ctr"/>
            <a:lstStyle/>
            <a:p>
              <a:pPr algn="ctr" eaLnBrk="0" hangingPunct="0">
                <a:defRPr/>
              </a:pPr>
              <a:endParaRPr lang="it-IT" sz="2400">
                <a:solidFill>
                  <a:srgbClr val="FFFFFF"/>
                </a:solidFill>
                <a:effectLst>
                  <a:outerShdw blurRad="38100" dist="38100" dir="2700000" algn="tl">
                    <a:srgbClr val="000000"/>
                  </a:outerShdw>
                </a:effectLst>
                <a:latin typeface="Arial Narrow" pitchFamily="34" charset="0"/>
                <a:cs typeface="+mn-cs"/>
              </a:endParaRPr>
            </a:p>
          </p:txBody>
        </p:sp>
        <p:sp>
          <p:nvSpPr>
            <p:cNvPr id="27660" name="AutoShape 54"/>
            <p:cNvSpPr>
              <a:spLocks noChangeArrowheads="1"/>
            </p:cNvSpPr>
            <p:nvPr/>
          </p:nvSpPr>
          <p:spPr bwMode="auto">
            <a:xfrm rot="5400000">
              <a:off x="632" y="1807"/>
              <a:ext cx="394" cy="89"/>
            </a:xfrm>
            <a:prstGeom prst="homePlate">
              <a:avLst>
                <a:gd name="adj" fmla="val 44495"/>
              </a:avLst>
            </a:prstGeom>
            <a:gradFill rotWithShape="0">
              <a:gsLst>
                <a:gs pos="0">
                  <a:srgbClr val="000076"/>
                </a:gs>
                <a:gs pos="50000">
                  <a:srgbClr val="0000FF"/>
                </a:gs>
                <a:gs pos="100000">
                  <a:srgbClr val="000076"/>
                </a:gs>
              </a:gsLst>
              <a:lin ang="0" scaled="1"/>
            </a:gradFill>
            <a:ln w="9525">
              <a:noFill/>
              <a:miter lim="800000"/>
              <a:headEnd/>
              <a:tailEnd/>
            </a:ln>
          </p:spPr>
          <p:txBody>
            <a:bodyPr wrap="none" anchor="ctr"/>
            <a:lstStyle/>
            <a:p>
              <a:pPr algn="ctr"/>
              <a:endParaRPr lang="it-IT" sz="2400" b="0">
                <a:latin typeface="Times New Roman" pitchFamily="18" charset="0"/>
              </a:endParaRPr>
            </a:p>
          </p:txBody>
        </p:sp>
        <p:sp>
          <p:nvSpPr>
            <p:cNvPr id="27661" name="AutoShape 55"/>
            <p:cNvSpPr>
              <a:spLocks noChangeArrowheads="1"/>
            </p:cNvSpPr>
            <p:nvPr/>
          </p:nvSpPr>
          <p:spPr bwMode="auto">
            <a:xfrm rot="5400000">
              <a:off x="3946" y="1807"/>
              <a:ext cx="394" cy="89"/>
            </a:xfrm>
            <a:prstGeom prst="homePlate">
              <a:avLst>
                <a:gd name="adj" fmla="val 44495"/>
              </a:avLst>
            </a:prstGeom>
            <a:gradFill rotWithShape="0">
              <a:gsLst>
                <a:gs pos="0">
                  <a:srgbClr val="000076"/>
                </a:gs>
                <a:gs pos="50000">
                  <a:srgbClr val="0000FF"/>
                </a:gs>
                <a:gs pos="100000">
                  <a:srgbClr val="000076"/>
                </a:gs>
              </a:gsLst>
              <a:lin ang="0" scaled="1"/>
            </a:gradFill>
            <a:ln w="9525">
              <a:noFill/>
              <a:miter lim="800000"/>
              <a:headEnd/>
              <a:tailEnd/>
            </a:ln>
          </p:spPr>
          <p:txBody>
            <a:bodyPr wrap="none" anchor="ctr"/>
            <a:lstStyle/>
            <a:p>
              <a:pPr algn="ctr"/>
              <a:endParaRPr lang="it-IT" sz="2400" b="0">
                <a:latin typeface="Times New Roman" pitchFamily="18" charset="0"/>
              </a:endParaRPr>
            </a:p>
          </p:txBody>
        </p:sp>
        <p:sp>
          <p:nvSpPr>
            <p:cNvPr id="27662" name="AutoShape 56"/>
            <p:cNvSpPr>
              <a:spLocks noChangeArrowheads="1"/>
            </p:cNvSpPr>
            <p:nvPr/>
          </p:nvSpPr>
          <p:spPr bwMode="auto">
            <a:xfrm rot="5400000">
              <a:off x="1736" y="1807"/>
              <a:ext cx="394" cy="89"/>
            </a:xfrm>
            <a:prstGeom prst="homePlate">
              <a:avLst>
                <a:gd name="adj" fmla="val 44495"/>
              </a:avLst>
            </a:prstGeom>
            <a:gradFill rotWithShape="0">
              <a:gsLst>
                <a:gs pos="0">
                  <a:srgbClr val="000076"/>
                </a:gs>
                <a:gs pos="50000">
                  <a:srgbClr val="0000FF"/>
                </a:gs>
                <a:gs pos="100000">
                  <a:srgbClr val="000076"/>
                </a:gs>
              </a:gsLst>
              <a:lin ang="0" scaled="1"/>
            </a:gradFill>
            <a:ln w="9525">
              <a:noFill/>
              <a:miter lim="800000"/>
              <a:headEnd/>
              <a:tailEnd/>
            </a:ln>
          </p:spPr>
          <p:txBody>
            <a:bodyPr wrap="none" anchor="ctr"/>
            <a:lstStyle/>
            <a:p>
              <a:pPr algn="ctr"/>
              <a:endParaRPr lang="it-IT" sz="2400" b="0">
                <a:latin typeface="Times New Roman" pitchFamily="18" charset="0"/>
              </a:endParaRPr>
            </a:p>
          </p:txBody>
        </p:sp>
        <p:sp>
          <p:nvSpPr>
            <p:cNvPr id="27663" name="AutoShape 57"/>
            <p:cNvSpPr>
              <a:spLocks noChangeArrowheads="1"/>
            </p:cNvSpPr>
            <p:nvPr/>
          </p:nvSpPr>
          <p:spPr bwMode="auto">
            <a:xfrm rot="5400000">
              <a:off x="2841" y="1807"/>
              <a:ext cx="394" cy="89"/>
            </a:xfrm>
            <a:prstGeom prst="homePlate">
              <a:avLst>
                <a:gd name="adj" fmla="val 44495"/>
              </a:avLst>
            </a:prstGeom>
            <a:gradFill rotWithShape="0">
              <a:gsLst>
                <a:gs pos="0">
                  <a:srgbClr val="000076"/>
                </a:gs>
                <a:gs pos="50000">
                  <a:srgbClr val="0000FF"/>
                </a:gs>
                <a:gs pos="100000">
                  <a:srgbClr val="000076"/>
                </a:gs>
              </a:gsLst>
              <a:lin ang="0" scaled="1"/>
            </a:gradFill>
            <a:ln w="9525">
              <a:noFill/>
              <a:miter lim="800000"/>
              <a:headEnd/>
              <a:tailEnd/>
            </a:ln>
          </p:spPr>
          <p:txBody>
            <a:bodyPr wrap="none" anchor="ctr"/>
            <a:lstStyle/>
            <a:p>
              <a:pPr algn="ctr"/>
              <a:endParaRPr lang="it-IT" sz="2400" b="0">
                <a:latin typeface="Times New Roman" pitchFamily="18" charset="0"/>
              </a:endParaRPr>
            </a:p>
          </p:txBody>
        </p:sp>
        <p:pic>
          <p:nvPicPr>
            <p:cNvPr id="27664" name="Picture 58" descr="Computer3"/>
            <p:cNvPicPr>
              <a:picLocks noChangeAspect="1" noChangeArrowheads="1"/>
            </p:cNvPicPr>
            <p:nvPr/>
          </p:nvPicPr>
          <p:blipFill>
            <a:blip r:embed="rId2" cstate="print"/>
            <a:srcRect/>
            <a:stretch>
              <a:fillRect/>
            </a:stretch>
          </p:blipFill>
          <p:spPr bwMode="auto">
            <a:xfrm>
              <a:off x="407" y="1248"/>
              <a:ext cx="857" cy="579"/>
            </a:xfrm>
            <a:prstGeom prst="rect">
              <a:avLst/>
            </a:prstGeom>
            <a:noFill/>
            <a:ln w="9525">
              <a:noFill/>
              <a:miter lim="800000"/>
              <a:headEnd/>
              <a:tailEnd/>
            </a:ln>
          </p:spPr>
        </p:pic>
        <p:pic>
          <p:nvPicPr>
            <p:cNvPr id="27665" name="Picture 59" descr="Computer3"/>
            <p:cNvPicPr>
              <a:picLocks noChangeAspect="1" noChangeArrowheads="1"/>
            </p:cNvPicPr>
            <p:nvPr/>
          </p:nvPicPr>
          <p:blipFill>
            <a:blip r:embed="rId2" cstate="print"/>
            <a:srcRect/>
            <a:stretch>
              <a:fillRect/>
            </a:stretch>
          </p:blipFill>
          <p:spPr bwMode="auto">
            <a:xfrm>
              <a:off x="1485" y="1248"/>
              <a:ext cx="857" cy="579"/>
            </a:xfrm>
            <a:prstGeom prst="rect">
              <a:avLst/>
            </a:prstGeom>
            <a:noFill/>
            <a:ln w="9525">
              <a:noFill/>
              <a:miter lim="800000"/>
              <a:headEnd/>
              <a:tailEnd/>
            </a:ln>
          </p:spPr>
        </p:pic>
        <p:pic>
          <p:nvPicPr>
            <p:cNvPr id="27666" name="Picture 60" descr="Computer3"/>
            <p:cNvPicPr>
              <a:picLocks noChangeAspect="1" noChangeArrowheads="1"/>
            </p:cNvPicPr>
            <p:nvPr/>
          </p:nvPicPr>
          <p:blipFill>
            <a:blip r:embed="rId2" cstate="print"/>
            <a:srcRect/>
            <a:stretch>
              <a:fillRect/>
            </a:stretch>
          </p:blipFill>
          <p:spPr bwMode="auto">
            <a:xfrm>
              <a:off x="2562" y="1248"/>
              <a:ext cx="858" cy="579"/>
            </a:xfrm>
            <a:prstGeom prst="rect">
              <a:avLst/>
            </a:prstGeom>
            <a:noFill/>
            <a:ln w="9525">
              <a:noFill/>
              <a:miter lim="800000"/>
              <a:headEnd/>
              <a:tailEnd/>
            </a:ln>
          </p:spPr>
        </p:pic>
        <p:pic>
          <p:nvPicPr>
            <p:cNvPr id="27667" name="Picture 61" descr="Computer3"/>
            <p:cNvPicPr>
              <a:picLocks noChangeAspect="1" noChangeArrowheads="1"/>
            </p:cNvPicPr>
            <p:nvPr/>
          </p:nvPicPr>
          <p:blipFill>
            <a:blip r:embed="rId2" cstate="print"/>
            <a:srcRect/>
            <a:stretch>
              <a:fillRect/>
            </a:stretch>
          </p:blipFill>
          <p:spPr bwMode="auto">
            <a:xfrm>
              <a:off x="3641" y="1248"/>
              <a:ext cx="858" cy="579"/>
            </a:xfrm>
            <a:prstGeom prst="rect">
              <a:avLst/>
            </a:prstGeom>
            <a:noFill/>
            <a:ln w="9525">
              <a:noFill/>
              <a:miter lim="800000"/>
              <a:headEnd/>
              <a:tailEnd/>
            </a:ln>
          </p:spPr>
        </p:pic>
        <p:sp>
          <p:nvSpPr>
            <p:cNvPr id="27668" name="AutoShape 62"/>
            <p:cNvSpPr>
              <a:spLocks noChangeArrowheads="1"/>
            </p:cNvSpPr>
            <p:nvPr/>
          </p:nvSpPr>
          <p:spPr bwMode="auto">
            <a:xfrm>
              <a:off x="4354" y="1958"/>
              <a:ext cx="339" cy="243"/>
            </a:xfrm>
            <a:prstGeom prst="cube">
              <a:avLst>
                <a:gd name="adj" fmla="val 25000"/>
              </a:avLst>
            </a:prstGeom>
            <a:solidFill>
              <a:srgbClr val="FFCC00"/>
            </a:solidFill>
            <a:ln w="9525">
              <a:solidFill>
                <a:srgbClr val="808000"/>
              </a:solidFill>
              <a:miter lim="800000"/>
              <a:headEnd/>
              <a:tailEnd/>
            </a:ln>
          </p:spPr>
          <p:txBody>
            <a:bodyPr wrap="none" anchor="ctr"/>
            <a:lstStyle/>
            <a:p>
              <a:pPr algn="ctr"/>
              <a:endParaRPr lang="it-IT" sz="2400" b="0">
                <a:latin typeface="Times New Roman" pitchFamily="18" charset="0"/>
              </a:endParaRPr>
            </a:p>
          </p:txBody>
        </p:sp>
      </p:gr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95" name="Rectangle 11"/>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Reti metropolitane: MAN</a:t>
            </a:r>
          </a:p>
        </p:txBody>
      </p:sp>
      <p:sp>
        <p:nvSpPr>
          <p:cNvPr id="28678" name="Rectangle 12"/>
          <p:cNvSpPr>
            <a:spLocks noGrp="1" noChangeArrowheads="1"/>
          </p:cNvSpPr>
          <p:nvPr>
            <p:ph type="body" idx="4294967295"/>
          </p:nvPr>
        </p:nvSpPr>
        <p:spPr/>
        <p:txBody>
          <a:bodyPr/>
          <a:lstStyle/>
          <a:p>
            <a:pPr eaLnBrk="1" hangingPunct="1"/>
            <a:r>
              <a:rPr lang="en-GB" smtClean="0"/>
              <a:t>Rete in ambito urbano con disponibilità di canali trasmissivi veloci: s</a:t>
            </a:r>
            <a:r>
              <a:rPr lang="it-IT" smtClean="0"/>
              <a:t>ono grosse LAN e ne condividono la tecnologia</a:t>
            </a:r>
          </a:p>
          <a:p>
            <a:pPr eaLnBrk="1" hangingPunct="1"/>
            <a:r>
              <a:rPr lang="en-GB" smtClean="0"/>
              <a:t>Caratteristiche</a:t>
            </a:r>
          </a:p>
          <a:p>
            <a:pPr lvl="1" eaLnBrk="1" hangingPunct="1"/>
            <a:r>
              <a:rPr lang="en-GB" smtClean="0"/>
              <a:t>Velocità trasmissiva </a:t>
            </a:r>
            <a:r>
              <a:rPr lang="en-GB" b="1" i="1" u="sng" smtClean="0"/>
              <a:t>v</a:t>
            </a:r>
            <a:r>
              <a:rPr lang="en-GB" smtClean="0"/>
              <a:t> elevata (2 Mb/s &lt; </a:t>
            </a:r>
            <a:r>
              <a:rPr lang="en-GB" b="1" i="1" u="sng" smtClean="0"/>
              <a:t>v</a:t>
            </a:r>
            <a:r>
              <a:rPr lang="en-GB" smtClean="0"/>
              <a:t> &lt; 140 Mb/s)</a:t>
            </a:r>
          </a:p>
          <a:p>
            <a:pPr lvl="1" eaLnBrk="1" hangingPunct="1"/>
            <a:r>
              <a:rPr lang="en-GB" smtClean="0"/>
              <a:t>Limitata ad una città o a poche città vicine</a:t>
            </a:r>
          </a:p>
          <a:p>
            <a:pPr lvl="1" eaLnBrk="1" hangingPunct="1"/>
            <a:r>
              <a:rPr lang="en-GB" smtClean="0"/>
              <a:t>Mezzi trasmissivi conformi agli standard ITU, tipicamente in fibra ottica</a:t>
            </a:r>
          </a:p>
          <a:p>
            <a:pPr lvl="1" eaLnBrk="1" hangingPunct="1"/>
            <a:r>
              <a:rPr lang="en-GB" smtClean="0"/>
              <a:t>Realizzata e gestita dalle società di telefonia pubblica</a:t>
            </a:r>
          </a:p>
          <a:p>
            <a:pPr eaLnBrk="1" hangingPunct="1"/>
            <a:endParaRPr lang="it-IT" smtClean="0"/>
          </a:p>
          <a:p>
            <a:pPr lvl="1" eaLnBrk="1" hangingPunct="1"/>
            <a:r>
              <a:rPr lang="it-IT" sz="1800" smtClean="0"/>
              <a:t>Es: Standard IEEE 802.6 (DQDB)	</a:t>
            </a:r>
          </a:p>
          <a:p>
            <a:pPr lvl="2" eaLnBrk="1" hangingPunct="1"/>
            <a:r>
              <a:rPr lang="it-IT" smtClean="0"/>
              <a:t>Distributed Queue Dual Bus</a:t>
            </a:r>
          </a:p>
          <a:p>
            <a:pPr lvl="2" eaLnBrk="1" hangingPunct="1"/>
            <a:r>
              <a:rPr lang="it-IT" smtClean="0"/>
              <a:t>Esempio: 160 Km - 45 Mbps</a:t>
            </a: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Rectangle 8"/>
          <p:cNvSpPr>
            <a:spLocks noGrp="1" noChangeArrowheads="1"/>
          </p:cNvSpPr>
          <p:nvPr>
            <p:ph type="title"/>
          </p:nvPr>
        </p:nvSpPr>
        <p:spPr/>
        <p:txBody>
          <a:bodyPr/>
          <a:lstStyle/>
          <a:p>
            <a:r>
              <a:rPr lang="it-IT" smtClean="0"/>
              <a:t>Reti geografiche: WAN</a:t>
            </a:r>
          </a:p>
        </p:txBody>
      </p:sp>
      <p:sp>
        <p:nvSpPr>
          <p:cNvPr id="29702" name="Rectangle 9"/>
          <p:cNvSpPr>
            <a:spLocks noGrp="1" noChangeArrowheads="1"/>
          </p:cNvSpPr>
          <p:nvPr>
            <p:ph type="body" idx="4294967295"/>
          </p:nvPr>
        </p:nvSpPr>
        <p:spPr/>
        <p:txBody>
          <a:bodyPr/>
          <a:lstStyle/>
          <a:p>
            <a:r>
              <a:rPr lang="en-GB" smtClean="0"/>
              <a:t>Rete in ambito nazionale o internazionale utilizzante qualsiasi mezzo trasmissivo (satellite nel caso peggiore)</a:t>
            </a:r>
          </a:p>
          <a:p>
            <a:endParaRPr lang="it-IT" smtClean="0"/>
          </a:p>
          <a:p>
            <a:r>
              <a:rPr lang="it-IT" smtClean="0"/>
              <a:t>Interconnettono LAN/MAN</a:t>
            </a:r>
          </a:p>
          <a:p>
            <a:endParaRPr lang="it-IT" smtClean="0"/>
          </a:p>
          <a:p>
            <a:r>
              <a:rPr lang="en-GB" smtClean="0"/>
              <a:t>Caratteristiche</a:t>
            </a:r>
          </a:p>
          <a:p>
            <a:pPr lvl="1"/>
            <a:r>
              <a:rPr lang="en-GB" smtClean="0"/>
              <a:t>Alti costi</a:t>
            </a:r>
          </a:p>
          <a:p>
            <a:pPr lvl="1"/>
            <a:r>
              <a:rPr lang="en-GB" smtClean="0"/>
              <a:t>Velocità trasmissiva medio-bassa (9.6 kb/s &lt; v &lt; 34 Mb/s)</a:t>
            </a:r>
          </a:p>
          <a:p>
            <a:pPr lvl="1"/>
            <a:r>
              <a:rPr lang="en-GB" smtClean="0"/>
              <a:t>Distanze elevate (che determinano alti costi e basse velocità)</a:t>
            </a:r>
          </a:p>
          <a:p>
            <a:pPr lvl="1"/>
            <a:r>
              <a:rPr lang="en-GB" smtClean="0"/>
              <a:t>Mezzi trasmissivi conformi agli standard, talvolta gli stessi usati per la rete telefonica convenzionale</a:t>
            </a:r>
            <a:endParaRPr lang="it-IT" smtClean="0"/>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5" name="Rectangle 8"/>
          <p:cNvSpPr>
            <a:spLocks noGrp="1" noChangeArrowheads="1"/>
          </p:cNvSpPr>
          <p:nvPr>
            <p:ph type="title"/>
          </p:nvPr>
        </p:nvSpPr>
        <p:spPr/>
        <p:txBody>
          <a:bodyPr/>
          <a:lstStyle/>
          <a:p>
            <a:r>
              <a:rPr lang="en-US" smtClean="0"/>
              <a:t>Esempi di estensioni WAN </a:t>
            </a:r>
          </a:p>
        </p:txBody>
      </p:sp>
      <p:sp>
        <p:nvSpPr>
          <p:cNvPr id="30726" name="Rectangle 9"/>
          <p:cNvSpPr>
            <a:spLocks noGrp="1" noChangeArrowheads="1"/>
          </p:cNvSpPr>
          <p:nvPr>
            <p:ph type="body" idx="4294967295"/>
          </p:nvPr>
        </p:nvSpPr>
        <p:spPr/>
        <p:txBody>
          <a:bodyPr/>
          <a:lstStyle/>
          <a:p>
            <a:r>
              <a:rPr lang="en-US" smtClean="0"/>
              <a:t>Modem</a:t>
            </a:r>
          </a:p>
          <a:p>
            <a:r>
              <a:rPr lang="en-US" smtClean="0"/>
              <a:t>ISDN	</a:t>
            </a:r>
          </a:p>
          <a:p>
            <a:r>
              <a:rPr lang="en-US" smtClean="0"/>
              <a:t>ADSL</a:t>
            </a:r>
          </a:p>
          <a:p>
            <a:r>
              <a:rPr lang="en-US" smtClean="0"/>
              <a:t>Frame Relay</a:t>
            </a:r>
          </a:p>
          <a:p>
            <a:r>
              <a:rPr lang="en-US" smtClean="0"/>
              <a:t>T1/E1</a:t>
            </a:r>
          </a:p>
          <a:p>
            <a:r>
              <a:rPr lang="en-US" smtClean="0"/>
              <a:t>T3</a:t>
            </a:r>
          </a:p>
          <a:p>
            <a:r>
              <a:rPr lang="en-US" smtClean="0"/>
              <a:t>STS-1, STS-3, STS-48 (SONET)</a:t>
            </a:r>
          </a:p>
          <a:p>
            <a:r>
              <a:rPr lang="en-US" smtClean="0"/>
              <a:t>STM-1, STM-4, STM-16 (SDH)</a:t>
            </a:r>
          </a:p>
          <a:p>
            <a:r>
              <a:rPr lang="en-US" smtClean="0"/>
              <a:t>GPRS/UMTS/HSDPA</a:t>
            </a:r>
          </a:p>
          <a:p>
            <a:r>
              <a:rPr lang="en-US" smtClean="0"/>
              <a:t>HiperLan/WiMax</a:t>
            </a: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Rectangle 3"/>
          <p:cNvSpPr>
            <a:spLocks noGrp="1" noChangeArrowheads="1"/>
          </p:cNvSpPr>
          <p:nvPr>
            <p:ph type="body" idx="4294967295"/>
          </p:nvPr>
        </p:nvSpPr>
        <p:spPr>
          <a:xfrm>
            <a:off x="395288" y="4786313"/>
            <a:ext cx="5632450" cy="1512887"/>
          </a:xfrm>
        </p:spPr>
        <p:txBody>
          <a:bodyPr lIns="95250" tIns="46038" rIns="95250" bIns="46038"/>
          <a:lstStyle/>
          <a:p>
            <a:pPr marL="354013" indent="-354013" defTabSz="925513" eaLnBrk="1" hangingPunct="1"/>
            <a:r>
              <a:rPr lang="en-GB" sz="1800" smtClean="0"/>
              <a:t>LAN: Local Area Network</a:t>
            </a:r>
          </a:p>
          <a:p>
            <a:pPr marL="354013" indent="-354013" defTabSz="925513" eaLnBrk="1" hangingPunct="1"/>
            <a:r>
              <a:rPr lang="en-GB" sz="1800" smtClean="0"/>
              <a:t>MAN: Metropolitan Area Network</a:t>
            </a:r>
          </a:p>
          <a:p>
            <a:pPr marL="354013" indent="-354013" defTabSz="925513" eaLnBrk="1" hangingPunct="1"/>
            <a:r>
              <a:rPr lang="en-GB" sz="1800" smtClean="0"/>
              <a:t>WAN: Wide Area Network</a:t>
            </a:r>
          </a:p>
        </p:txBody>
      </p:sp>
      <p:sp>
        <p:nvSpPr>
          <p:cNvPr id="31750" name="Oval 4"/>
          <p:cNvSpPr>
            <a:spLocks noChangeArrowheads="1"/>
          </p:cNvSpPr>
          <p:nvPr/>
        </p:nvSpPr>
        <p:spPr bwMode="auto">
          <a:xfrm>
            <a:off x="1058863" y="3559175"/>
            <a:ext cx="1506537" cy="392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1751" name="Oval 5"/>
          <p:cNvSpPr>
            <a:spLocks noChangeArrowheads="1"/>
          </p:cNvSpPr>
          <p:nvPr/>
        </p:nvSpPr>
        <p:spPr bwMode="auto">
          <a:xfrm>
            <a:off x="1123950" y="2717800"/>
            <a:ext cx="1658938" cy="420688"/>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50" name="Oval 6"/>
          <p:cNvSpPr>
            <a:spLocks noChangeArrowheads="1"/>
          </p:cNvSpPr>
          <p:nvPr/>
        </p:nvSpPr>
        <p:spPr bwMode="auto">
          <a:xfrm>
            <a:off x="1076325" y="2674938"/>
            <a:ext cx="1651000" cy="411162"/>
          </a:xfrm>
          <a:prstGeom prst="ellipse">
            <a:avLst/>
          </a:prstGeom>
          <a:solidFill>
            <a:srgbClr val="FF33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53" name="Rectangle 7"/>
          <p:cNvSpPr>
            <a:spLocks noChangeArrowheads="1"/>
          </p:cNvSpPr>
          <p:nvPr/>
        </p:nvSpPr>
        <p:spPr bwMode="auto">
          <a:xfrm>
            <a:off x="1581150" y="2746375"/>
            <a:ext cx="7270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MAN</a:t>
            </a:r>
          </a:p>
        </p:txBody>
      </p:sp>
      <p:sp>
        <p:nvSpPr>
          <p:cNvPr id="31754" name="Oval 8"/>
          <p:cNvSpPr>
            <a:spLocks noChangeArrowheads="1"/>
          </p:cNvSpPr>
          <p:nvPr/>
        </p:nvSpPr>
        <p:spPr bwMode="auto">
          <a:xfrm>
            <a:off x="3756025" y="1804988"/>
            <a:ext cx="2062163" cy="517525"/>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53" name="Oval 9"/>
          <p:cNvSpPr>
            <a:spLocks noChangeArrowheads="1"/>
          </p:cNvSpPr>
          <p:nvPr/>
        </p:nvSpPr>
        <p:spPr bwMode="auto">
          <a:xfrm>
            <a:off x="3708400" y="1762125"/>
            <a:ext cx="2052638" cy="508000"/>
          </a:xfrm>
          <a:prstGeom prst="ellipse">
            <a:avLst/>
          </a:prstGeom>
          <a:solidFill>
            <a:srgbClr val="0033CC"/>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56" name="Rectangle 10"/>
          <p:cNvSpPr>
            <a:spLocks noChangeArrowheads="1"/>
          </p:cNvSpPr>
          <p:nvPr/>
        </p:nvSpPr>
        <p:spPr bwMode="auto">
          <a:xfrm>
            <a:off x="4410075" y="1881188"/>
            <a:ext cx="7397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bg1"/>
                </a:solidFill>
                <a:latin typeface="Times New Roman" pitchFamily="18" charset="0"/>
              </a:rPr>
              <a:t>WAN</a:t>
            </a:r>
          </a:p>
        </p:txBody>
      </p:sp>
      <p:sp>
        <p:nvSpPr>
          <p:cNvPr id="185355" name="Oval 11"/>
          <p:cNvSpPr>
            <a:spLocks noChangeArrowheads="1"/>
          </p:cNvSpPr>
          <p:nvPr/>
        </p:nvSpPr>
        <p:spPr bwMode="auto">
          <a:xfrm>
            <a:off x="4387850" y="2695575"/>
            <a:ext cx="1658938" cy="420688"/>
          </a:xfrm>
          <a:prstGeom prst="ellipse">
            <a:avLst/>
          </a:prstGeom>
          <a:solidFill>
            <a:srgbClr val="FF33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58" name="Rectangle 12"/>
          <p:cNvSpPr>
            <a:spLocks noChangeArrowheads="1"/>
          </p:cNvSpPr>
          <p:nvPr/>
        </p:nvSpPr>
        <p:spPr bwMode="auto">
          <a:xfrm>
            <a:off x="4945063" y="2746375"/>
            <a:ext cx="7270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MAN</a:t>
            </a:r>
          </a:p>
        </p:txBody>
      </p:sp>
      <p:sp>
        <p:nvSpPr>
          <p:cNvPr id="185357" name="Oval 13"/>
          <p:cNvSpPr>
            <a:spLocks noChangeArrowheads="1"/>
          </p:cNvSpPr>
          <p:nvPr/>
        </p:nvSpPr>
        <p:spPr bwMode="auto">
          <a:xfrm>
            <a:off x="1027113" y="3492500"/>
            <a:ext cx="1498600" cy="411163"/>
          </a:xfrm>
          <a:prstGeom prst="ellipse">
            <a:avLst/>
          </a:prstGeom>
          <a:solidFill>
            <a:srgbClr val="FFFF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60" name="Rectangle 14"/>
          <p:cNvSpPr>
            <a:spLocks noChangeArrowheads="1"/>
          </p:cNvSpPr>
          <p:nvPr/>
        </p:nvSpPr>
        <p:spPr bwMode="auto">
          <a:xfrm>
            <a:off x="1482725" y="3565525"/>
            <a:ext cx="6635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LAN</a:t>
            </a:r>
          </a:p>
        </p:txBody>
      </p:sp>
      <p:sp>
        <p:nvSpPr>
          <p:cNvPr id="31761" name="Oval 15"/>
          <p:cNvSpPr>
            <a:spLocks noChangeArrowheads="1"/>
          </p:cNvSpPr>
          <p:nvPr/>
        </p:nvSpPr>
        <p:spPr bwMode="auto">
          <a:xfrm>
            <a:off x="2946400" y="3536950"/>
            <a:ext cx="1506538" cy="422275"/>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60" name="Oval 16"/>
          <p:cNvSpPr>
            <a:spLocks noChangeArrowheads="1"/>
          </p:cNvSpPr>
          <p:nvPr/>
        </p:nvSpPr>
        <p:spPr bwMode="auto">
          <a:xfrm>
            <a:off x="2900363" y="3492500"/>
            <a:ext cx="1497012" cy="411163"/>
          </a:xfrm>
          <a:prstGeom prst="ellipse">
            <a:avLst/>
          </a:prstGeom>
          <a:solidFill>
            <a:srgbClr val="FFFF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63" name="Rectangle 17"/>
          <p:cNvSpPr>
            <a:spLocks noChangeArrowheads="1"/>
          </p:cNvSpPr>
          <p:nvPr/>
        </p:nvSpPr>
        <p:spPr bwMode="auto">
          <a:xfrm>
            <a:off x="3355975" y="3565525"/>
            <a:ext cx="6635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LAN</a:t>
            </a:r>
          </a:p>
        </p:txBody>
      </p:sp>
      <p:sp>
        <p:nvSpPr>
          <p:cNvPr id="31764" name="Oval 18"/>
          <p:cNvSpPr>
            <a:spLocks noChangeArrowheads="1"/>
          </p:cNvSpPr>
          <p:nvPr/>
        </p:nvSpPr>
        <p:spPr bwMode="auto">
          <a:xfrm>
            <a:off x="4973638" y="3489325"/>
            <a:ext cx="1504950" cy="420688"/>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63" name="Oval 19"/>
          <p:cNvSpPr>
            <a:spLocks noChangeArrowheads="1"/>
          </p:cNvSpPr>
          <p:nvPr/>
        </p:nvSpPr>
        <p:spPr bwMode="auto">
          <a:xfrm>
            <a:off x="4924425" y="3444875"/>
            <a:ext cx="1498600" cy="411163"/>
          </a:xfrm>
          <a:prstGeom prst="ellipse">
            <a:avLst/>
          </a:prstGeom>
          <a:solidFill>
            <a:srgbClr val="FFFF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66" name="Rectangle 20"/>
          <p:cNvSpPr>
            <a:spLocks noChangeArrowheads="1"/>
          </p:cNvSpPr>
          <p:nvPr/>
        </p:nvSpPr>
        <p:spPr bwMode="auto">
          <a:xfrm>
            <a:off x="5381625" y="3517900"/>
            <a:ext cx="6635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LAN</a:t>
            </a:r>
          </a:p>
        </p:txBody>
      </p:sp>
      <p:sp>
        <p:nvSpPr>
          <p:cNvPr id="31767" name="Line 21"/>
          <p:cNvSpPr>
            <a:spLocks noChangeShapeType="1"/>
          </p:cNvSpPr>
          <p:nvPr/>
        </p:nvSpPr>
        <p:spPr bwMode="auto">
          <a:xfrm flipH="1">
            <a:off x="2093913" y="2200275"/>
            <a:ext cx="1784350" cy="461963"/>
          </a:xfrm>
          <a:prstGeom prst="line">
            <a:avLst/>
          </a:prstGeom>
          <a:noFill/>
          <a:ln w="12700">
            <a:solidFill>
              <a:schemeClr val="tx1"/>
            </a:solidFill>
            <a:round/>
            <a:headEnd type="none" w="sm" len="sm"/>
            <a:tailEnd type="none" w="sm" len="sm"/>
          </a:ln>
        </p:spPr>
        <p:txBody>
          <a:bodyPr/>
          <a:lstStyle/>
          <a:p>
            <a:endParaRPr lang="it-IT"/>
          </a:p>
        </p:txBody>
      </p:sp>
      <p:sp>
        <p:nvSpPr>
          <p:cNvPr id="31768" name="Line 22"/>
          <p:cNvSpPr>
            <a:spLocks noChangeShapeType="1"/>
          </p:cNvSpPr>
          <p:nvPr/>
        </p:nvSpPr>
        <p:spPr bwMode="auto">
          <a:xfrm>
            <a:off x="4968875" y="2320925"/>
            <a:ext cx="119063" cy="361950"/>
          </a:xfrm>
          <a:prstGeom prst="line">
            <a:avLst/>
          </a:prstGeom>
          <a:noFill/>
          <a:ln w="12700">
            <a:solidFill>
              <a:schemeClr val="tx1"/>
            </a:solidFill>
            <a:round/>
            <a:headEnd type="none" w="sm" len="sm"/>
            <a:tailEnd type="none" w="sm" len="sm"/>
          </a:ln>
        </p:spPr>
        <p:txBody>
          <a:bodyPr/>
          <a:lstStyle/>
          <a:p>
            <a:endParaRPr lang="it-IT"/>
          </a:p>
        </p:txBody>
      </p:sp>
      <p:sp>
        <p:nvSpPr>
          <p:cNvPr id="31769" name="Line 23"/>
          <p:cNvSpPr>
            <a:spLocks noChangeShapeType="1"/>
          </p:cNvSpPr>
          <p:nvPr/>
        </p:nvSpPr>
        <p:spPr bwMode="auto">
          <a:xfrm>
            <a:off x="1827213" y="3151188"/>
            <a:ext cx="0" cy="330200"/>
          </a:xfrm>
          <a:prstGeom prst="line">
            <a:avLst/>
          </a:prstGeom>
          <a:noFill/>
          <a:ln w="12700">
            <a:solidFill>
              <a:schemeClr val="tx1"/>
            </a:solidFill>
            <a:round/>
            <a:headEnd type="none" w="sm" len="sm"/>
            <a:tailEnd type="none" w="sm" len="sm"/>
          </a:ln>
        </p:spPr>
        <p:txBody>
          <a:bodyPr/>
          <a:lstStyle/>
          <a:p>
            <a:endParaRPr lang="it-IT"/>
          </a:p>
        </p:txBody>
      </p:sp>
      <p:sp>
        <p:nvSpPr>
          <p:cNvPr id="31770" name="Line 24"/>
          <p:cNvSpPr>
            <a:spLocks noChangeShapeType="1"/>
          </p:cNvSpPr>
          <p:nvPr/>
        </p:nvSpPr>
        <p:spPr bwMode="auto">
          <a:xfrm>
            <a:off x="2695575" y="2959100"/>
            <a:ext cx="550863" cy="569913"/>
          </a:xfrm>
          <a:prstGeom prst="line">
            <a:avLst/>
          </a:prstGeom>
          <a:noFill/>
          <a:ln w="12700">
            <a:solidFill>
              <a:schemeClr val="tx1"/>
            </a:solidFill>
            <a:round/>
            <a:headEnd type="none" w="sm" len="sm"/>
            <a:tailEnd type="none" w="sm" len="sm"/>
          </a:ln>
        </p:spPr>
        <p:txBody>
          <a:bodyPr/>
          <a:lstStyle/>
          <a:p>
            <a:endParaRPr lang="it-IT"/>
          </a:p>
        </p:txBody>
      </p:sp>
      <p:sp>
        <p:nvSpPr>
          <p:cNvPr id="31771" name="Line 25"/>
          <p:cNvSpPr>
            <a:spLocks noChangeShapeType="1"/>
          </p:cNvSpPr>
          <p:nvPr/>
        </p:nvSpPr>
        <p:spPr bwMode="auto">
          <a:xfrm>
            <a:off x="5478463" y="3103563"/>
            <a:ext cx="244475" cy="330200"/>
          </a:xfrm>
          <a:prstGeom prst="line">
            <a:avLst/>
          </a:prstGeom>
          <a:noFill/>
          <a:ln w="12700">
            <a:solidFill>
              <a:schemeClr val="tx1"/>
            </a:solidFill>
            <a:round/>
            <a:headEnd type="none" w="sm" len="sm"/>
            <a:tailEnd type="none" w="sm" len="sm"/>
          </a:ln>
        </p:spPr>
        <p:txBody>
          <a:bodyPr/>
          <a:lstStyle/>
          <a:p>
            <a:endParaRPr lang="it-IT"/>
          </a:p>
        </p:txBody>
      </p:sp>
      <p:sp>
        <p:nvSpPr>
          <p:cNvPr id="31772" name="Line 26"/>
          <p:cNvSpPr>
            <a:spLocks noChangeShapeType="1"/>
          </p:cNvSpPr>
          <p:nvPr/>
        </p:nvSpPr>
        <p:spPr bwMode="auto">
          <a:xfrm flipH="1">
            <a:off x="4808538" y="3103563"/>
            <a:ext cx="112712" cy="1249362"/>
          </a:xfrm>
          <a:prstGeom prst="line">
            <a:avLst/>
          </a:prstGeom>
          <a:noFill/>
          <a:ln w="12700">
            <a:solidFill>
              <a:schemeClr val="tx1"/>
            </a:solidFill>
            <a:round/>
            <a:headEnd type="none" w="sm" len="sm"/>
            <a:tailEnd type="none" w="sm" len="sm"/>
          </a:ln>
        </p:spPr>
        <p:txBody>
          <a:bodyPr/>
          <a:lstStyle/>
          <a:p>
            <a:endParaRPr lang="it-IT"/>
          </a:p>
        </p:txBody>
      </p:sp>
      <p:sp>
        <p:nvSpPr>
          <p:cNvPr id="31773" name="Oval 27"/>
          <p:cNvSpPr>
            <a:spLocks noChangeArrowheads="1"/>
          </p:cNvSpPr>
          <p:nvPr/>
        </p:nvSpPr>
        <p:spPr bwMode="auto">
          <a:xfrm>
            <a:off x="4667250" y="4310063"/>
            <a:ext cx="1509713" cy="419100"/>
          </a:xfrm>
          <a:prstGeom prst="ellipse">
            <a:avLst/>
          </a:prstGeom>
          <a:solidFill>
            <a:srgbClr val="FFFF00"/>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72" name="Oval 28"/>
          <p:cNvSpPr>
            <a:spLocks noChangeArrowheads="1"/>
          </p:cNvSpPr>
          <p:nvPr/>
        </p:nvSpPr>
        <p:spPr bwMode="auto">
          <a:xfrm>
            <a:off x="4624388" y="4264025"/>
            <a:ext cx="1495425" cy="412750"/>
          </a:xfrm>
          <a:prstGeom prst="ellipse">
            <a:avLst/>
          </a:prstGeom>
          <a:solidFill>
            <a:srgbClr val="FFFF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75" name="Rectangle 29"/>
          <p:cNvSpPr>
            <a:spLocks noChangeArrowheads="1"/>
          </p:cNvSpPr>
          <p:nvPr/>
        </p:nvSpPr>
        <p:spPr bwMode="auto">
          <a:xfrm>
            <a:off x="5075238" y="4337050"/>
            <a:ext cx="6635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LAN</a:t>
            </a:r>
          </a:p>
        </p:txBody>
      </p:sp>
      <p:sp>
        <p:nvSpPr>
          <p:cNvPr id="31776" name="Oval 30"/>
          <p:cNvSpPr>
            <a:spLocks noChangeArrowheads="1"/>
          </p:cNvSpPr>
          <p:nvPr/>
        </p:nvSpPr>
        <p:spPr bwMode="auto">
          <a:xfrm>
            <a:off x="6583363" y="4352925"/>
            <a:ext cx="1508125" cy="420688"/>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75" name="Oval 31"/>
          <p:cNvSpPr>
            <a:spLocks noChangeArrowheads="1"/>
          </p:cNvSpPr>
          <p:nvPr/>
        </p:nvSpPr>
        <p:spPr bwMode="auto">
          <a:xfrm>
            <a:off x="6538913" y="4310063"/>
            <a:ext cx="1495425" cy="411162"/>
          </a:xfrm>
          <a:prstGeom prst="ellipse">
            <a:avLst/>
          </a:prstGeom>
          <a:solidFill>
            <a:srgbClr val="FFFF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78" name="Rectangle 32"/>
          <p:cNvSpPr>
            <a:spLocks noChangeArrowheads="1"/>
          </p:cNvSpPr>
          <p:nvPr/>
        </p:nvSpPr>
        <p:spPr bwMode="auto">
          <a:xfrm>
            <a:off x="6992938" y="4379913"/>
            <a:ext cx="6635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LAN</a:t>
            </a:r>
          </a:p>
        </p:txBody>
      </p:sp>
      <p:sp>
        <p:nvSpPr>
          <p:cNvPr id="31779" name="Line 33"/>
          <p:cNvSpPr>
            <a:spLocks noChangeShapeType="1"/>
          </p:cNvSpPr>
          <p:nvPr/>
        </p:nvSpPr>
        <p:spPr bwMode="auto">
          <a:xfrm>
            <a:off x="6118225" y="4500563"/>
            <a:ext cx="423863" cy="0"/>
          </a:xfrm>
          <a:prstGeom prst="line">
            <a:avLst/>
          </a:prstGeom>
          <a:noFill/>
          <a:ln w="12700">
            <a:solidFill>
              <a:schemeClr val="tx1"/>
            </a:solidFill>
            <a:round/>
            <a:headEnd type="none" w="sm" len="sm"/>
            <a:tailEnd type="none" w="sm" len="sm"/>
          </a:ln>
        </p:spPr>
        <p:txBody>
          <a:bodyPr/>
          <a:lstStyle/>
          <a:p>
            <a:endParaRPr lang="it-IT"/>
          </a:p>
        </p:txBody>
      </p:sp>
      <p:sp>
        <p:nvSpPr>
          <p:cNvPr id="31780" name="Oval 34"/>
          <p:cNvSpPr>
            <a:spLocks noChangeArrowheads="1"/>
          </p:cNvSpPr>
          <p:nvPr/>
        </p:nvSpPr>
        <p:spPr bwMode="auto">
          <a:xfrm>
            <a:off x="6815138" y="3551238"/>
            <a:ext cx="1506537" cy="417512"/>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85379" name="Oval 35"/>
          <p:cNvSpPr>
            <a:spLocks noChangeArrowheads="1"/>
          </p:cNvSpPr>
          <p:nvPr/>
        </p:nvSpPr>
        <p:spPr bwMode="auto">
          <a:xfrm>
            <a:off x="6769100" y="3505200"/>
            <a:ext cx="1495425" cy="411163"/>
          </a:xfrm>
          <a:prstGeom prst="ellipse">
            <a:avLst/>
          </a:prstGeom>
          <a:solidFill>
            <a:srgbClr val="FFFF00"/>
          </a:solidFill>
          <a:ln w="12700">
            <a:solidFill>
              <a:schemeClr val="tx1"/>
            </a:solidFill>
            <a:round/>
            <a:headEnd/>
            <a:tailEnd/>
          </a:ln>
          <a:effectLst>
            <a:outerShdw dist="107763" dir="2700000" algn="ctr" rotWithShape="0">
              <a:srgbClr val="3A3A3A">
                <a:alpha val="50000"/>
              </a:srgbClr>
            </a:outerShdw>
          </a:effectLst>
        </p:spPr>
        <p:txBody>
          <a:bodyPr wrap="none" anchor="ctr"/>
          <a:lstStyle/>
          <a:p>
            <a:pPr algn="ctr">
              <a:defRPr/>
            </a:pPr>
            <a:endParaRPr lang="it-IT" sz="2400" b="0">
              <a:latin typeface="Times New Roman" pitchFamily="18" charset="0"/>
              <a:cs typeface="+mn-cs"/>
            </a:endParaRPr>
          </a:p>
        </p:txBody>
      </p:sp>
      <p:sp>
        <p:nvSpPr>
          <p:cNvPr id="31782" name="Rectangle 36"/>
          <p:cNvSpPr>
            <a:spLocks noChangeArrowheads="1"/>
          </p:cNvSpPr>
          <p:nvPr/>
        </p:nvSpPr>
        <p:spPr bwMode="auto">
          <a:xfrm>
            <a:off x="7223125" y="3576638"/>
            <a:ext cx="663575" cy="336550"/>
          </a:xfrm>
          <a:prstGeom prst="rect">
            <a:avLst/>
          </a:prstGeom>
          <a:noFill/>
          <a:ln w="9525">
            <a:noFill/>
            <a:miter lim="800000"/>
            <a:headEnd/>
            <a:tailEnd/>
          </a:ln>
        </p:spPr>
        <p:txBody>
          <a:bodyPr wrap="none" lIns="90488" tIns="44450" rIns="90488" bIns="44450">
            <a:spAutoFit/>
          </a:bodyPr>
          <a:lstStyle/>
          <a:p>
            <a:pPr defTabSz="762000" eaLnBrk="0" hangingPunct="0">
              <a:lnSpc>
                <a:spcPct val="90000"/>
              </a:lnSpc>
            </a:pPr>
            <a:r>
              <a:rPr lang="en-GB">
                <a:solidFill>
                  <a:schemeClr val="tx2"/>
                </a:solidFill>
                <a:latin typeface="Times New Roman" pitchFamily="18" charset="0"/>
              </a:rPr>
              <a:t>LAN</a:t>
            </a:r>
          </a:p>
        </p:txBody>
      </p:sp>
      <p:sp>
        <p:nvSpPr>
          <p:cNvPr id="31783" name="Line 37"/>
          <p:cNvSpPr>
            <a:spLocks noChangeShapeType="1"/>
          </p:cNvSpPr>
          <p:nvPr/>
        </p:nvSpPr>
        <p:spPr bwMode="auto">
          <a:xfrm>
            <a:off x="5384800" y="2211388"/>
            <a:ext cx="2127250" cy="1287462"/>
          </a:xfrm>
          <a:prstGeom prst="line">
            <a:avLst/>
          </a:prstGeom>
          <a:noFill/>
          <a:ln w="12700">
            <a:solidFill>
              <a:schemeClr val="tx1"/>
            </a:solidFill>
            <a:round/>
            <a:headEnd type="none" w="sm" len="sm"/>
            <a:tailEnd type="none" w="sm" len="sm"/>
          </a:ln>
        </p:spPr>
        <p:txBody>
          <a:bodyPr/>
          <a:lstStyle/>
          <a:p>
            <a:endParaRPr lang="it-IT"/>
          </a:p>
        </p:txBody>
      </p:sp>
      <p:sp>
        <p:nvSpPr>
          <p:cNvPr id="185382" name="Rectangle 38"/>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Struttura</a:t>
            </a:r>
            <a:endParaRPr lang="en-GB" smtClean="0">
              <a:effectLst>
                <a:outerShdw blurRad="38100" dist="38100" dir="2700000" algn="tl">
                  <a:srgbClr val="C0C0C0"/>
                </a:outerShdw>
              </a:effectLst>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5"/>
          <p:cNvSpPr>
            <a:spLocks noGrp="1" noChangeArrowheads="1"/>
          </p:cNvSpPr>
          <p:nvPr>
            <p:ph type="ctrTitle"/>
          </p:nvPr>
        </p:nvSpPr>
        <p:spPr/>
        <p:txBody>
          <a:bodyPr/>
          <a:lstStyle/>
          <a:p>
            <a:pPr eaLnBrk="1" hangingPunct="1"/>
            <a:r>
              <a:rPr lang="en-US" smtClean="0"/>
              <a:t>         Cos’è  Internet ?</a:t>
            </a:r>
          </a:p>
        </p:txBody>
      </p:sp>
      <p:pic>
        <p:nvPicPr>
          <p:cNvPr id="370691" name="Picture 3" descr="BS01635_"/>
          <p:cNvPicPr>
            <a:picLocks noChangeAspect="1" noChangeArrowheads="1"/>
          </p:cNvPicPr>
          <p:nvPr/>
        </p:nvPicPr>
        <p:blipFill>
          <a:blip r:embed="rId3" cstate="print"/>
          <a:srcRect/>
          <a:stretch>
            <a:fillRect/>
          </a:stretch>
        </p:blipFill>
        <p:spPr bwMode="auto">
          <a:xfrm>
            <a:off x="279400" y="3135313"/>
            <a:ext cx="3205163" cy="3173412"/>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70691"/>
                                        </p:tgtEl>
                                        <p:attrNameLst>
                                          <p:attrName>style.visibility</p:attrName>
                                        </p:attrNameLst>
                                      </p:cBhvr>
                                      <p:to>
                                        <p:strVal val="visible"/>
                                      </p:to>
                                    </p:set>
                                    <p:anim calcmode="lin" valueType="num">
                                      <p:cBhvr>
                                        <p:cTn id="7" dur="1000" fill="hold"/>
                                        <p:tgtEl>
                                          <p:spTgt spid="370691"/>
                                        </p:tgtEl>
                                        <p:attrNameLst>
                                          <p:attrName>ppt_w</p:attrName>
                                        </p:attrNameLst>
                                      </p:cBhvr>
                                      <p:tavLst>
                                        <p:tav tm="0">
                                          <p:val>
                                            <p:fltVal val="0"/>
                                          </p:val>
                                        </p:tav>
                                        <p:tav tm="100000">
                                          <p:val>
                                            <p:strVal val="#ppt_w"/>
                                          </p:val>
                                        </p:tav>
                                      </p:tavLst>
                                    </p:anim>
                                    <p:anim calcmode="lin" valueType="num">
                                      <p:cBhvr>
                                        <p:cTn id="8" dur="1000" fill="hold"/>
                                        <p:tgtEl>
                                          <p:spTgt spid="370691"/>
                                        </p:tgtEl>
                                        <p:attrNameLst>
                                          <p:attrName>ppt_h</p:attrName>
                                        </p:attrNameLst>
                                      </p:cBhvr>
                                      <p:tavLst>
                                        <p:tav tm="0">
                                          <p:val>
                                            <p:fltVal val="0"/>
                                          </p:val>
                                        </p:tav>
                                        <p:tav tm="100000">
                                          <p:val>
                                            <p:strVal val="#ppt_h"/>
                                          </p:val>
                                        </p:tav>
                                      </p:tavLst>
                                    </p:anim>
                                    <p:anim calcmode="lin" valueType="num">
                                      <p:cBhvr>
                                        <p:cTn id="9" dur="1000" fill="hold"/>
                                        <p:tgtEl>
                                          <p:spTgt spid="37069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7069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7" name="Group 2"/>
          <p:cNvGrpSpPr>
            <a:grpSpLocks/>
          </p:cNvGrpSpPr>
          <p:nvPr/>
        </p:nvGrpSpPr>
        <p:grpSpPr bwMode="auto">
          <a:xfrm>
            <a:off x="7458075" y="1363663"/>
            <a:ext cx="1179513" cy="804862"/>
            <a:chOff x="1372" y="240"/>
            <a:chExt cx="836" cy="549"/>
          </a:xfrm>
        </p:grpSpPr>
        <p:grpSp>
          <p:nvGrpSpPr>
            <p:cNvPr id="34105" name="Group 3"/>
            <p:cNvGrpSpPr>
              <a:grpSpLocks/>
            </p:cNvGrpSpPr>
            <p:nvPr/>
          </p:nvGrpSpPr>
          <p:grpSpPr bwMode="auto">
            <a:xfrm>
              <a:off x="1372" y="240"/>
              <a:ext cx="833" cy="499"/>
              <a:chOff x="628" y="1878"/>
              <a:chExt cx="833" cy="499"/>
            </a:xfrm>
          </p:grpSpPr>
          <p:sp>
            <p:nvSpPr>
              <p:cNvPr id="34271" name="Oval 4"/>
              <p:cNvSpPr>
                <a:spLocks noChangeArrowheads="1"/>
              </p:cNvSpPr>
              <p:nvPr/>
            </p:nvSpPr>
            <p:spPr bwMode="auto">
              <a:xfrm>
                <a:off x="912" y="1878"/>
                <a:ext cx="363" cy="20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2" name="Oval 5"/>
              <p:cNvSpPr>
                <a:spLocks noChangeArrowheads="1"/>
              </p:cNvSpPr>
              <p:nvPr/>
            </p:nvSpPr>
            <p:spPr bwMode="auto">
              <a:xfrm>
                <a:off x="713" y="1932"/>
                <a:ext cx="278" cy="20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3" name="Oval 6"/>
              <p:cNvSpPr>
                <a:spLocks noChangeArrowheads="1"/>
              </p:cNvSpPr>
              <p:nvPr/>
            </p:nvSpPr>
            <p:spPr bwMode="auto">
              <a:xfrm>
                <a:off x="628" y="2056"/>
                <a:ext cx="188" cy="169"/>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4" name="Oval 7"/>
              <p:cNvSpPr>
                <a:spLocks noChangeArrowheads="1"/>
              </p:cNvSpPr>
              <p:nvPr/>
            </p:nvSpPr>
            <p:spPr bwMode="auto">
              <a:xfrm>
                <a:off x="685" y="2131"/>
                <a:ext cx="282" cy="18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5" name="Oval 8"/>
              <p:cNvSpPr>
                <a:spLocks noChangeArrowheads="1"/>
              </p:cNvSpPr>
              <p:nvPr/>
            </p:nvSpPr>
            <p:spPr bwMode="auto">
              <a:xfrm>
                <a:off x="884" y="2161"/>
                <a:ext cx="422" cy="21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6" name="Oval 9"/>
              <p:cNvSpPr>
                <a:spLocks noChangeArrowheads="1"/>
              </p:cNvSpPr>
              <p:nvPr/>
            </p:nvSpPr>
            <p:spPr bwMode="auto">
              <a:xfrm>
                <a:off x="1152" y="1938"/>
                <a:ext cx="271" cy="16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7" name="Oval 10"/>
              <p:cNvSpPr>
                <a:spLocks noChangeArrowheads="1"/>
              </p:cNvSpPr>
              <p:nvPr/>
            </p:nvSpPr>
            <p:spPr bwMode="auto">
              <a:xfrm>
                <a:off x="1193" y="2042"/>
                <a:ext cx="268" cy="163"/>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8" name="Oval 11"/>
              <p:cNvSpPr>
                <a:spLocks noChangeArrowheads="1"/>
              </p:cNvSpPr>
              <p:nvPr/>
            </p:nvSpPr>
            <p:spPr bwMode="auto">
              <a:xfrm>
                <a:off x="1169" y="2076"/>
                <a:ext cx="266"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79" name="Oval 12"/>
              <p:cNvSpPr>
                <a:spLocks noChangeArrowheads="1"/>
              </p:cNvSpPr>
              <p:nvPr/>
            </p:nvSpPr>
            <p:spPr bwMode="auto">
              <a:xfrm>
                <a:off x="779" y="1996"/>
                <a:ext cx="541"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106" name="Group 13"/>
            <p:cNvGrpSpPr>
              <a:grpSpLocks/>
            </p:cNvGrpSpPr>
            <p:nvPr/>
          </p:nvGrpSpPr>
          <p:grpSpPr bwMode="auto">
            <a:xfrm>
              <a:off x="1372" y="286"/>
              <a:ext cx="836" cy="503"/>
              <a:chOff x="628" y="1876"/>
              <a:chExt cx="836" cy="503"/>
            </a:xfrm>
          </p:grpSpPr>
          <p:sp>
            <p:nvSpPr>
              <p:cNvPr id="34255" name="Arc 14"/>
              <p:cNvSpPr>
                <a:spLocks/>
              </p:cNvSpPr>
              <p:nvPr/>
            </p:nvSpPr>
            <p:spPr bwMode="auto">
              <a:xfrm>
                <a:off x="921" y="1876"/>
                <a:ext cx="346" cy="104"/>
              </a:xfrm>
              <a:custGeom>
                <a:avLst/>
                <a:gdLst>
                  <a:gd name="T0" fmla="*/ 0 w 40736"/>
                  <a:gd name="T1" fmla="*/ 0 h 21600"/>
                  <a:gd name="T2" fmla="*/ 0 w 40736"/>
                  <a:gd name="T3" fmla="*/ 0 h 21600"/>
                  <a:gd name="T4" fmla="*/ 0 w 40736"/>
                  <a:gd name="T5" fmla="*/ 0 h 21600"/>
                  <a:gd name="T6" fmla="*/ 0 60000 65536"/>
                  <a:gd name="T7" fmla="*/ 0 60000 65536"/>
                  <a:gd name="T8" fmla="*/ 0 60000 65536"/>
                  <a:gd name="T9" fmla="*/ 0 w 40736"/>
                  <a:gd name="T10" fmla="*/ 0 h 21600"/>
                  <a:gd name="T11" fmla="*/ 40736 w 40736"/>
                  <a:gd name="T12" fmla="*/ 21600 h 21600"/>
                </a:gdLst>
                <a:ahLst/>
                <a:cxnLst>
                  <a:cxn ang="T6">
                    <a:pos x="T0" y="T1"/>
                  </a:cxn>
                  <a:cxn ang="T7">
                    <a:pos x="T2" y="T3"/>
                  </a:cxn>
                  <a:cxn ang="T8">
                    <a:pos x="T4" y="T5"/>
                  </a:cxn>
                </a:cxnLst>
                <a:rect l="T9" t="T10" r="T11" b="T12"/>
                <a:pathLst>
                  <a:path w="40736" h="21600" fill="none" extrusionOk="0">
                    <a:moveTo>
                      <a:pt x="0" y="14968"/>
                    </a:moveTo>
                    <a:cubicBezTo>
                      <a:pt x="2878" y="6046"/>
                      <a:pt x="11182" y="-1"/>
                      <a:pt x="20557" y="0"/>
                    </a:cubicBezTo>
                    <a:cubicBezTo>
                      <a:pt x="29513" y="0"/>
                      <a:pt x="37541" y="5528"/>
                      <a:pt x="40736" y="13895"/>
                    </a:cubicBezTo>
                  </a:path>
                  <a:path w="40736" h="21600" stroke="0" extrusionOk="0">
                    <a:moveTo>
                      <a:pt x="0" y="14968"/>
                    </a:moveTo>
                    <a:cubicBezTo>
                      <a:pt x="2878" y="6046"/>
                      <a:pt x="11182" y="-1"/>
                      <a:pt x="20557" y="0"/>
                    </a:cubicBezTo>
                    <a:cubicBezTo>
                      <a:pt x="29513" y="0"/>
                      <a:pt x="37541" y="5528"/>
                      <a:pt x="40736" y="13895"/>
                    </a:cubicBezTo>
                    <a:lnTo>
                      <a:pt x="20557" y="21600"/>
                    </a:lnTo>
                    <a:close/>
                  </a:path>
                </a:pathLst>
              </a:custGeom>
              <a:solidFill>
                <a:srgbClr val="E7EDED"/>
              </a:solidFill>
              <a:ln w="9525">
                <a:noFill/>
                <a:round/>
                <a:headEnd/>
                <a:tailEnd/>
              </a:ln>
            </p:spPr>
            <p:txBody>
              <a:bodyPr/>
              <a:lstStyle/>
              <a:p>
                <a:endParaRPr lang="it-IT"/>
              </a:p>
            </p:txBody>
          </p:sp>
          <p:sp>
            <p:nvSpPr>
              <p:cNvPr id="34256" name="Arc 15"/>
              <p:cNvSpPr>
                <a:spLocks/>
              </p:cNvSpPr>
              <p:nvPr/>
            </p:nvSpPr>
            <p:spPr bwMode="auto">
              <a:xfrm>
                <a:off x="923" y="1878"/>
                <a:ext cx="342" cy="102"/>
              </a:xfrm>
              <a:custGeom>
                <a:avLst/>
                <a:gdLst>
                  <a:gd name="T0" fmla="*/ 0 w 40698"/>
                  <a:gd name="T1" fmla="*/ 0 h 21600"/>
                  <a:gd name="T2" fmla="*/ 0 w 40698"/>
                  <a:gd name="T3" fmla="*/ 0 h 21600"/>
                  <a:gd name="T4" fmla="*/ 0 w 40698"/>
                  <a:gd name="T5" fmla="*/ 0 h 21600"/>
                  <a:gd name="T6" fmla="*/ 0 60000 65536"/>
                  <a:gd name="T7" fmla="*/ 0 60000 65536"/>
                  <a:gd name="T8" fmla="*/ 0 60000 65536"/>
                  <a:gd name="T9" fmla="*/ 0 w 40698"/>
                  <a:gd name="T10" fmla="*/ 0 h 21600"/>
                  <a:gd name="T11" fmla="*/ 40698 w 40698"/>
                  <a:gd name="T12" fmla="*/ 21600 h 21600"/>
                </a:gdLst>
                <a:ahLst/>
                <a:cxnLst>
                  <a:cxn ang="T6">
                    <a:pos x="T0" y="T1"/>
                  </a:cxn>
                  <a:cxn ang="T7">
                    <a:pos x="T2" y="T3"/>
                  </a:cxn>
                  <a:cxn ang="T8">
                    <a:pos x="T4" y="T5"/>
                  </a:cxn>
                </a:cxnLst>
                <a:rect l="T9" t="T10" r="T11" b="T12"/>
                <a:pathLst>
                  <a:path w="40698" h="21600" fill="none" extrusionOk="0">
                    <a:moveTo>
                      <a:pt x="-1" y="14916"/>
                    </a:moveTo>
                    <a:cubicBezTo>
                      <a:pt x="2894" y="6021"/>
                      <a:pt x="11185" y="-1"/>
                      <a:pt x="20540" y="0"/>
                    </a:cubicBezTo>
                    <a:cubicBezTo>
                      <a:pt x="29474" y="0"/>
                      <a:pt x="37487" y="5501"/>
                      <a:pt x="40697" y="13839"/>
                    </a:cubicBezTo>
                  </a:path>
                  <a:path w="40698" h="21600" stroke="0" extrusionOk="0">
                    <a:moveTo>
                      <a:pt x="-1" y="14916"/>
                    </a:moveTo>
                    <a:cubicBezTo>
                      <a:pt x="2894" y="6021"/>
                      <a:pt x="11185" y="-1"/>
                      <a:pt x="20540" y="0"/>
                    </a:cubicBezTo>
                    <a:cubicBezTo>
                      <a:pt x="29474" y="0"/>
                      <a:pt x="37487" y="5501"/>
                      <a:pt x="40697" y="13839"/>
                    </a:cubicBezTo>
                    <a:lnTo>
                      <a:pt x="20540" y="21600"/>
                    </a:lnTo>
                    <a:close/>
                  </a:path>
                </a:pathLst>
              </a:custGeom>
              <a:solidFill>
                <a:srgbClr val="E7EDED"/>
              </a:solidFill>
              <a:ln w="6350">
                <a:solidFill>
                  <a:srgbClr val="6C8F93"/>
                </a:solidFill>
                <a:round/>
                <a:headEnd/>
                <a:tailEnd/>
              </a:ln>
            </p:spPr>
            <p:txBody>
              <a:bodyPr/>
              <a:lstStyle/>
              <a:p>
                <a:endParaRPr lang="it-IT"/>
              </a:p>
            </p:txBody>
          </p:sp>
          <p:sp>
            <p:nvSpPr>
              <p:cNvPr id="34257" name="Arc 16"/>
              <p:cNvSpPr>
                <a:spLocks/>
              </p:cNvSpPr>
              <p:nvPr/>
            </p:nvSpPr>
            <p:spPr bwMode="auto">
              <a:xfrm>
                <a:off x="713" y="1930"/>
                <a:ext cx="214" cy="126"/>
              </a:xfrm>
              <a:custGeom>
                <a:avLst/>
                <a:gdLst>
                  <a:gd name="T0" fmla="*/ 0 w 32990"/>
                  <a:gd name="T1" fmla="*/ 0 h 25945"/>
                  <a:gd name="T2" fmla="*/ 0 w 32990"/>
                  <a:gd name="T3" fmla="*/ 0 h 25945"/>
                  <a:gd name="T4" fmla="*/ 0 w 32990"/>
                  <a:gd name="T5" fmla="*/ 0 h 25945"/>
                  <a:gd name="T6" fmla="*/ 0 60000 65536"/>
                  <a:gd name="T7" fmla="*/ 0 60000 65536"/>
                  <a:gd name="T8" fmla="*/ 0 60000 65536"/>
                  <a:gd name="T9" fmla="*/ 0 w 32990"/>
                  <a:gd name="T10" fmla="*/ 0 h 25945"/>
                  <a:gd name="T11" fmla="*/ 32990 w 32990"/>
                  <a:gd name="T12" fmla="*/ 25945 h 25945"/>
                </a:gdLst>
                <a:ahLst/>
                <a:cxnLst>
                  <a:cxn ang="T6">
                    <a:pos x="T0" y="T1"/>
                  </a:cxn>
                  <a:cxn ang="T7">
                    <a:pos x="T2" y="T3"/>
                  </a:cxn>
                  <a:cxn ang="T8">
                    <a:pos x="T4" y="T5"/>
                  </a:cxn>
                </a:cxnLst>
                <a:rect l="T9" t="T10" r="T11" b="T12"/>
                <a:pathLst>
                  <a:path w="32990" h="25945" fill="none" extrusionOk="0">
                    <a:moveTo>
                      <a:pt x="441" y="25945"/>
                    </a:moveTo>
                    <a:cubicBezTo>
                      <a:pt x="147" y="24515"/>
                      <a:pt x="0" y="23059"/>
                      <a:pt x="0" y="21600"/>
                    </a:cubicBezTo>
                    <a:cubicBezTo>
                      <a:pt x="0" y="9670"/>
                      <a:pt x="9670" y="0"/>
                      <a:pt x="21600" y="0"/>
                    </a:cubicBezTo>
                    <a:cubicBezTo>
                      <a:pt x="25625" y="-1"/>
                      <a:pt x="29569" y="1124"/>
                      <a:pt x="32989" y="3247"/>
                    </a:cubicBezTo>
                  </a:path>
                  <a:path w="32990" h="25945" stroke="0" extrusionOk="0">
                    <a:moveTo>
                      <a:pt x="441" y="25945"/>
                    </a:moveTo>
                    <a:cubicBezTo>
                      <a:pt x="147" y="24515"/>
                      <a:pt x="0" y="23059"/>
                      <a:pt x="0" y="21600"/>
                    </a:cubicBezTo>
                    <a:cubicBezTo>
                      <a:pt x="0" y="9670"/>
                      <a:pt x="9670" y="0"/>
                      <a:pt x="21600" y="0"/>
                    </a:cubicBezTo>
                    <a:cubicBezTo>
                      <a:pt x="25625" y="-1"/>
                      <a:pt x="29569" y="1124"/>
                      <a:pt x="32989" y="3247"/>
                    </a:cubicBezTo>
                    <a:lnTo>
                      <a:pt x="21600" y="21600"/>
                    </a:lnTo>
                    <a:close/>
                  </a:path>
                </a:pathLst>
              </a:custGeom>
              <a:solidFill>
                <a:srgbClr val="E7EDED"/>
              </a:solidFill>
              <a:ln w="9525">
                <a:noFill/>
                <a:round/>
                <a:headEnd/>
                <a:tailEnd/>
              </a:ln>
            </p:spPr>
            <p:txBody>
              <a:bodyPr/>
              <a:lstStyle/>
              <a:p>
                <a:endParaRPr lang="it-IT"/>
              </a:p>
            </p:txBody>
          </p:sp>
          <p:sp>
            <p:nvSpPr>
              <p:cNvPr id="34258" name="Arc 17"/>
              <p:cNvSpPr>
                <a:spLocks/>
              </p:cNvSpPr>
              <p:nvPr/>
            </p:nvSpPr>
            <p:spPr bwMode="auto">
              <a:xfrm>
                <a:off x="715" y="1932"/>
                <a:ext cx="211" cy="123"/>
              </a:xfrm>
              <a:custGeom>
                <a:avLst/>
                <a:gdLst>
                  <a:gd name="T0" fmla="*/ 0 w 32950"/>
                  <a:gd name="T1" fmla="*/ 0 h 25966"/>
                  <a:gd name="T2" fmla="*/ 0 w 32950"/>
                  <a:gd name="T3" fmla="*/ 0 h 25966"/>
                  <a:gd name="T4" fmla="*/ 0 w 32950"/>
                  <a:gd name="T5" fmla="*/ 0 h 25966"/>
                  <a:gd name="T6" fmla="*/ 0 60000 65536"/>
                  <a:gd name="T7" fmla="*/ 0 60000 65536"/>
                  <a:gd name="T8" fmla="*/ 0 60000 65536"/>
                  <a:gd name="T9" fmla="*/ 0 w 32950"/>
                  <a:gd name="T10" fmla="*/ 0 h 25966"/>
                  <a:gd name="T11" fmla="*/ 32950 w 32950"/>
                  <a:gd name="T12" fmla="*/ 25966 h 25966"/>
                </a:gdLst>
                <a:ahLst/>
                <a:cxnLst>
                  <a:cxn ang="T6">
                    <a:pos x="T0" y="T1"/>
                  </a:cxn>
                  <a:cxn ang="T7">
                    <a:pos x="T2" y="T3"/>
                  </a:cxn>
                  <a:cxn ang="T8">
                    <a:pos x="T4" y="T5"/>
                  </a:cxn>
                </a:cxnLst>
                <a:rect l="T9" t="T10" r="T11" b="T12"/>
                <a:pathLst>
                  <a:path w="32950" h="25966" fill="none" extrusionOk="0">
                    <a:moveTo>
                      <a:pt x="445" y="25966"/>
                    </a:moveTo>
                    <a:cubicBezTo>
                      <a:pt x="149" y="24529"/>
                      <a:pt x="0" y="23066"/>
                      <a:pt x="0" y="21600"/>
                    </a:cubicBezTo>
                    <a:cubicBezTo>
                      <a:pt x="0" y="9670"/>
                      <a:pt x="9670" y="0"/>
                      <a:pt x="21600" y="0"/>
                    </a:cubicBezTo>
                    <a:cubicBezTo>
                      <a:pt x="25608" y="-1"/>
                      <a:pt x="29538" y="1115"/>
                      <a:pt x="32949" y="3222"/>
                    </a:cubicBezTo>
                  </a:path>
                  <a:path w="32950" h="25966" stroke="0" extrusionOk="0">
                    <a:moveTo>
                      <a:pt x="445" y="25966"/>
                    </a:moveTo>
                    <a:cubicBezTo>
                      <a:pt x="149" y="24529"/>
                      <a:pt x="0" y="23066"/>
                      <a:pt x="0" y="21600"/>
                    </a:cubicBezTo>
                    <a:cubicBezTo>
                      <a:pt x="0" y="9670"/>
                      <a:pt x="9670" y="0"/>
                      <a:pt x="21600" y="0"/>
                    </a:cubicBezTo>
                    <a:cubicBezTo>
                      <a:pt x="25608" y="-1"/>
                      <a:pt x="29538" y="1115"/>
                      <a:pt x="32949" y="3222"/>
                    </a:cubicBezTo>
                    <a:lnTo>
                      <a:pt x="21600" y="21600"/>
                    </a:lnTo>
                    <a:close/>
                  </a:path>
                </a:pathLst>
              </a:custGeom>
              <a:solidFill>
                <a:srgbClr val="E7EDED"/>
              </a:solidFill>
              <a:ln w="6350">
                <a:solidFill>
                  <a:srgbClr val="6C8F93"/>
                </a:solidFill>
                <a:round/>
                <a:headEnd/>
                <a:tailEnd/>
              </a:ln>
            </p:spPr>
            <p:txBody>
              <a:bodyPr/>
              <a:lstStyle/>
              <a:p>
                <a:endParaRPr lang="it-IT"/>
              </a:p>
            </p:txBody>
          </p:sp>
          <p:sp>
            <p:nvSpPr>
              <p:cNvPr id="34259" name="Arc 18"/>
              <p:cNvSpPr>
                <a:spLocks/>
              </p:cNvSpPr>
              <p:nvPr/>
            </p:nvSpPr>
            <p:spPr bwMode="auto">
              <a:xfrm>
                <a:off x="682" y="2217"/>
                <a:ext cx="216" cy="99"/>
              </a:xfrm>
              <a:custGeom>
                <a:avLst/>
                <a:gdLst>
                  <a:gd name="T0" fmla="*/ 0 w 32074"/>
                  <a:gd name="T1" fmla="*/ 0 h 22517"/>
                  <a:gd name="T2" fmla="*/ 0 w 32074"/>
                  <a:gd name="T3" fmla="*/ 0 h 22517"/>
                  <a:gd name="T4" fmla="*/ 0 w 32074"/>
                  <a:gd name="T5" fmla="*/ 0 h 22517"/>
                  <a:gd name="T6" fmla="*/ 0 60000 65536"/>
                  <a:gd name="T7" fmla="*/ 0 60000 65536"/>
                  <a:gd name="T8" fmla="*/ 0 60000 65536"/>
                  <a:gd name="T9" fmla="*/ 0 w 32074"/>
                  <a:gd name="T10" fmla="*/ 0 h 22517"/>
                  <a:gd name="T11" fmla="*/ 32074 w 32074"/>
                  <a:gd name="T12" fmla="*/ 22517 h 22517"/>
                </a:gdLst>
                <a:ahLst/>
                <a:cxnLst>
                  <a:cxn ang="T6">
                    <a:pos x="T0" y="T1"/>
                  </a:cxn>
                  <a:cxn ang="T7">
                    <a:pos x="T2" y="T3"/>
                  </a:cxn>
                  <a:cxn ang="T8">
                    <a:pos x="T4" y="T5"/>
                  </a:cxn>
                </a:cxnLst>
                <a:rect l="T9" t="T10" r="T11" b="T12"/>
                <a:pathLst>
                  <a:path w="32074" h="22517" fill="none" extrusionOk="0">
                    <a:moveTo>
                      <a:pt x="32073" y="19807"/>
                    </a:moveTo>
                    <a:cubicBezTo>
                      <a:pt x="28868" y="21584"/>
                      <a:pt x="25264" y="22516"/>
                      <a:pt x="21600" y="22517"/>
                    </a:cubicBezTo>
                    <a:cubicBezTo>
                      <a:pt x="9670" y="22517"/>
                      <a:pt x="0" y="12846"/>
                      <a:pt x="0" y="917"/>
                    </a:cubicBezTo>
                    <a:cubicBezTo>
                      <a:pt x="-1" y="611"/>
                      <a:pt x="6" y="305"/>
                      <a:pt x="19" y="0"/>
                    </a:cubicBezTo>
                  </a:path>
                  <a:path w="32074" h="22517" stroke="0" extrusionOk="0">
                    <a:moveTo>
                      <a:pt x="32073" y="19807"/>
                    </a:moveTo>
                    <a:cubicBezTo>
                      <a:pt x="28868" y="21584"/>
                      <a:pt x="25264" y="22516"/>
                      <a:pt x="21600" y="22517"/>
                    </a:cubicBezTo>
                    <a:cubicBezTo>
                      <a:pt x="9670" y="22517"/>
                      <a:pt x="0" y="12846"/>
                      <a:pt x="0" y="917"/>
                    </a:cubicBezTo>
                    <a:cubicBezTo>
                      <a:pt x="-1" y="611"/>
                      <a:pt x="6" y="305"/>
                      <a:pt x="19" y="0"/>
                    </a:cubicBezTo>
                    <a:lnTo>
                      <a:pt x="21600" y="917"/>
                    </a:lnTo>
                    <a:close/>
                  </a:path>
                </a:pathLst>
              </a:custGeom>
              <a:solidFill>
                <a:srgbClr val="E7EDED"/>
              </a:solidFill>
              <a:ln w="9525">
                <a:noFill/>
                <a:round/>
                <a:headEnd/>
                <a:tailEnd/>
              </a:ln>
            </p:spPr>
            <p:txBody>
              <a:bodyPr/>
              <a:lstStyle/>
              <a:p>
                <a:endParaRPr lang="it-IT"/>
              </a:p>
            </p:txBody>
          </p:sp>
          <p:sp>
            <p:nvSpPr>
              <p:cNvPr id="34260" name="Arc 19"/>
              <p:cNvSpPr>
                <a:spLocks/>
              </p:cNvSpPr>
              <p:nvPr/>
            </p:nvSpPr>
            <p:spPr bwMode="auto">
              <a:xfrm>
                <a:off x="684" y="2217"/>
                <a:ext cx="213" cy="96"/>
              </a:xfrm>
              <a:custGeom>
                <a:avLst/>
                <a:gdLst>
                  <a:gd name="T0" fmla="*/ 0 w 32013"/>
                  <a:gd name="T1" fmla="*/ 0 h 22524"/>
                  <a:gd name="T2" fmla="*/ 0 w 32013"/>
                  <a:gd name="T3" fmla="*/ 0 h 22524"/>
                  <a:gd name="T4" fmla="*/ 0 w 32013"/>
                  <a:gd name="T5" fmla="*/ 0 h 22524"/>
                  <a:gd name="T6" fmla="*/ 0 60000 65536"/>
                  <a:gd name="T7" fmla="*/ 0 60000 65536"/>
                  <a:gd name="T8" fmla="*/ 0 60000 65536"/>
                  <a:gd name="T9" fmla="*/ 0 w 32013"/>
                  <a:gd name="T10" fmla="*/ 0 h 22524"/>
                  <a:gd name="T11" fmla="*/ 32013 w 32013"/>
                  <a:gd name="T12" fmla="*/ 22524 h 22524"/>
                </a:gdLst>
                <a:ahLst/>
                <a:cxnLst>
                  <a:cxn ang="T6">
                    <a:pos x="T0" y="T1"/>
                  </a:cxn>
                  <a:cxn ang="T7">
                    <a:pos x="T2" y="T3"/>
                  </a:cxn>
                  <a:cxn ang="T8">
                    <a:pos x="T4" y="T5"/>
                  </a:cxn>
                </a:cxnLst>
                <a:rect l="T9" t="T10" r="T11" b="T12"/>
                <a:pathLst>
                  <a:path w="32013" h="22524" fill="none" extrusionOk="0">
                    <a:moveTo>
                      <a:pt x="32013" y="19848"/>
                    </a:moveTo>
                    <a:cubicBezTo>
                      <a:pt x="28823" y="21603"/>
                      <a:pt x="25241" y="22523"/>
                      <a:pt x="21600" y="22524"/>
                    </a:cubicBezTo>
                    <a:cubicBezTo>
                      <a:pt x="9670" y="22524"/>
                      <a:pt x="0" y="12853"/>
                      <a:pt x="0" y="924"/>
                    </a:cubicBezTo>
                    <a:cubicBezTo>
                      <a:pt x="-1" y="615"/>
                      <a:pt x="6" y="307"/>
                      <a:pt x="19" y="-1"/>
                    </a:cubicBezTo>
                  </a:path>
                  <a:path w="32013" h="22524" stroke="0" extrusionOk="0">
                    <a:moveTo>
                      <a:pt x="32013" y="19848"/>
                    </a:moveTo>
                    <a:cubicBezTo>
                      <a:pt x="28823" y="21603"/>
                      <a:pt x="25241" y="22523"/>
                      <a:pt x="21600" y="22524"/>
                    </a:cubicBezTo>
                    <a:cubicBezTo>
                      <a:pt x="9670" y="22524"/>
                      <a:pt x="0" y="12853"/>
                      <a:pt x="0" y="924"/>
                    </a:cubicBezTo>
                    <a:cubicBezTo>
                      <a:pt x="-1" y="615"/>
                      <a:pt x="6" y="307"/>
                      <a:pt x="19" y="-1"/>
                    </a:cubicBezTo>
                    <a:lnTo>
                      <a:pt x="21600" y="924"/>
                    </a:lnTo>
                    <a:close/>
                  </a:path>
                </a:pathLst>
              </a:custGeom>
              <a:solidFill>
                <a:srgbClr val="E7EDED"/>
              </a:solidFill>
              <a:ln w="6350">
                <a:solidFill>
                  <a:srgbClr val="6C8F93"/>
                </a:solidFill>
                <a:round/>
                <a:headEnd/>
                <a:tailEnd/>
              </a:ln>
            </p:spPr>
            <p:txBody>
              <a:bodyPr/>
              <a:lstStyle/>
              <a:p>
                <a:endParaRPr lang="it-IT"/>
              </a:p>
            </p:txBody>
          </p:sp>
          <p:sp>
            <p:nvSpPr>
              <p:cNvPr id="34261" name="Arc 20"/>
              <p:cNvSpPr>
                <a:spLocks/>
              </p:cNvSpPr>
              <p:nvPr/>
            </p:nvSpPr>
            <p:spPr bwMode="auto">
              <a:xfrm>
                <a:off x="1262" y="1936"/>
                <a:ext cx="164" cy="120"/>
              </a:xfrm>
              <a:custGeom>
                <a:avLst/>
                <a:gdLst>
                  <a:gd name="T0" fmla="*/ 0 w 26077"/>
                  <a:gd name="T1" fmla="*/ 0 h 32051"/>
                  <a:gd name="T2" fmla="*/ 0 w 26077"/>
                  <a:gd name="T3" fmla="*/ 0 h 32051"/>
                  <a:gd name="T4" fmla="*/ 0 w 26077"/>
                  <a:gd name="T5" fmla="*/ 0 h 32051"/>
                  <a:gd name="T6" fmla="*/ 0 60000 65536"/>
                  <a:gd name="T7" fmla="*/ 0 60000 65536"/>
                  <a:gd name="T8" fmla="*/ 0 60000 65536"/>
                  <a:gd name="T9" fmla="*/ 0 w 26077"/>
                  <a:gd name="T10" fmla="*/ 0 h 32051"/>
                  <a:gd name="T11" fmla="*/ 26077 w 26077"/>
                  <a:gd name="T12" fmla="*/ 32051 h 32051"/>
                </a:gdLst>
                <a:ahLst/>
                <a:cxnLst>
                  <a:cxn ang="T6">
                    <a:pos x="T0" y="T1"/>
                  </a:cxn>
                  <a:cxn ang="T7">
                    <a:pos x="T2" y="T3"/>
                  </a:cxn>
                  <a:cxn ang="T8">
                    <a:pos x="T4" y="T5"/>
                  </a:cxn>
                </a:cxnLst>
                <a:rect l="T9" t="T10" r="T11" b="T12"/>
                <a:pathLst>
                  <a:path w="26077" h="32051" fill="none" extrusionOk="0">
                    <a:moveTo>
                      <a:pt x="0" y="469"/>
                    </a:moveTo>
                    <a:cubicBezTo>
                      <a:pt x="1471" y="157"/>
                      <a:pt x="2972" y="-1"/>
                      <a:pt x="4477" y="0"/>
                    </a:cubicBezTo>
                    <a:cubicBezTo>
                      <a:pt x="16406" y="0"/>
                      <a:pt x="26077" y="9670"/>
                      <a:pt x="26077" y="21600"/>
                    </a:cubicBezTo>
                    <a:cubicBezTo>
                      <a:pt x="26077" y="25255"/>
                      <a:pt x="25149" y="28851"/>
                      <a:pt x="23380" y="32051"/>
                    </a:cubicBezTo>
                  </a:path>
                  <a:path w="26077" h="32051" stroke="0" extrusionOk="0">
                    <a:moveTo>
                      <a:pt x="0" y="469"/>
                    </a:moveTo>
                    <a:cubicBezTo>
                      <a:pt x="1471" y="157"/>
                      <a:pt x="2972" y="-1"/>
                      <a:pt x="4477" y="0"/>
                    </a:cubicBezTo>
                    <a:cubicBezTo>
                      <a:pt x="16406" y="0"/>
                      <a:pt x="26077" y="9670"/>
                      <a:pt x="26077" y="21600"/>
                    </a:cubicBezTo>
                    <a:cubicBezTo>
                      <a:pt x="26077" y="25255"/>
                      <a:pt x="25149" y="28851"/>
                      <a:pt x="23380" y="32051"/>
                    </a:cubicBezTo>
                    <a:lnTo>
                      <a:pt x="4477" y="21600"/>
                    </a:lnTo>
                    <a:close/>
                  </a:path>
                </a:pathLst>
              </a:custGeom>
              <a:solidFill>
                <a:srgbClr val="E7EDED"/>
              </a:solidFill>
              <a:ln w="9525">
                <a:noFill/>
                <a:round/>
                <a:headEnd/>
                <a:tailEnd/>
              </a:ln>
            </p:spPr>
            <p:txBody>
              <a:bodyPr/>
              <a:lstStyle/>
              <a:p>
                <a:endParaRPr lang="it-IT"/>
              </a:p>
            </p:txBody>
          </p:sp>
          <p:sp>
            <p:nvSpPr>
              <p:cNvPr id="34262" name="Arc 21"/>
              <p:cNvSpPr>
                <a:spLocks/>
              </p:cNvSpPr>
              <p:nvPr/>
            </p:nvSpPr>
            <p:spPr bwMode="auto">
              <a:xfrm>
                <a:off x="1263" y="1938"/>
                <a:ext cx="161" cy="118"/>
              </a:xfrm>
              <a:custGeom>
                <a:avLst/>
                <a:gdLst>
                  <a:gd name="T0" fmla="*/ 0 w 26034"/>
                  <a:gd name="T1" fmla="*/ 0 h 32133"/>
                  <a:gd name="T2" fmla="*/ 0 w 26034"/>
                  <a:gd name="T3" fmla="*/ 0 h 32133"/>
                  <a:gd name="T4" fmla="*/ 0 w 26034"/>
                  <a:gd name="T5" fmla="*/ 0 h 32133"/>
                  <a:gd name="T6" fmla="*/ 0 60000 65536"/>
                  <a:gd name="T7" fmla="*/ 0 60000 65536"/>
                  <a:gd name="T8" fmla="*/ 0 60000 65536"/>
                  <a:gd name="T9" fmla="*/ 0 w 26034"/>
                  <a:gd name="T10" fmla="*/ 0 h 32133"/>
                  <a:gd name="T11" fmla="*/ 26034 w 26034"/>
                  <a:gd name="T12" fmla="*/ 32133 h 32133"/>
                </a:gdLst>
                <a:ahLst/>
                <a:cxnLst>
                  <a:cxn ang="T6">
                    <a:pos x="T0" y="T1"/>
                  </a:cxn>
                  <a:cxn ang="T7">
                    <a:pos x="T2" y="T3"/>
                  </a:cxn>
                  <a:cxn ang="T8">
                    <a:pos x="T4" y="T5"/>
                  </a:cxn>
                </a:cxnLst>
                <a:rect l="T9" t="T10" r="T11" b="T12"/>
                <a:pathLst>
                  <a:path w="26034" h="32133" fill="none" extrusionOk="0">
                    <a:moveTo>
                      <a:pt x="-1" y="459"/>
                    </a:moveTo>
                    <a:cubicBezTo>
                      <a:pt x="1458" y="154"/>
                      <a:pt x="2944" y="-1"/>
                      <a:pt x="4434" y="0"/>
                    </a:cubicBezTo>
                    <a:cubicBezTo>
                      <a:pt x="16363" y="0"/>
                      <a:pt x="26034" y="9670"/>
                      <a:pt x="26034" y="21600"/>
                    </a:cubicBezTo>
                    <a:cubicBezTo>
                      <a:pt x="26034" y="25287"/>
                      <a:pt x="25089" y="28913"/>
                      <a:pt x="23291" y="32132"/>
                    </a:cubicBezTo>
                  </a:path>
                  <a:path w="26034" h="32133" stroke="0" extrusionOk="0">
                    <a:moveTo>
                      <a:pt x="-1" y="459"/>
                    </a:moveTo>
                    <a:cubicBezTo>
                      <a:pt x="1458" y="154"/>
                      <a:pt x="2944" y="-1"/>
                      <a:pt x="4434" y="0"/>
                    </a:cubicBezTo>
                    <a:cubicBezTo>
                      <a:pt x="16363" y="0"/>
                      <a:pt x="26034" y="9670"/>
                      <a:pt x="26034" y="21600"/>
                    </a:cubicBezTo>
                    <a:cubicBezTo>
                      <a:pt x="26034" y="25287"/>
                      <a:pt x="25089" y="28913"/>
                      <a:pt x="23291" y="32132"/>
                    </a:cubicBezTo>
                    <a:lnTo>
                      <a:pt x="4434" y="21600"/>
                    </a:lnTo>
                    <a:close/>
                  </a:path>
                </a:pathLst>
              </a:custGeom>
              <a:solidFill>
                <a:srgbClr val="E7EDED"/>
              </a:solidFill>
              <a:ln w="6350">
                <a:solidFill>
                  <a:srgbClr val="6C8F93"/>
                </a:solidFill>
                <a:round/>
                <a:headEnd/>
                <a:tailEnd/>
              </a:ln>
            </p:spPr>
            <p:txBody>
              <a:bodyPr/>
              <a:lstStyle/>
              <a:p>
                <a:endParaRPr lang="it-IT"/>
              </a:p>
            </p:txBody>
          </p:sp>
          <p:sp>
            <p:nvSpPr>
              <p:cNvPr id="34263" name="Arc 22"/>
              <p:cNvSpPr>
                <a:spLocks/>
              </p:cNvSpPr>
              <p:nvPr/>
            </p:nvSpPr>
            <p:spPr bwMode="auto">
              <a:xfrm>
                <a:off x="1308" y="2056"/>
                <a:ext cx="156" cy="119"/>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494" y="-1"/>
                    </a:moveTo>
                    <a:cubicBezTo>
                      <a:pt x="18617" y="4098"/>
                      <a:pt x="21600" y="10304"/>
                      <a:pt x="21600" y="16866"/>
                    </a:cubicBezTo>
                    <a:cubicBezTo>
                      <a:pt x="21600" y="21256"/>
                      <a:pt x="20261" y="25543"/>
                      <a:pt x="17764" y="29154"/>
                    </a:cubicBezTo>
                  </a:path>
                  <a:path w="21600" h="29154" stroke="0" extrusionOk="0">
                    <a:moveTo>
                      <a:pt x="13494" y="-1"/>
                    </a:moveTo>
                    <a:cubicBezTo>
                      <a:pt x="18617" y="4098"/>
                      <a:pt x="21600" y="10304"/>
                      <a:pt x="21600" y="16866"/>
                    </a:cubicBezTo>
                    <a:cubicBezTo>
                      <a:pt x="21600" y="21256"/>
                      <a:pt x="20261" y="25543"/>
                      <a:pt x="17764" y="29154"/>
                    </a:cubicBezTo>
                    <a:lnTo>
                      <a:pt x="0" y="16866"/>
                    </a:lnTo>
                    <a:close/>
                  </a:path>
                </a:pathLst>
              </a:custGeom>
              <a:solidFill>
                <a:srgbClr val="E7EDED"/>
              </a:solidFill>
              <a:ln w="9525">
                <a:noFill/>
                <a:round/>
                <a:headEnd/>
                <a:tailEnd/>
              </a:ln>
            </p:spPr>
            <p:txBody>
              <a:bodyPr/>
              <a:lstStyle/>
              <a:p>
                <a:endParaRPr lang="it-IT"/>
              </a:p>
            </p:txBody>
          </p:sp>
          <p:sp>
            <p:nvSpPr>
              <p:cNvPr id="34264" name="Arc 23"/>
              <p:cNvSpPr>
                <a:spLocks/>
              </p:cNvSpPr>
              <p:nvPr/>
            </p:nvSpPr>
            <p:spPr bwMode="auto">
              <a:xfrm>
                <a:off x="1308" y="2057"/>
                <a:ext cx="154" cy="117"/>
              </a:xfrm>
              <a:custGeom>
                <a:avLst/>
                <a:gdLst>
                  <a:gd name="T0" fmla="*/ 0 w 21600"/>
                  <a:gd name="T1" fmla="*/ 0 h 29302"/>
                  <a:gd name="T2" fmla="*/ 0 w 21600"/>
                  <a:gd name="T3" fmla="*/ 0 h 29302"/>
                  <a:gd name="T4" fmla="*/ 0 w 21600"/>
                  <a:gd name="T5" fmla="*/ 0 h 29302"/>
                  <a:gd name="T6" fmla="*/ 0 60000 65536"/>
                  <a:gd name="T7" fmla="*/ 0 60000 65536"/>
                  <a:gd name="T8" fmla="*/ 0 60000 65536"/>
                  <a:gd name="T9" fmla="*/ 0 w 21600"/>
                  <a:gd name="T10" fmla="*/ 0 h 29302"/>
                  <a:gd name="T11" fmla="*/ 21600 w 21600"/>
                  <a:gd name="T12" fmla="*/ 29302 h 29302"/>
                </a:gdLst>
                <a:ahLst/>
                <a:cxnLst>
                  <a:cxn ang="T6">
                    <a:pos x="T0" y="T1"/>
                  </a:cxn>
                  <a:cxn ang="T7">
                    <a:pos x="T2" y="T3"/>
                  </a:cxn>
                  <a:cxn ang="T8">
                    <a:pos x="T4" y="T5"/>
                  </a:cxn>
                </a:cxnLst>
                <a:rect l="T9" t="T10" r="T11" b="T12"/>
                <a:pathLst>
                  <a:path w="21600" h="29302" fill="none" extrusionOk="0">
                    <a:moveTo>
                      <a:pt x="13412" y="0"/>
                    </a:moveTo>
                    <a:cubicBezTo>
                      <a:pt x="18584" y="4097"/>
                      <a:pt x="21600" y="10333"/>
                      <a:pt x="21600" y="16931"/>
                    </a:cubicBezTo>
                    <a:cubicBezTo>
                      <a:pt x="21600" y="21356"/>
                      <a:pt x="20240" y="25674"/>
                      <a:pt x="17706" y="29301"/>
                    </a:cubicBezTo>
                  </a:path>
                  <a:path w="21600" h="29302" stroke="0" extrusionOk="0">
                    <a:moveTo>
                      <a:pt x="13412" y="0"/>
                    </a:moveTo>
                    <a:cubicBezTo>
                      <a:pt x="18584" y="4097"/>
                      <a:pt x="21600" y="10333"/>
                      <a:pt x="21600" y="16931"/>
                    </a:cubicBezTo>
                    <a:cubicBezTo>
                      <a:pt x="21600" y="21356"/>
                      <a:pt x="20240" y="25674"/>
                      <a:pt x="17706" y="29301"/>
                    </a:cubicBezTo>
                    <a:lnTo>
                      <a:pt x="0" y="16931"/>
                    </a:lnTo>
                    <a:close/>
                  </a:path>
                </a:pathLst>
              </a:custGeom>
              <a:solidFill>
                <a:srgbClr val="E7EDED"/>
              </a:solidFill>
              <a:ln w="6350">
                <a:solidFill>
                  <a:srgbClr val="6C8F93"/>
                </a:solidFill>
                <a:round/>
                <a:headEnd/>
                <a:tailEnd/>
              </a:ln>
            </p:spPr>
            <p:txBody>
              <a:bodyPr/>
              <a:lstStyle/>
              <a:p>
                <a:endParaRPr lang="it-IT"/>
              </a:p>
            </p:txBody>
          </p:sp>
          <p:sp>
            <p:nvSpPr>
              <p:cNvPr id="34265" name="Arc 24"/>
              <p:cNvSpPr>
                <a:spLocks/>
              </p:cNvSpPr>
              <p:nvPr/>
            </p:nvSpPr>
            <p:spPr bwMode="auto">
              <a:xfrm>
                <a:off x="1257" y="2176"/>
                <a:ext cx="183" cy="172"/>
              </a:xfrm>
              <a:custGeom>
                <a:avLst/>
                <a:gdLst>
                  <a:gd name="T0" fmla="*/ 0 w 28724"/>
                  <a:gd name="T1" fmla="*/ 0 h 27592"/>
                  <a:gd name="T2" fmla="*/ 0 w 28724"/>
                  <a:gd name="T3" fmla="*/ 0 h 27592"/>
                  <a:gd name="T4" fmla="*/ 0 w 28724"/>
                  <a:gd name="T5" fmla="*/ 0 h 27592"/>
                  <a:gd name="T6" fmla="*/ 0 60000 65536"/>
                  <a:gd name="T7" fmla="*/ 0 60000 65536"/>
                  <a:gd name="T8" fmla="*/ 0 60000 65536"/>
                  <a:gd name="T9" fmla="*/ 0 w 28724"/>
                  <a:gd name="T10" fmla="*/ 0 h 27592"/>
                  <a:gd name="T11" fmla="*/ 28724 w 28724"/>
                  <a:gd name="T12" fmla="*/ 27592 h 27592"/>
                </a:gdLst>
                <a:ahLst/>
                <a:cxnLst>
                  <a:cxn ang="T6">
                    <a:pos x="T0" y="T1"/>
                  </a:cxn>
                  <a:cxn ang="T7">
                    <a:pos x="T2" y="T3"/>
                  </a:cxn>
                  <a:cxn ang="T8">
                    <a:pos x="T4" y="T5"/>
                  </a:cxn>
                </a:cxnLst>
                <a:rect l="T9" t="T10" r="T11" b="T12"/>
                <a:pathLst>
                  <a:path w="28724" h="27592" fill="none" extrusionOk="0">
                    <a:moveTo>
                      <a:pt x="27876" y="-1"/>
                    </a:moveTo>
                    <a:cubicBezTo>
                      <a:pt x="28438" y="1947"/>
                      <a:pt x="28724" y="3964"/>
                      <a:pt x="28724" y="5992"/>
                    </a:cubicBezTo>
                    <a:cubicBezTo>
                      <a:pt x="28724" y="17921"/>
                      <a:pt x="19053" y="27592"/>
                      <a:pt x="7124" y="27592"/>
                    </a:cubicBezTo>
                    <a:cubicBezTo>
                      <a:pt x="4698" y="27592"/>
                      <a:pt x="2289" y="27183"/>
                      <a:pt x="-1" y="26383"/>
                    </a:cubicBezTo>
                  </a:path>
                  <a:path w="28724" h="27592" stroke="0" extrusionOk="0">
                    <a:moveTo>
                      <a:pt x="27876" y="-1"/>
                    </a:moveTo>
                    <a:cubicBezTo>
                      <a:pt x="28438" y="1947"/>
                      <a:pt x="28724" y="3964"/>
                      <a:pt x="28724" y="5992"/>
                    </a:cubicBezTo>
                    <a:cubicBezTo>
                      <a:pt x="28724" y="17921"/>
                      <a:pt x="19053" y="27592"/>
                      <a:pt x="7124" y="27592"/>
                    </a:cubicBezTo>
                    <a:cubicBezTo>
                      <a:pt x="4698" y="27592"/>
                      <a:pt x="2289" y="27183"/>
                      <a:pt x="-1" y="26383"/>
                    </a:cubicBezTo>
                    <a:lnTo>
                      <a:pt x="7124" y="5992"/>
                    </a:lnTo>
                    <a:close/>
                  </a:path>
                </a:pathLst>
              </a:custGeom>
              <a:solidFill>
                <a:srgbClr val="E7EDED"/>
              </a:solidFill>
              <a:ln w="9525">
                <a:noFill/>
                <a:round/>
                <a:headEnd/>
                <a:tailEnd/>
              </a:ln>
            </p:spPr>
            <p:txBody>
              <a:bodyPr/>
              <a:lstStyle/>
              <a:p>
                <a:endParaRPr lang="it-IT"/>
              </a:p>
            </p:txBody>
          </p:sp>
          <p:sp>
            <p:nvSpPr>
              <p:cNvPr id="34266" name="Arc 25"/>
              <p:cNvSpPr>
                <a:spLocks/>
              </p:cNvSpPr>
              <p:nvPr/>
            </p:nvSpPr>
            <p:spPr bwMode="auto">
              <a:xfrm>
                <a:off x="1257" y="2176"/>
                <a:ext cx="180" cy="169"/>
              </a:xfrm>
              <a:custGeom>
                <a:avLst/>
                <a:gdLst>
                  <a:gd name="T0" fmla="*/ 0 w 28722"/>
                  <a:gd name="T1" fmla="*/ 0 h 27594"/>
                  <a:gd name="T2" fmla="*/ 0 w 28722"/>
                  <a:gd name="T3" fmla="*/ 0 h 27594"/>
                  <a:gd name="T4" fmla="*/ 0 w 28722"/>
                  <a:gd name="T5" fmla="*/ 0 h 27594"/>
                  <a:gd name="T6" fmla="*/ 0 60000 65536"/>
                  <a:gd name="T7" fmla="*/ 0 60000 65536"/>
                  <a:gd name="T8" fmla="*/ 0 60000 65536"/>
                  <a:gd name="T9" fmla="*/ 0 w 28722"/>
                  <a:gd name="T10" fmla="*/ 0 h 27594"/>
                  <a:gd name="T11" fmla="*/ 28722 w 28722"/>
                  <a:gd name="T12" fmla="*/ 27594 h 27594"/>
                </a:gdLst>
                <a:ahLst/>
                <a:cxnLst>
                  <a:cxn ang="T6">
                    <a:pos x="T0" y="T1"/>
                  </a:cxn>
                  <a:cxn ang="T7">
                    <a:pos x="T2" y="T3"/>
                  </a:cxn>
                  <a:cxn ang="T8">
                    <a:pos x="T4" y="T5"/>
                  </a:cxn>
                </a:cxnLst>
                <a:rect l="T9" t="T10" r="T11" b="T12"/>
                <a:pathLst>
                  <a:path w="28722" h="27594" fill="none" extrusionOk="0">
                    <a:moveTo>
                      <a:pt x="27873" y="0"/>
                    </a:moveTo>
                    <a:cubicBezTo>
                      <a:pt x="28436" y="1948"/>
                      <a:pt x="28722" y="3966"/>
                      <a:pt x="28722" y="5994"/>
                    </a:cubicBezTo>
                    <a:cubicBezTo>
                      <a:pt x="28722" y="17923"/>
                      <a:pt x="19051" y="27594"/>
                      <a:pt x="7122" y="27594"/>
                    </a:cubicBezTo>
                    <a:cubicBezTo>
                      <a:pt x="4697" y="27594"/>
                      <a:pt x="2289" y="27185"/>
                      <a:pt x="-1" y="26386"/>
                    </a:cubicBezTo>
                  </a:path>
                  <a:path w="28722" h="27594" stroke="0" extrusionOk="0">
                    <a:moveTo>
                      <a:pt x="27873" y="0"/>
                    </a:moveTo>
                    <a:cubicBezTo>
                      <a:pt x="28436" y="1948"/>
                      <a:pt x="28722" y="3966"/>
                      <a:pt x="28722" y="5994"/>
                    </a:cubicBezTo>
                    <a:cubicBezTo>
                      <a:pt x="28722" y="17923"/>
                      <a:pt x="19051" y="27594"/>
                      <a:pt x="7122" y="27594"/>
                    </a:cubicBezTo>
                    <a:cubicBezTo>
                      <a:pt x="4697" y="27594"/>
                      <a:pt x="2289" y="27185"/>
                      <a:pt x="-1" y="26386"/>
                    </a:cubicBezTo>
                    <a:lnTo>
                      <a:pt x="7122" y="5994"/>
                    </a:lnTo>
                    <a:close/>
                  </a:path>
                </a:pathLst>
              </a:custGeom>
              <a:solidFill>
                <a:srgbClr val="E7EDED"/>
              </a:solidFill>
              <a:ln w="6350">
                <a:solidFill>
                  <a:srgbClr val="6C8F93"/>
                </a:solidFill>
                <a:round/>
                <a:headEnd/>
                <a:tailEnd/>
              </a:ln>
            </p:spPr>
            <p:txBody>
              <a:bodyPr/>
              <a:lstStyle/>
              <a:p>
                <a:endParaRPr lang="it-IT"/>
              </a:p>
            </p:txBody>
          </p:sp>
          <p:sp>
            <p:nvSpPr>
              <p:cNvPr id="34267" name="Arc 26"/>
              <p:cNvSpPr>
                <a:spLocks/>
              </p:cNvSpPr>
              <p:nvPr/>
            </p:nvSpPr>
            <p:spPr bwMode="auto">
              <a:xfrm>
                <a:off x="628" y="2055"/>
                <a:ext cx="99" cy="165"/>
              </a:xfrm>
              <a:custGeom>
                <a:avLst/>
                <a:gdLst>
                  <a:gd name="T0" fmla="*/ 0 w 21600"/>
                  <a:gd name="T1" fmla="*/ 0 h 41258"/>
                  <a:gd name="T2" fmla="*/ 0 w 21600"/>
                  <a:gd name="T3" fmla="*/ 0 h 41258"/>
                  <a:gd name="T4" fmla="*/ 0 w 21600"/>
                  <a:gd name="T5" fmla="*/ 0 h 41258"/>
                  <a:gd name="T6" fmla="*/ 0 60000 65536"/>
                  <a:gd name="T7" fmla="*/ 0 60000 65536"/>
                  <a:gd name="T8" fmla="*/ 0 60000 65536"/>
                  <a:gd name="T9" fmla="*/ 0 w 21600"/>
                  <a:gd name="T10" fmla="*/ 0 h 41258"/>
                  <a:gd name="T11" fmla="*/ 21600 w 21600"/>
                  <a:gd name="T12" fmla="*/ 41258 h 41258"/>
                </a:gdLst>
                <a:ahLst/>
                <a:cxnLst>
                  <a:cxn ang="T6">
                    <a:pos x="T0" y="T1"/>
                  </a:cxn>
                  <a:cxn ang="T7">
                    <a:pos x="T2" y="T3"/>
                  </a:cxn>
                  <a:cxn ang="T8">
                    <a:pos x="T4" y="T5"/>
                  </a:cxn>
                </a:cxnLst>
                <a:rect l="T9" t="T10" r="T11" b="T12"/>
                <a:pathLst>
                  <a:path w="21600" h="41258" fill="none" extrusionOk="0">
                    <a:moveTo>
                      <a:pt x="12768" y="41257"/>
                    </a:moveTo>
                    <a:cubicBezTo>
                      <a:pt x="4999" y="37777"/>
                      <a:pt x="0" y="30058"/>
                      <a:pt x="0" y="21546"/>
                    </a:cubicBezTo>
                    <a:cubicBezTo>
                      <a:pt x="-1" y="10211"/>
                      <a:pt x="8761" y="804"/>
                      <a:pt x="20068" y="0"/>
                    </a:cubicBezTo>
                  </a:path>
                  <a:path w="21600" h="41258" stroke="0" extrusionOk="0">
                    <a:moveTo>
                      <a:pt x="12768" y="41257"/>
                    </a:moveTo>
                    <a:cubicBezTo>
                      <a:pt x="4999" y="37777"/>
                      <a:pt x="0" y="30058"/>
                      <a:pt x="0" y="21546"/>
                    </a:cubicBezTo>
                    <a:cubicBezTo>
                      <a:pt x="-1" y="10211"/>
                      <a:pt x="8761" y="804"/>
                      <a:pt x="20068" y="0"/>
                    </a:cubicBezTo>
                    <a:lnTo>
                      <a:pt x="21600" y="21546"/>
                    </a:lnTo>
                    <a:close/>
                  </a:path>
                </a:pathLst>
              </a:custGeom>
              <a:solidFill>
                <a:srgbClr val="E7EDED"/>
              </a:solidFill>
              <a:ln w="9525">
                <a:noFill/>
                <a:round/>
                <a:headEnd/>
                <a:tailEnd/>
              </a:ln>
            </p:spPr>
            <p:txBody>
              <a:bodyPr/>
              <a:lstStyle/>
              <a:p>
                <a:endParaRPr lang="it-IT"/>
              </a:p>
            </p:txBody>
          </p:sp>
          <p:sp>
            <p:nvSpPr>
              <p:cNvPr id="34268" name="Arc 27"/>
              <p:cNvSpPr>
                <a:spLocks/>
              </p:cNvSpPr>
              <p:nvPr/>
            </p:nvSpPr>
            <p:spPr bwMode="auto">
              <a:xfrm>
                <a:off x="630" y="2057"/>
                <a:ext cx="97" cy="161"/>
              </a:xfrm>
              <a:custGeom>
                <a:avLst/>
                <a:gdLst>
                  <a:gd name="T0" fmla="*/ 0 w 21600"/>
                  <a:gd name="T1" fmla="*/ 0 h 41268"/>
                  <a:gd name="T2" fmla="*/ 0 w 21600"/>
                  <a:gd name="T3" fmla="*/ 0 h 41268"/>
                  <a:gd name="T4" fmla="*/ 0 w 21600"/>
                  <a:gd name="T5" fmla="*/ 0 h 41268"/>
                  <a:gd name="T6" fmla="*/ 0 60000 65536"/>
                  <a:gd name="T7" fmla="*/ 0 60000 65536"/>
                  <a:gd name="T8" fmla="*/ 0 60000 65536"/>
                  <a:gd name="T9" fmla="*/ 0 w 21600"/>
                  <a:gd name="T10" fmla="*/ 0 h 41268"/>
                  <a:gd name="T11" fmla="*/ 21600 w 21600"/>
                  <a:gd name="T12" fmla="*/ 41268 h 41268"/>
                </a:gdLst>
                <a:ahLst/>
                <a:cxnLst>
                  <a:cxn ang="T6">
                    <a:pos x="T0" y="T1"/>
                  </a:cxn>
                  <a:cxn ang="T7">
                    <a:pos x="T2" y="T3"/>
                  </a:cxn>
                  <a:cxn ang="T8">
                    <a:pos x="T4" y="T5"/>
                  </a:cxn>
                </a:cxnLst>
                <a:rect l="T9" t="T10" r="T11" b="T12"/>
                <a:pathLst>
                  <a:path w="21600" h="41268" fill="none" extrusionOk="0">
                    <a:moveTo>
                      <a:pt x="12790" y="41267"/>
                    </a:moveTo>
                    <a:cubicBezTo>
                      <a:pt x="5009" y="37792"/>
                      <a:pt x="0" y="30067"/>
                      <a:pt x="0" y="21546"/>
                    </a:cubicBezTo>
                    <a:cubicBezTo>
                      <a:pt x="-1" y="10209"/>
                      <a:pt x="8763" y="802"/>
                      <a:pt x="20072" y="0"/>
                    </a:cubicBezTo>
                  </a:path>
                  <a:path w="21600" h="41268" stroke="0" extrusionOk="0">
                    <a:moveTo>
                      <a:pt x="12790" y="41267"/>
                    </a:moveTo>
                    <a:cubicBezTo>
                      <a:pt x="5009" y="37792"/>
                      <a:pt x="0" y="30067"/>
                      <a:pt x="0" y="21546"/>
                    </a:cubicBezTo>
                    <a:cubicBezTo>
                      <a:pt x="-1" y="10209"/>
                      <a:pt x="8763" y="802"/>
                      <a:pt x="20072" y="0"/>
                    </a:cubicBezTo>
                    <a:lnTo>
                      <a:pt x="21600" y="21546"/>
                    </a:lnTo>
                    <a:close/>
                  </a:path>
                </a:pathLst>
              </a:custGeom>
              <a:solidFill>
                <a:srgbClr val="E7EDED"/>
              </a:solidFill>
              <a:ln w="6350">
                <a:solidFill>
                  <a:srgbClr val="6C8F93"/>
                </a:solidFill>
                <a:round/>
                <a:headEnd/>
                <a:tailEnd/>
              </a:ln>
            </p:spPr>
            <p:txBody>
              <a:bodyPr/>
              <a:lstStyle/>
              <a:p>
                <a:endParaRPr lang="it-IT"/>
              </a:p>
            </p:txBody>
          </p:sp>
          <p:sp>
            <p:nvSpPr>
              <p:cNvPr id="34269" name="Arc 28"/>
              <p:cNvSpPr>
                <a:spLocks/>
              </p:cNvSpPr>
              <p:nvPr/>
            </p:nvSpPr>
            <p:spPr bwMode="auto">
              <a:xfrm>
                <a:off x="890" y="2279"/>
                <a:ext cx="375" cy="100"/>
              </a:xfrm>
              <a:custGeom>
                <a:avLst/>
                <a:gdLst>
                  <a:gd name="T0" fmla="*/ 0 w 39085"/>
                  <a:gd name="T1" fmla="*/ 0 h 21600"/>
                  <a:gd name="T2" fmla="*/ 0 w 39085"/>
                  <a:gd name="T3" fmla="*/ 0 h 21600"/>
                  <a:gd name="T4" fmla="*/ 0 w 39085"/>
                  <a:gd name="T5" fmla="*/ 0 h 21600"/>
                  <a:gd name="T6" fmla="*/ 0 60000 65536"/>
                  <a:gd name="T7" fmla="*/ 0 60000 65536"/>
                  <a:gd name="T8" fmla="*/ 0 60000 65536"/>
                  <a:gd name="T9" fmla="*/ 0 w 39085"/>
                  <a:gd name="T10" fmla="*/ 0 h 21600"/>
                  <a:gd name="T11" fmla="*/ 39085 w 39085"/>
                  <a:gd name="T12" fmla="*/ 21600 h 21600"/>
                </a:gdLst>
                <a:ahLst/>
                <a:cxnLst>
                  <a:cxn ang="T6">
                    <a:pos x="T0" y="T1"/>
                  </a:cxn>
                  <a:cxn ang="T7">
                    <a:pos x="T2" y="T3"/>
                  </a:cxn>
                  <a:cxn ang="T8">
                    <a:pos x="T4" y="T5"/>
                  </a:cxn>
                </a:cxnLst>
                <a:rect l="T9" t="T10" r="T11" b="T12"/>
                <a:pathLst>
                  <a:path w="39085" h="21600" fill="none" extrusionOk="0">
                    <a:moveTo>
                      <a:pt x="39085" y="12120"/>
                    </a:moveTo>
                    <a:cubicBezTo>
                      <a:pt x="35065" y="18049"/>
                      <a:pt x="28368" y="21599"/>
                      <a:pt x="21206" y="21600"/>
                    </a:cubicBezTo>
                    <a:cubicBezTo>
                      <a:pt x="10860" y="21600"/>
                      <a:pt x="1967" y="14264"/>
                      <a:pt x="0" y="4107"/>
                    </a:cubicBezTo>
                  </a:path>
                  <a:path w="39085" h="21600" stroke="0" extrusionOk="0">
                    <a:moveTo>
                      <a:pt x="39085" y="12120"/>
                    </a:moveTo>
                    <a:cubicBezTo>
                      <a:pt x="35065" y="18049"/>
                      <a:pt x="28368" y="21599"/>
                      <a:pt x="21206" y="21600"/>
                    </a:cubicBezTo>
                    <a:cubicBezTo>
                      <a:pt x="10860" y="21600"/>
                      <a:pt x="1967" y="14264"/>
                      <a:pt x="0" y="4107"/>
                    </a:cubicBezTo>
                    <a:lnTo>
                      <a:pt x="21206" y="0"/>
                    </a:lnTo>
                    <a:close/>
                  </a:path>
                </a:pathLst>
              </a:custGeom>
              <a:solidFill>
                <a:srgbClr val="E7EDED"/>
              </a:solidFill>
              <a:ln w="9525">
                <a:noFill/>
                <a:round/>
                <a:headEnd/>
                <a:tailEnd/>
              </a:ln>
            </p:spPr>
            <p:txBody>
              <a:bodyPr/>
              <a:lstStyle/>
              <a:p>
                <a:endParaRPr lang="it-IT"/>
              </a:p>
            </p:txBody>
          </p:sp>
          <p:sp>
            <p:nvSpPr>
              <p:cNvPr id="34270" name="Arc 29"/>
              <p:cNvSpPr>
                <a:spLocks/>
              </p:cNvSpPr>
              <p:nvPr/>
            </p:nvSpPr>
            <p:spPr bwMode="auto">
              <a:xfrm>
                <a:off x="892" y="2279"/>
                <a:ext cx="370" cy="98"/>
              </a:xfrm>
              <a:custGeom>
                <a:avLst/>
                <a:gdLst>
                  <a:gd name="T0" fmla="*/ 0 w 39018"/>
                  <a:gd name="T1" fmla="*/ 0 h 21600"/>
                  <a:gd name="T2" fmla="*/ 0 w 39018"/>
                  <a:gd name="T3" fmla="*/ 0 h 21600"/>
                  <a:gd name="T4" fmla="*/ 0 w 39018"/>
                  <a:gd name="T5" fmla="*/ 0 h 21600"/>
                  <a:gd name="T6" fmla="*/ 0 60000 65536"/>
                  <a:gd name="T7" fmla="*/ 0 60000 65536"/>
                  <a:gd name="T8" fmla="*/ 0 60000 65536"/>
                  <a:gd name="T9" fmla="*/ 0 w 39018"/>
                  <a:gd name="T10" fmla="*/ 0 h 21600"/>
                  <a:gd name="T11" fmla="*/ 39018 w 39018"/>
                  <a:gd name="T12" fmla="*/ 21600 h 21600"/>
                </a:gdLst>
                <a:ahLst/>
                <a:cxnLst>
                  <a:cxn ang="T6">
                    <a:pos x="T0" y="T1"/>
                  </a:cxn>
                  <a:cxn ang="T7">
                    <a:pos x="T2" y="T3"/>
                  </a:cxn>
                  <a:cxn ang="T8">
                    <a:pos x="T4" y="T5"/>
                  </a:cxn>
                </a:cxnLst>
                <a:rect l="T9" t="T10" r="T11" b="T12"/>
                <a:pathLst>
                  <a:path w="39018" h="21600" fill="none" extrusionOk="0">
                    <a:moveTo>
                      <a:pt x="39017" y="12206"/>
                    </a:moveTo>
                    <a:cubicBezTo>
                      <a:pt x="34990" y="18085"/>
                      <a:pt x="28323" y="21599"/>
                      <a:pt x="21198" y="21600"/>
                    </a:cubicBezTo>
                    <a:cubicBezTo>
                      <a:pt x="10868" y="21600"/>
                      <a:pt x="1984" y="14286"/>
                      <a:pt x="0" y="4149"/>
                    </a:cubicBezTo>
                  </a:path>
                  <a:path w="39018" h="21600" stroke="0" extrusionOk="0">
                    <a:moveTo>
                      <a:pt x="39017" y="12206"/>
                    </a:moveTo>
                    <a:cubicBezTo>
                      <a:pt x="34990" y="18085"/>
                      <a:pt x="28323" y="21599"/>
                      <a:pt x="21198" y="21600"/>
                    </a:cubicBezTo>
                    <a:cubicBezTo>
                      <a:pt x="10868" y="21600"/>
                      <a:pt x="1984" y="14286"/>
                      <a:pt x="0" y="4149"/>
                    </a:cubicBezTo>
                    <a:lnTo>
                      <a:pt x="21198" y="0"/>
                    </a:lnTo>
                    <a:close/>
                  </a:path>
                </a:pathLst>
              </a:custGeom>
              <a:solidFill>
                <a:srgbClr val="E7EDED"/>
              </a:solidFill>
              <a:ln w="6350">
                <a:solidFill>
                  <a:srgbClr val="6C8F93"/>
                </a:solidFill>
                <a:round/>
                <a:headEnd/>
                <a:tailEnd/>
              </a:ln>
            </p:spPr>
            <p:txBody>
              <a:bodyPr/>
              <a:lstStyle/>
              <a:p>
                <a:endParaRPr lang="it-IT"/>
              </a:p>
            </p:txBody>
          </p:sp>
        </p:grpSp>
        <p:sp>
          <p:nvSpPr>
            <p:cNvPr id="34107" name="Freeform 30"/>
            <p:cNvSpPr>
              <a:spLocks/>
            </p:cNvSpPr>
            <p:nvPr/>
          </p:nvSpPr>
          <p:spPr bwMode="auto">
            <a:xfrm>
              <a:off x="1628" y="398"/>
              <a:ext cx="365" cy="183"/>
            </a:xfrm>
            <a:custGeom>
              <a:avLst/>
              <a:gdLst>
                <a:gd name="T0" fmla="*/ 0 w 1460"/>
                <a:gd name="T1" fmla="*/ 0 h 730"/>
                <a:gd name="T2" fmla="*/ 0 w 1460"/>
                <a:gd name="T3" fmla="*/ 0 h 730"/>
                <a:gd name="T4" fmla="*/ 0 w 1460"/>
                <a:gd name="T5" fmla="*/ 0 h 730"/>
                <a:gd name="T6" fmla="*/ 0 w 1460"/>
                <a:gd name="T7" fmla="*/ 0 h 730"/>
                <a:gd name="T8" fmla="*/ 0 60000 65536"/>
                <a:gd name="T9" fmla="*/ 0 60000 65536"/>
                <a:gd name="T10" fmla="*/ 0 60000 65536"/>
                <a:gd name="T11" fmla="*/ 0 60000 65536"/>
                <a:gd name="T12" fmla="*/ 0 w 1460"/>
                <a:gd name="T13" fmla="*/ 0 h 730"/>
                <a:gd name="T14" fmla="*/ 1460 w 1460"/>
                <a:gd name="T15" fmla="*/ 730 h 730"/>
              </a:gdLst>
              <a:ahLst/>
              <a:cxnLst>
                <a:cxn ang="T8">
                  <a:pos x="T0" y="T1"/>
                </a:cxn>
                <a:cxn ang="T9">
                  <a:pos x="T2" y="T3"/>
                </a:cxn>
                <a:cxn ang="T10">
                  <a:pos x="T4" y="T5"/>
                </a:cxn>
                <a:cxn ang="T11">
                  <a:pos x="T6" y="T7"/>
                </a:cxn>
              </a:cxnLst>
              <a:rect l="T12" t="T13" r="T14" b="T15"/>
              <a:pathLst>
                <a:path w="1460" h="730">
                  <a:moveTo>
                    <a:pt x="177" y="0"/>
                  </a:moveTo>
                  <a:lnTo>
                    <a:pt x="1460" y="0"/>
                  </a:lnTo>
                  <a:lnTo>
                    <a:pt x="726" y="730"/>
                  </a:lnTo>
                  <a:lnTo>
                    <a:pt x="0" y="8"/>
                  </a:lnTo>
                </a:path>
              </a:pathLst>
            </a:custGeom>
            <a:noFill/>
            <a:ln w="9525">
              <a:solidFill>
                <a:srgbClr val="CF0E30"/>
              </a:solidFill>
              <a:prstDash val="solid"/>
              <a:round/>
              <a:headEnd/>
              <a:tailEnd/>
            </a:ln>
          </p:spPr>
          <p:txBody>
            <a:bodyPr/>
            <a:lstStyle/>
            <a:p>
              <a:endParaRPr lang="it-IT"/>
            </a:p>
          </p:txBody>
        </p:sp>
        <p:grpSp>
          <p:nvGrpSpPr>
            <p:cNvPr id="34108" name="Group 31"/>
            <p:cNvGrpSpPr>
              <a:grpSpLocks/>
            </p:cNvGrpSpPr>
            <p:nvPr/>
          </p:nvGrpSpPr>
          <p:grpSpPr bwMode="auto">
            <a:xfrm>
              <a:off x="1927" y="332"/>
              <a:ext cx="171" cy="169"/>
              <a:chOff x="1179" y="1966"/>
              <a:chExt cx="171" cy="169"/>
            </a:xfrm>
          </p:grpSpPr>
          <p:sp>
            <p:nvSpPr>
              <p:cNvPr id="34235" name="Freeform 32"/>
              <p:cNvSpPr>
                <a:spLocks/>
              </p:cNvSpPr>
              <p:nvPr/>
            </p:nvSpPr>
            <p:spPr bwMode="auto">
              <a:xfrm>
                <a:off x="1203" y="2068"/>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9525">
                <a:noFill/>
                <a:round/>
                <a:headEnd/>
                <a:tailEnd/>
              </a:ln>
            </p:spPr>
            <p:txBody>
              <a:bodyPr/>
              <a:lstStyle/>
              <a:p>
                <a:endParaRPr lang="it-IT"/>
              </a:p>
            </p:txBody>
          </p:sp>
          <p:sp>
            <p:nvSpPr>
              <p:cNvPr id="34236" name="Freeform 33"/>
              <p:cNvSpPr>
                <a:spLocks/>
              </p:cNvSpPr>
              <p:nvPr/>
            </p:nvSpPr>
            <p:spPr bwMode="auto">
              <a:xfrm>
                <a:off x="1205" y="2070"/>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4237" name="Rectangle 34"/>
              <p:cNvSpPr>
                <a:spLocks noChangeArrowheads="1"/>
              </p:cNvSpPr>
              <p:nvPr/>
            </p:nvSpPr>
            <p:spPr bwMode="auto">
              <a:xfrm>
                <a:off x="1203" y="2086"/>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238" name="Rectangle 35"/>
              <p:cNvSpPr>
                <a:spLocks noChangeArrowheads="1"/>
              </p:cNvSpPr>
              <p:nvPr/>
            </p:nvSpPr>
            <p:spPr bwMode="auto">
              <a:xfrm>
                <a:off x="1204" y="2087"/>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239" name="Freeform 36"/>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9525">
                <a:noFill/>
                <a:round/>
                <a:headEnd/>
                <a:tailEnd/>
              </a:ln>
            </p:spPr>
            <p:txBody>
              <a:bodyPr/>
              <a:lstStyle/>
              <a:p>
                <a:endParaRPr lang="it-IT"/>
              </a:p>
            </p:txBody>
          </p:sp>
          <p:sp>
            <p:nvSpPr>
              <p:cNvPr id="34240" name="Freeform 37"/>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4241" name="Freeform 38"/>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9525">
                <a:noFill/>
                <a:round/>
                <a:headEnd/>
                <a:tailEnd/>
              </a:ln>
            </p:spPr>
            <p:txBody>
              <a:bodyPr/>
              <a:lstStyle/>
              <a:p>
                <a:endParaRPr lang="it-IT"/>
              </a:p>
            </p:txBody>
          </p:sp>
          <p:sp>
            <p:nvSpPr>
              <p:cNvPr id="34242" name="Freeform 39"/>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4243" name="Freeform 40"/>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9525">
                <a:noFill/>
                <a:round/>
                <a:headEnd/>
                <a:tailEnd/>
              </a:ln>
            </p:spPr>
            <p:txBody>
              <a:bodyPr/>
              <a:lstStyle/>
              <a:p>
                <a:endParaRPr lang="it-IT"/>
              </a:p>
            </p:txBody>
          </p:sp>
          <p:sp>
            <p:nvSpPr>
              <p:cNvPr id="34244" name="Freeform 41"/>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4245" name="Rectangle 42"/>
              <p:cNvSpPr>
                <a:spLocks noChangeArrowheads="1"/>
              </p:cNvSpPr>
              <p:nvPr/>
            </p:nvSpPr>
            <p:spPr bwMode="auto">
              <a:xfrm>
                <a:off x="1206" y="1981"/>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246" name="Rectangle 43"/>
              <p:cNvSpPr>
                <a:spLocks noChangeArrowheads="1"/>
              </p:cNvSpPr>
              <p:nvPr/>
            </p:nvSpPr>
            <p:spPr bwMode="auto">
              <a:xfrm>
                <a:off x="1216" y="1993"/>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247" name="Freeform 44"/>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9525">
                <a:noFill/>
                <a:round/>
                <a:headEnd/>
                <a:tailEnd/>
              </a:ln>
            </p:spPr>
            <p:txBody>
              <a:bodyPr/>
              <a:lstStyle/>
              <a:p>
                <a:endParaRPr lang="it-IT"/>
              </a:p>
            </p:txBody>
          </p:sp>
          <p:sp>
            <p:nvSpPr>
              <p:cNvPr id="34248" name="Freeform 45"/>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4249" name="Freeform 46"/>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9525">
                <a:noFill/>
                <a:round/>
                <a:headEnd/>
                <a:tailEnd/>
              </a:ln>
            </p:spPr>
            <p:txBody>
              <a:bodyPr/>
              <a:lstStyle/>
              <a:p>
                <a:endParaRPr lang="it-IT"/>
              </a:p>
            </p:txBody>
          </p:sp>
          <p:sp>
            <p:nvSpPr>
              <p:cNvPr id="34250" name="Freeform 47"/>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4251" name="Freeform 48"/>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9525">
                <a:noFill/>
                <a:round/>
                <a:headEnd/>
                <a:tailEnd/>
              </a:ln>
            </p:spPr>
            <p:txBody>
              <a:bodyPr/>
              <a:lstStyle/>
              <a:p>
                <a:endParaRPr lang="it-IT"/>
              </a:p>
            </p:txBody>
          </p:sp>
          <p:sp>
            <p:nvSpPr>
              <p:cNvPr id="34252" name="Freeform 49"/>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4253" name="Rectangle 50"/>
              <p:cNvSpPr>
                <a:spLocks noChangeArrowheads="1"/>
              </p:cNvSpPr>
              <p:nvPr/>
            </p:nvSpPr>
            <p:spPr bwMode="auto">
              <a:xfrm>
                <a:off x="1179"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254" name="Rectangle 51"/>
              <p:cNvSpPr>
                <a:spLocks noChangeArrowheads="1"/>
              </p:cNvSpPr>
              <p:nvPr/>
            </p:nvSpPr>
            <p:spPr bwMode="auto">
              <a:xfrm>
                <a:off x="1180"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4109" name="Group 52"/>
            <p:cNvGrpSpPr>
              <a:grpSpLocks/>
            </p:cNvGrpSpPr>
            <p:nvPr/>
          </p:nvGrpSpPr>
          <p:grpSpPr bwMode="auto">
            <a:xfrm>
              <a:off x="1971" y="370"/>
              <a:ext cx="94" cy="56"/>
              <a:chOff x="1223" y="2004"/>
              <a:chExt cx="94" cy="56"/>
            </a:xfrm>
          </p:grpSpPr>
          <p:grpSp>
            <p:nvGrpSpPr>
              <p:cNvPr id="34208" name="Group 53"/>
              <p:cNvGrpSpPr>
                <a:grpSpLocks/>
              </p:cNvGrpSpPr>
              <p:nvPr/>
            </p:nvGrpSpPr>
            <p:grpSpPr bwMode="auto">
              <a:xfrm>
                <a:off x="1223" y="2004"/>
                <a:ext cx="93" cy="56"/>
                <a:chOff x="1223" y="2004"/>
                <a:chExt cx="93" cy="56"/>
              </a:xfrm>
            </p:grpSpPr>
            <p:sp>
              <p:nvSpPr>
                <p:cNvPr id="34226" name="Oval 54"/>
                <p:cNvSpPr>
                  <a:spLocks noChangeArrowheads="1"/>
                </p:cNvSpPr>
                <p:nvPr/>
              </p:nvSpPr>
              <p:spPr bwMode="auto">
                <a:xfrm>
                  <a:off x="1255" y="2004"/>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27" name="Oval 55"/>
                <p:cNvSpPr>
                  <a:spLocks noChangeArrowheads="1"/>
                </p:cNvSpPr>
                <p:nvPr/>
              </p:nvSpPr>
              <p:spPr bwMode="auto">
                <a:xfrm>
                  <a:off x="1233"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28" name="Oval 56"/>
                <p:cNvSpPr>
                  <a:spLocks noChangeArrowheads="1"/>
                </p:cNvSpPr>
                <p:nvPr/>
              </p:nvSpPr>
              <p:spPr bwMode="auto">
                <a:xfrm>
                  <a:off x="1223"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29" name="Oval 57"/>
                <p:cNvSpPr>
                  <a:spLocks noChangeArrowheads="1"/>
                </p:cNvSpPr>
                <p:nvPr/>
              </p:nvSpPr>
              <p:spPr bwMode="auto">
                <a:xfrm>
                  <a:off x="1229"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30" name="Oval 58"/>
                <p:cNvSpPr>
                  <a:spLocks noChangeArrowheads="1"/>
                </p:cNvSpPr>
                <p:nvPr/>
              </p:nvSpPr>
              <p:spPr bwMode="auto">
                <a:xfrm>
                  <a:off x="1251" y="2036"/>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31" name="Oval 59"/>
                <p:cNvSpPr>
                  <a:spLocks noChangeArrowheads="1"/>
                </p:cNvSpPr>
                <p:nvPr/>
              </p:nvSpPr>
              <p:spPr bwMode="auto">
                <a:xfrm>
                  <a:off x="1281" y="2010"/>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32" name="Oval 60"/>
                <p:cNvSpPr>
                  <a:spLocks noChangeArrowheads="1"/>
                </p:cNvSpPr>
                <p:nvPr/>
              </p:nvSpPr>
              <p:spPr bwMode="auto">
                <a:xfrm>
                  <a:off x="1285" y="2022"/>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33" name="Oval 61"/>
                <p:cNvSpPr>
                  <a:spLocks noChangeArrowheads="1"/>
                </p:cNvSpPr>
                <p:nvPr/>
              </p:nvSpPr>
              <p:spPr bwMode="auto">
                <a:xfrm>
                  <a:off x="1283" y="2026"/>
                  <a:ext cx="3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234" name="Oval 62"/>
                <p:cNvSpPr>
                  <a:spLocks noChangeArrowheads="1"/>
                </p:cNvSpPr>
                <p:nvPr/>
              </p:nvSpPr>
              <p:spPr bwMode="auto">
                <a:xfrm>
                  <a:off x="1239" y="2018"/>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209" name="Group 63"/>
              <p:cNvGrpSpPr>
                <a:grpSpLocks/>
              </p:cNvGrpSpPr>
              <p:nvPr/>
            </p:nvGrpSpPr>
            <p:grpSpPr bwMode="auto">
              <a:xfrm>
                <a:off x="1223" y="2004"/>
                <a:ext cx="94" cy="56"/>
                <a:chOff x="1223" y="2004"/>
                <a:chExt cx="94" cy="56"/>
              </a:xfrm>
            </p:grpSpPr>
            <p:sp>
              <p:nvSpPr>
                <p:cNvPr id="34210" name="Arc 64"/>
                <p:cNvSpPr>
                  <a:spLocks/>
                </p:cNvSpPr>
                <p:nvPr/>
              </p:nvSpPr>
              <p:spPr bwMode="auto">
                <a:xfrm>
                  <a:off x="1256" y="2004"/>
                  <a:ext cx="39" cy="12"/>
                </a:xfrm>
                <a:custGeom>
                  <a:avLst/>
                  <a:gdLst>
                    <a:gd name="T0" fmla="*/ 0 w 41085"/>
                    <a:gd name="T1" fmla="*/ 0 h 21600"/>
                    <a:gd name="T2" fmla="*/ 0 w 41085"/>
                    <a:gd name="T3" fmla="*/ 0 h 21600"/>
                    <a:gd name="T4" fmla="*/ 0 w 41085"/>
                    <a:gd name="T5" fmla="*/ 0 h 21600"/>
                    <a:gd name="T6" fmla="*/ 0 60000 65536"/>
                    <a:gd name="T7" fmla="*/ 0 60000 65536"/>
                    <a:gd name="T8" fmla="*/ 0 60000 65536"/>
                    <a:gd name="T9" fmla="*/ 0 w 41085"/>
                    <a:gd name="T10" fmla="*/ 0 h 21600"/>
                    <a:gd name="T11" fmla="*/ 41085 w 41085"/>
                    <a:gd name="T12" fmla="*/ 21600 h 21600"/>
                  </a:gdLst>
                  <a:ahLst/>
                  <a:cxnLst>
                    <a:cxn ang="T6">
                      <a:pos x="T0" y="T1"/>
                    </a:cxn>
                    <a:cxn ang="T7">
                      <a:pos x="T2" y="T3"/>
                    </a:cxn>
                    <a:cxn ang="T8">
                      <a:pos x="T4" y="T5"/>
                    </a:cxn>
                  </a:cxnLst>
                  <a:rect l="T9" t="T10" r="T11" b="T12"/>
                  <a:pathLst>
                    <a:path w="41085" h="21600" fill="none" extrusionOk="0">
                      <a:moveTo>
                        <a:pt x="0" y="15905"/>
                      </a:moveTo>
                      <a:cubicBezTo>
                        <a:pt x="2567" y="6513"/>
                        <a:pt x="11099" y="-1"/>
                        <a:pt x="20836" y="0"/>
                      </a:cubicBezTo>
                      <a:cubicBezTo>
                        <a:pt x="29864" y="0"/>
                        <a:pt x="37941" y="5615"/>
                        <a:pt x="41084" y="14080"/>
                      </a:cubicBezTo>
                    </a:path>
                    <a:path w="41085" h="21600" stroke="0" extrusionOk="0">
                      <a:moveTo>
                        <a:pt x="0" y="15905"/>
                      </a:moveTo>
                      <a:cubicBezTo>
                        <a:pt x="2567" y="6513"/>
                        <a:pt x="11099" y="-1"/>
                        <a:pt x="20836" y="0"/>
                      </a:cubicBezTo>
                      <a:cubicBezTo>
                        <a:pt x="29864" y="0"/>
                        <a:pt x="37941" y="5615"/>
                        <a:pt x="41084" y="14080"/>
                      </a:cubicBezTo>
                      <a:lnTo>
                        <a:pt x="20836" y="21600"/>
                      </a:lnTo>
                      <a:close/>
                    </a:path>
                  </a:pathLst>
                </a:custGeom>
                <a:solidFill>
                  <a:srgbClr val="E7EDED"/>
                </a:solidFill>
                <a:ln w="9525">
                  <a:noFill/>
                  <a:round/>
                  <a:headEnd/>
                  <a:tailEnd/>
                </a:ln>
              </p:spPr>
              <p:txBody>
                <a:bodyPr/>
                <a:lstStyle/>
                <a:p>
                  <a:endParaRPr lang="it-IT"/>
                </a:p>
              </p:txBody>
            </p:sp>
            <p:sp>
              <p:nvSpPr>
                <p:cNvPr id="34211" name="Arc 65"/>
                <p:cNvSpPr>
                  <a:spLocks/>
                </p:cNvSpPr>
                <p:nvPr/>
              </p:nvSpPr>
              <p:spPr bwMode="auto">
                <a:xfrm>
                  <a:off x="1257" y="2005"/>
                  <a:ext cx="37" cy="11"/>
                </a:xfrm>
                <a:custGeom>
                  <a:avLst/>
                  <a:gdLst>
                    <a:gd name="T0" fmla="*/ 0 w 40935"/>
                    <a:gd name="T1" fmla="*/ 0 h 21600"/>
                    <a:gd name="T2" fmla="*/ 0 w 40935"/>
                    <a:gd name="T3" fmla="*/ 0 h 21600"/>
                    <a:gd name="T4" fmla="*/ 0 w 40935"/>
                    <a:gd name="T5" fmla="*/ 0 h 21600"/>
                    <a:gd name="T6" fmla="*/ 0 60000 65536"/>
                    <a:gd name="T7" fmla="*/ 0 60000 65536"/>
                    <a:gd name="T8" fmla="*/ 0 60000 65536"/>
                    <a:gd name="T9" fmla="*/ 0 w 40935"/>
                    <a:gd name="T10" fmla="*/ 0 h 21600"/>
                    <a:gd name="T11" fmla="*/ 40935 w 40935"/>
                    <a:gd name="T12" fmla="*/ 21600 h 21600"/>
                  </a:gdLst>
                  <a:ahLst/>
                  <a:cxnLst>
                    <a:cxn ang="T6">
                      <a:pos x="T0" y="T1"/>
                    </a:cxn>
                    <a:cxn ang="T7">
                      <a:pos x="T2" y="T3"/>
                    </a:cxn>
                    <a:cxn ang="T8">
                      <a:pos x="T4" y="T5"/>
                    </a:cxn>
                  </a:cxnLst>
                  <a:rect l="T9" t="T10" r="T11" b="T12"/>
                  <a:pathLst>
                    <a:path w="40935" h="21600" fill="none" extrusionOk="0">
                      <a:moveTo>
                        <a:pt x="-1" y="15705"/>
                      </a:moveTo>
                      <a:cubicBezTo>
                        <a:pt x="2635" y="6413"/>
                        <a:pt x="11120" y="-1"/>
                        <a:pt x="20780" y="0"/>
                      </a:cubicBezTo>
                      <a:cubicBezTo>
                        <a:pt x="29712" y="0"/>
                        <a:pt x="37723" y="5498"/>
                        <a:pt x="40935" y="13832"/>
                      </a:cubicBezTo>
                    </a:path>
                    <a:path w="40935" h="21600" stroke="0" extrusionOk="0">
                      <a:moveTo>
                        <a:pt x="-1" y="15705"/>
                      </a:moveTo>
                      <a:cubicBezTo>
                        <a:pt x="2635" y="6413"/>
                        <a:pt x="11120" y="-1"/>
                        <a:pt x="20780" y="0"/>
                      </a:cubicBezTo>
                      <a:cubicBezTo>
                        <a:pt x="29712" y="0"/>
                        <a:pt x="37723" y="5498"/>
                        <a:pt x="40935" y="13832"/>
                      </a:cubicBezTo>
                      <a:lnTo>
                        <a:pt x="20780" y="21600"/>
                      </a:lnTo>
                      <a:close/>
                    </a:path>
                  </a:pathLst>
                </a:custGeom>
                <a:solidFill>
                  <a:srgbClr val="E7EDED"/>
                </a:solidFill>
                <a:ln w="3175">
                  <a:solidFill>
                    <a:srgbClr val="6C8F93"/>
                  </a:solidFill>
                  <a:round/>
                  <a:headEnd/>
                  <a:tailEnd/>
                </a:ln>
              </p:spPr>
              <p:txBody>
                <a:bodyPr/>
                <a:lstStyle/>
                <a:p>
                  <a:endParaRPr lang="it-IT"/>
                </a:p>
              </p:txBody>
            </p:sp>
            <p:sp>
              <p:nvSpPr>
                <p:cNvPr id="34212" name="Arc 66"/>
                <p:cNvSpPr>
                  <a:spLocks/>
                </p:cNvSpPr>
                <p:nvPr/>
              </p:nvSpPr>
              <p:spPr bwMode="auto">
                <a:xfrm>
                  <a:off x="1233" y="2010"/>
                  <a:ext cx="23" cy="14"/>
                </a:xfrm>
                <a:custGeom>
                  <a:avLst/>
                  <a:gdLst>
                    <a:gd name="T0" fmla="*/ 0 w 33372"/>
                    <a:gd name="T1" fmla="*/ 0 h 26005"/>
                    <a:gd name="T2" fmla="*/ 0 w 33372"/>
                    <a:gd name="T3" fmla="*/ 0 h 26005"/>
                    <a:gd name="T4" fmla="*/ 0 w 33372"/>
                    <a:gd name="T5" fmla="*/ 0 h 26005"/>
                    <a:gd name="T6" fmla="*/ 0 60000 65536"/>
                    <a:gd name="T7" fmla="*/ 0 60000 65536"/>
                    <a:gd name="T8" fmla="*/ 0 60000 65536"/>
                    <a:gd name="T9" fmla="*/ 0 w 33372"/>
                    <a:gd name="T10" fmla="*/ 0 h 26005"/>
                    <a:gd name="T11" fmla="*/ 33372 w 33372"/>
                    <a:gd name="T12" fmla="*/ 26005 h 26005"/>
                  </a:gdLst>
                  <a:ahLst/>
                  <a:cxnLst>
                    <a:cxn ang="T6">
                      <a:pos x="T0" y="T1"/>
                    </a:cxn>
                    <a:cxn ang="T7">
                      <a:pos x="T2" y="T3"/>
                    </a:cxn>
                    <a:cxn ang="T8">
                      <a:pos x="T4" y="T5"/>
                    </a:cxn>
                  </a:cxnLst>
                  <a:rect l="T9" t="T10" r="T11" b="T12"/>
                  <a:pathLst>
                    <a:path w="33372" h="26005" fill="none" extrusionOk="0">
                      <a:moveTo>
                        <a:pt x="453" y="26005"/>
                      </a:moveTo>
                      <a:cubicBezTo>
                        <a:pt x="152" y="24556"/>
                        <a:pt x="0" y="23080"/>
                        <a:pt x="0" y="21600"/>
                      </a:cubicBezTo>
                      <a:cubicBezTo>
                        <a:pt x="0" y="9670"/>
                        <a:pt x="9670" y="0"/>
                        <a:pt x="21600" y="0"/>
                      </a:cubicBezTo>
                      <a:cubicBezTo>
                        <a:pt x="25779" y="-1"/>
                        <a:pt x="29868" y="1212"/>
                        <a:pt x="33372" y="3489"/>
                      </a:cubicBezTo>
                    </a:path>
                    <a:path w="33372" h="26005" stroke="0" extrusionOk="0">
                      <a:moveTo>
                        <a:pt x="453" y="26005"/>
                      </a:moveTo>
                      <a:cubicBezTo>
                        <a:pt x="152" y="24556"/>
                        <a:pt x="0" y="23080"/>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4213" name="Arc 67"/>
                <p:cNvSpPr>
                  <a:spLocks/>
                </p:cNvSpPr>
                <p:nvPr/>
              </p:nvSpPr>
              <p:spPr bwMode="auto">
                <a:xfrm>
                  <a:off x="1234" y="2011"/>
                  <a:ext cx="22" cy="13"/>
                </a:xfrm>
                <a:custGeom>
                  <a:avLst/>
                  <a:gdLst>
                    <a:gd name="T0" fmla="*/ 0 w 33223"/>
                    <a:gd name="T1" fmla="*/ 0 h 26082"/>
                    <a:gd name="T2" fmla="*/ 0 w 33223"/>
                    <a:gd name="T3" fmla="*/ 0 h 26082"/>
                    <a:gd name="T4" fmla="*/ 0 w 33223"/>
                    <a:gd name="T5" fmla="*/ 0 h 26082"/>
                    <a:gd name="T6" fmla="*/ 0 60000 65536"/>
                    <a:gd name="T7" fmla="*/ 0 60000 65536"/>
                    <a:gd name="T8" fmla="*/ 0 60000 65536"/>
                    <a:gd name="T9" fmla="*/ 0 w 33223"/>
                    <a:gd name="T10" fmla="*/ 0 h 26082"/>
                    <a:gd name="T11" fmla="*/ 33223 w 33223"/>
                    <a:gd name="T12" fmla="*/ 26082 h 26082"/>
                  </a:gdLst>
                  <a:ahLst/>
                  <a:cxnLst>
                    <a:cxn ang="T6">
                      <a:pos x="T0" y="T1"/>
                    </a:cxn>
                    <a:cxn ang="T7">
                      <a:pos x="T2" y="T3"/>
                    </a:cxn>
                    <a:cxn ang="T8">
                      <a:pos x="T4" y="T5"/>
                    </a:cxn>
                  </a:cxnLst>
                  <a:rect l="T9" t="T10" r="T11" b="T12"/>
                  <a:pathLst>
                    <a:path w="33223" h="26082" fill="none" extrusionOk="0">
                      <a:moveTo>
                        <a:pt x="470" y="26081"/>
                      </a:moveTo>
                      <a:cubicBezTo>
                        <a:pt x="157" y="24608"/>
                        <a:pt x="0" y="23106"/>
                        <a:pt x="0" y="21600"/>
                      </a:cubicBezTo>
                      <a:cubicBezTo>
                        <a:pt x="0" y="9670"/>
                        <a:pt x="9670" y="0"/>
                        <a:pt x="21600" y="0"/>
                      </a:cubicBezTo>
                      <a:cubicBezTo>
                        <a:pt x="25718" y="-1"/>
                        <a:pt x="29751" y="1177"/>
                        <a:pt x="33223" y="3393"/>
                      </a:cubicBezTo>
                    </a:path>
                    <a:path w="33223" h="26082" stroke="0" extrusionOk="0">
                      <a:moveTo>
                        <a:pt x="470" y="26081"/>
                      </a:moveTo>
                      <a:cubicBezTo>
                        <a:pt x="157" y="24608"/>
                        <a:pt x="0" y="23106"/>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4214" name="Arc 68"/>
                <p:cNvSpPr>
                  <a:spLocks/>
                </p:cNvSpPr>
                <p:nvPr/>
              </p:nvSpPr>
              <p:spPr bwMode="auto">
                <a:xfrm>
                  <a:off x="1229"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4215" name="Arc 69"/>
                <p:cNvSpPr>
                  <a:spLocks/>
                </p:cNvSpPr>
                <p:nvPr/>
              </p:nvSpPr>
              <p:spPr bwMode="auto">
                <a:xfrm>
                  <a:off x="1230"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4216" name="Arc 70"/>
                <p:cNvSpPr>
                  <a:spLocks/>
                </p:cNvSpPr>
                <p:nvPr/>
              </p:nvSpPr>
              <p:spPr bwMode="auto">
                <a:xfrm>
                  <a:off x="1294" y="2010"/>
                  <a:ext cx="19" cy="14"/>
                </a:xfrm>
                <a:custGeom>
                  <a:avLst/>
                  <a:gdLst>
                    <a:gd name="T0" fmla="*/ 0 w 25986"/>
                    <a:gd name="T1" fmla="*/ 0 h 33449"/>
                    <a:gd name="T2" fmla="*/ 0 w 25986"/>
                    <a:gd name="T3" fmla="*/ 0 h 33449"/>
                    <a:gd name="T4" fmla="*/ 0 w 25986"/>
                    <a:gd name="T5" fmla="*/ 0 h 33449"/>
                    <a:gd name="T6" fmla="*/ 0 60000 65536"/>
                    <a:gd name="T7" fmla="*/ 0 60000 65536"/>
                    <a:gd name="T8" fmla="*/ 0 60000 65536"/>
                    <a:gd name="T9" fmla="*/ 0 w 25986"/>
                    <a:gd name="T10" fmla="*/ 0 h 33449"/>
                    <a:gd name="T11" fmla="*/ 25986 w 25986"/>
                    <a:gd name="T12" fmla="*/ 33449 h 33449"/>
                  </a:gdLst>
                  <a:ahLst/>
                  <a:cxnLst>
                    <a:cxn ang="T6">
                      <a:pos x="T0" y="T1"/>
                    </a:cxn>
                    <a:cxn ang="T7">
                      <a:pos x="T2" y="T3"/>
                    </a:cxn>
                    <a:cxn ang="T8">
                      <a:pos x="T4" y="T5"/>
                    </a:cxn>
                  </a:cxnLst>
                  <a:rect l="T9" t="T10" r="T11" b="T12"/>
                  <a:pathLst>
                    <a:path w="25986" h="33449" fill="none" extrusionOk="0">
                      <a:moveTo>
                        <a:pt x="-1" y="449"/>
                      </a:moveTo>
                      <a:cubicBezTo>
                        <a:pt x="1442" y="150"/>
                        <a:pt x="2912" y="-1"/>
                        <a:pt x="4386" y="0"/>
                      </a:cubicBezTo>
                      <a:cubicBezTo>
                        <a:pt x="16315" y="0"/>
                        <a:pt x="25986" y="9670"/>
                        <a:pt x="25986" y="21600"/>
                      </a:cubicBezTo>
                      <a:cubicBezTo>
                        <a:pt x="25986" y="25810"/>
                        <a:pt x="24755" y="29928"/>
                        <a:pt x="22445" y="33448"/>
                      </a:cubicBezTo>
                    </a:path>
                    <a:path w="25986" h="33449" stroke="0" extrusionOk="0">
                      <a:moveTo>
                        <a:pt x="-1" y="449"/>
                      </a:moveTo>
                      <a:cubicBezTo>
                        <a:pt x="1442" y="150"/>
                        <a:pt x="2912" y="-1"/>
                        <a:pt x="4386" y="0"/>
                      </a:cubicBezTo>
                      <a:cubicBezTo>
                        <a:pt x="16315" y="0"/>
                        <a:pt x="25986" y="9670"/>
                        <a:pt x="25986" y="21600"/>
                      </a:cubicBezTo>
                      <a:cubicBezTo>
                        <a:pt x="25986" y="25810"/>
                        <a:pt x="24755" y="29928"/>
                        <a:pt x="22445" y="33448"/>
                      </a:cubicBezTo>
                      <a:lnTo>
                        <a:pt x="4386" y="21600"/>
                      </a:lnTo>
                      <a:close/>
                    </a:path>
                  </a:pathLst>
                </a:custGeom>
                <a:solidFill>
                  <a:srgbClr val="E7EDED"/>
                </a:solidFill>
                <a:ln w="9525">
                  <a:noFill/>
                  <a:round/>
                  <a:headEnd/>
                  <a:tailEnd/>
                </a:ln>
              </p:spPr>
              <p:txBody>
                <a:bodyPr/>
                <a:lstStyle/>
                <a:p>
                  <a:endParaRPr lang="it-IT"/>
                </a:p>
              </p:txBody>
            </p:sp>
            <p:sp>
              <p:nvSpPr>
                <p:cNvPr id="34217" name="Arc 71"/>
                <p:cNvSpPr>
                  <a:spLocks/>
                </p:cNvSpPr>
                <p:nvPr/>
              </p:nvSpPr>
              <p:spPr bwMode="auto">
                <a:xfrm>
                  <a:off x="1294" y="2011"/>
                  <a:ext cx="17" cy="13"/>
                </a:xfrm>
                <a:custGeom>
                  <a:avLst/>
                  <a:gdLst>
                    <a:gd name="T0" fmla="*/ 0 w 25776"/>
                    <a:gd name="T1" fmla="*/ 0 h 33873"/>
                    <a:gd name="T2" fmla="*/ 0 w 25776"/>
                    <a:gd name="T3" fmla="*/ 0 h 33873"/>
                    <a:gd name="T4" fmla="*/ 0 w 25776"/>
                    <a:gd name="T5" fmla="*/ 0 h 33873"/>
                    <a:gd name="T6" fmla="*/ 0 60000 65536"/>
                    <a:gd name="T7" fmla="*/ 0 60000 65536"/>
                    <a:gd name="T8" fmla="*/ 0 60000 65536"/>
                    <a:gd name="T9" fmla="*/ 0 w 25776"/>
                    <a:gd name="T10" fmla="*/ 0 h 33873"/>
                    <a:gd name="T11" fmla="*/ 25776 w 25776"/>
                    <a:gd name="T12" fmla="*/ 33873 h 33873"/>
                  </a:gdLst>
                  <a:ahLst/>
                  <a:cxnLst>
                    <a:cxn ang="T6">
                      <a:pos x="T0" y="T1"/>
                    </a:cxn>
                    <a:cxn ang="T7">
                      <a:pos x="T2" y="T3"/>
                    </a:cxn>
                    <a:cxn ang="T8">
                      <a:pos x="T4" y="T5"/>
                    </a:cxn>
                  </a:cxnLst>
                  <a:rect l="T9" t="T10" r="T11" b="T12"/>
                  <a:pathLst>
                    <a:path w="25776" h="33873" fill="none" extrusionOk="0">
                      <a:moveTo>
                        <a:pt x="0" y="407"/>
                      </a:moveTo>
                      <a:cubicBezTo>
                        <a:pt x="1375" y="136"/>
                        <a:pt x="2774" y="-1"/>
                        <a:pt x="4176" y="0"/>
                      </a:cubicBezTo>
                      <a:cubicBezTo>
                        <a:pt x="16105" y="0"/>
                        <a:pt x="25776" y="9670"/>
                        <a:pt x="25776" y="21600"/>
                      </a:cubicBezTo>
                      <a:cubicBezTo>
                        <a:pt x="25776" y="25984"/>
                        <a:pt x="24441" y="30264"/>
                        <a:pt x="21950" y="33872"/>
                      </a:cubicBezTo>
                    </a:path>
                    <a:path w="25776" h="33873" stroke="0" extrusionOk="0">
                      <a:moveTo>
                        <a:pt x="0" y="407"/>
                      </a:moveTo>
                      <a:cubicBezTo>
                        <a:pt x="1375" y="136"/>
                        <a:pt x="2774" y="-1"/>
                        <a:pt x="4176" y="0"/>
                      </a:cubicBezTo>
                      <a:cubicBezTo>
                        <a:pt x="16105" y="0"/>
                        <a:pt x="25776" y="9670"/>
                        <a:pt x="25776" y="21600"/>
                      </a:cubicBezTo>
                      <a:cubicBezTo>
                        <a:pt x="25776" y="25984"/>
                        <a:pt x="24441" y="30264"/>
                        <a:pt x="21950" y="33872"/>
                      </a:cubicBezTo>
                      <a:lnTo>
                        <a:pt x="4176" y="21600"/>
                      </a:lnTo>
                      <a:close/>
                    </a:path>
                  </a:pathLst>
                </a:custGeom>
                <a:solidFill>
                  <a:srgbClr val="E7EDED"/>
                </a:solidFill>
                <a:ln w="3175">
                  <a:solidFill>
                    <a:srgbClr val="6C8F93"/>
                  </a:solidFill>
                  <a:round/>
                  <a:headEnd/>
                  <a:tailEnd/>
                </a:ln>
              </p:spPr>
              <p:txBody>
                <a:bodyPr/>
                <a:lstStyle/>
                <a:p>
                  <a:endParaRPr lang="it-IT"/>
                </a:p>
              </p:txBody>
            </p:sp>
            <p:sp>
              <p:nvSpPr>
                <p:cNvPr id="34218" name="Arc 72"/>
                <p:cNvSpPr>
                  <a:spLocks/>
                </p:cNvSpPr>
                <p:nvPr/>
              </p:nvSpPr>
              <p:spPr bwMode="auto">
                <a:xfrm>
                  <a:off x="1300" y="2024"/>
                  <a:ext cx="17" cy="14"/>
                </a:xfrm>
                <a:custGeom>
                  <a:avLst/>
                  <a:gdLst>
                    <a:gd name="T0" fmla="*/ 0 w 21600"/>
                    <a:gd name="T1" fmla="*/ 0 h 30094"/>
                    <a:gd name="T2" fmla="*/ 0 w 21600"/>
                    <a:gd name="T3" fmla="*/ 0 h 30094"/>
                    <a:gd name="T4" fmla="*/ 0 w 21600"/>
                    <a:gd name="T5" fmla="*/ 0 h 30094"/>
                    <a:gd name="T6" fmla="*/ 0 60000 65536"/>
                    <a:gd name="T7" fmla="*/ 0 60000 65536"/>
                    <a:gd name="T8" fmla="*/ 0 60000 65536"/>
                    <a:gd name="T9" fmla="*/ 0 w 21600"/>
                    <a:gd name="T10" fmla="*/ 0 h 30094"/>
                    <a:gd name="T11" fmla="*/ 21600 w 21600"/>
                    <a:gd name="T12" fmla="*/ 30094 h 30094"/>
                  </a:gdLst>
                  <a:ahLst/>
                  <a:cxnLst>
                    <a:cxn ang="T6">
                      <a:pos x="T0" y="T1"/>
                    </a:cxn>
                    <a:cxn ang="T7">
                      <a:pos x="T2" y="T3"/>
                    </a:cxn>
                    <a:cxn ang="T8">
                      <a:pos x="T4" y="T5"/>
                    </a:cxn>
                  </a:cxnLst>
                  <a:rect l="T9" t="T10" r="T11" b="T12"/>
                  <a:pathLst>
                    <a:path w="21600" h="30094" fill="none" extrusionOk="0">
                      <a:moveTo>
                        <a:pt x="13043" y="-1"/>
                      </a:moveTo>
                      <a:cubicBezTo>
                        <a:pt x="18433" y="4083"/>
                        <a:pt x="21600" y="10454"/>
                        <a:pt x="21600" y="17217"/>
                      </a:cubicBezTo>
                      <a:cubicBezTo>
                        <a:pt x="21600" y="21855"/>
                        <a:pt x="20107" y="26370"/>
                        <a:pt x="17341" y="30093"/>
                      </a:cubicBezTo>
                    </a:path>
                    <a:path w="21600" h="30094" stroke="0" extrusionOk="0">
                      <a:moveTo>
                        <a:pt x="13043" y="-1"/>
                      </a:moveTo>
                      <a:cubicBezTo>
                        <a:pt x="18433" y="4083"/>
                        <a:pt x="21600" y="10454"/>
                        <a:pt x="21600" y="17217"/>
                      </a:cubicBezTo>
                      <a:cubicBezTo>
                        <a:pt x="21600" y="21855"/>
                        <a:pt x="20107" y="26370"/>
                        <a:pt x="17341" y="30093"/>
                      </a:cubicBezTo>
                      <a:lnTo>
                        <a:pt x="0" y="17217"/>
                      </a:lnTo>
                      <a:close/>
                    </a:path>
                  </a:pathLst>
                </a:custGeom>
                <a:solidFill>
                  <a:srgbClr val="E7EDED"/>
                </a:solidFill>
                <a:ln w="9525">
                  <a:noFill/>
                  <a:round/>
                  <a:headEnd/>
                  <a:tailEnd/>
                </a:ln>
              </p:spPr>
              <p:txBody>
                <a:bodyPr/>
                <a:lstStyle/>
                <a:p>
                  <a:endParaRPr lang="it-IT"/>
                </a:p>
              </p:txBody>
            </p:sp>
            <p:sp>
              <p:nvSpPr>
                <p:cNvPr id="34219" name="Arc 73"/>
                <p:cNvSpPr>
                  <a:spLocks/>
                </p:cNvSpPr>
                <p:nvPr/>
              </p:nvSpPr>
              <p:spPr bwMode="auto">
                <a:xfrm>
                  <a:off x="1300" y="2025"/>
                  <a:ext cx="16" cy="13"/>
                </a:xfrm>
                <a:custGeom>
                  <a:avLst/>
                  <a:gdLst>
                    <a:gd name="T0" fmla="*/ 0 w 21600"/>
                    <a:gd name="T1" fmla="*/ 0 h 30713"/>
                    <a:gd name="T2" fmla="*/ 0 w 21600"/>
                    <a:gd name="T3" fmla="*/ 0 h 30713"/>
                    <a:gd name="T4" fmla="*/ 0 w 21600"/>
                    <a:gd name="T5" fmla="*/ 0 h 30713"/>
                    <a:gd name="T6" fmla="*/ 0 60000 65536"/>
                    <a:gd name="T7" fmla="*/ 0 60000 65536"/>
                    <a:gd name="T8" fmla="*/ 0 60000 65536"/>
                    <a:gd name="T9" fmla="*/ 0 w 21600"/>
                    <a:gd name="T10" fmla="*/ 0 h 30713"/>
                    <a:gd name="T11" fmla="*/ 21600 w 21600"/>
                    <a:gd name="T12" fmla="*/ 30713 h 30713"/>
                  </a:gdLst>
                  <a:ahLst/>
                  <a:cxnLst>
                    <a:cxn ang="T6">
                      <a:pos x="T0" y="T1"/>
                    </a:cxn>
                    <a:cxn ang="T7">
                      <a:pos x="T2" y="T3"/>
                    </a:cxn>
                    <a:cxn ang="T8">
                      <a:pos x="T4" y="T5"/>
                    </a:cxn>
                  </a:cxnLst>
                  <a:rect l="T9" t="T10" r="T11" b="T12"/>
                  <a:pathLst>
                    <a:path w="21600" h="30713" fill="none" extrusionOk="0">
                      <a:moveTo>
                        <a:pt x="12687" y="0"/>
                      </a:moveTo>
                      <a:cubicBezTo>
                        <a:pt x="18286" y="4063"/>
                        <a:pt x="21600" y="10563"/>
                        <a:pt x="21600" y="17481"/>
                      </a:cubicBezTo>
                      <a:cubicBezTo>
                        <a:pt x="21600" y="22271"/>
                        <a:pt x="20007" y="26926"/>
                        <a:pt x="17072" y="30712"/>
                      </a:cubicBezTo>
                    </a:path>
                    <a:path w="21600" h="30713" stroke="0" extrusionOk="0">
                      <a:moveTo>
                        <a:pt x="12687" y="0"/>
                      </a:moveTo>
                      <a:cubicBezTo>
                        <a:pt x="18286" y="4063"/>
                        <a:pt x="21600" y="10563"/>
                        <a:pt x="21600" y="17481"/>
                      </a:cubicBezTo>
                      <a:cubicBezTo>
                        <a:pt x="21600" y="22271"/>
                        <a:pt x="20007" y="26926"/>
                        <a:pt x="17072" y="30712"/>
                      </a:cubicBezTo>
                      <a:lnTo>
                        <a:pt x="0" y="17481"/>
                      </a:lnTo>
                      <a:close/>
                    </a:path>
                  </a:pathLst>
                </a:custGeom>
                <a:solidFill>
                  <a:srgbClr val="E7EDED"/>
                </a:solidFill>
                <a:ln w="3175">
                  <a:solidFill>
                    <a:srgbClr val="6C8F93"/>
                  </a:solidFill>
                  <a:round/>
                  <a:headEnd/>
                  <a:tailEnd/>
                </a:ln>
              </p:spPr>
              <p:txBody>
                <a:bodyPr/>
                <a:lstStyle/>
                <a:p>
                  <a:endParaRPr lang="it-IT"/>
                </a:p>
              </p:txBody>
            </p:sp>
            <p:sp>
              <p:nvSpPr>
                <p:cNvPr id="34220" name="Arc 74"/>
                <p:cNvSpPr>
                  <a:spLocks/>
                </p:cNvSpPr>
                <p:nvPr/>
              </p:nvSpPr>
              <p:spPr bwMode="auto">
                <a:xfrm>
                  <a:off x="1294" y="2037"/>
                  <a:ext cx="20" cy="19"/>
                </a:xfrm>
                <a:custGeom>
                  <a:avLst/>
                  <a:gdLst>
                    <a:gd name="T0" fmla="*/ 0 w 28231"/>
                    <a:gd name="T1" fmla="*/ 0 h 27833"/>
                    <a:gd name="T2" fmla="*/ 0 w 28231"/>
                    <a:gd name="T3" fmla="*/ 0 h 27833"/>
                    <a:gd name="T4" fmla="*/ 0 w 28231"/>
                    <a:gd name="T5" fmla="*/ 0 h 27833"/>
                    <a:gd name="T6" fmla="*/ 0 60000 65536"/>
                    <a:gd name="T7" fmla="*/ 0 60000 65536"/>
                    <a:gd name="T8" fmla="*/ 0 60000 65536"/>
                    <a:gd name="T9" fmla="*/ 0 w 28231"/>
                    <a:gd name="T10" fmla="*/ 0 h 27833"/>
                    <a:gd name="T11" fmla="*/ 28231 w 28231"/>
                    <a:gd name="T12" fmla="*/ 27833 h 27833"/>
                  </a:gdLst>
                  <a:ahLst/>
                  <a:cxnLst>
                    <a:cxn ang="T6">
                      <a:pos x="T0" y="T1"/>
                    </a:cxn>
                    <a:cxn ang="T7">
                      <a:pos x="T2" y="T3"/>
                    </a:cxn>
                    <a:cxn ang="T8">
                      <a:pos x="T4" y="T5"/>
                    </a:cxn>
                  </a:cxnLst>
                  <a:rect l="T9" t="T10" r="T11" b="T12"/>
                  <a:pathLst>
                    <a:path w="28231" h="27833" fill="none" extrusionOk="0">
                      <a:moveTo>
                        <a:pt x="27312" y="-1"/>
                      </a:moveTo>
                      <a:cubicBezTo>
                        <a:pt x="27921" y="2021"/>
                        <a:pt x="28231" y="4121"/>
                        <a:pt x="28231" y="6233"/>
                      </a:cubicBezTo>
                      <a:cubicBezTo>
                        <a:pt x="28231" y="18162"/>
                        <a:pt x="18560" y="27833"/>
                        <a:pt x="6631" y="27833"/>
                      </a:cubicBezTo>
                      <a:cubicBezTo>
                        <a:pt x="4379" y="27833"/>
                        <a:pt x="2142" y="27481"/>
                        <a:pt x="0" y="26789"/>
                      </a:cubicBezTo>
                    </a:path>
                    <a:path w="28231" h="27833" stroke="0" extrusionOk="0">
                      <a:moveTo>
                        <a:pt x="27312" y="-1"/>
                      </a:moveTo>
                      <a:cubicBezTo>
                        <a:pt x="27921" y="2021"/>
                        <a:pt x="28231" y="4121"/>
                        <a:pt x="28231" y="6233"/>
                      </a:cubicBezTo>
                      <a:cubicBezTo>
                        <a:pt x="28231" y="18162"/>
                        <a:pt x="18560" y="27833"/>
                        <a:pt x="6631" y="27833"/>
                      </a:cubicBezTo>
                      <a:cubicBezTo>
                        <a:pt x="4379" y="27833"/>
                        <a:pt x="2142" y="27481"/>
                        <a:pt x="0" y="26789"/>
                      </a:cubicBezTo>
                      <a:lnTo>
                        <a:pt x="6631" y="6233"/>
                      </a:lnTo>
                      <a:close/>
                    </a:path>
                  </a:pathLst>
                </a:custGeom>
                <a:solidFill>
                  <a:srgbClr val="E7EDED"/>
                </a:solidFill>
                <a:ln w="9525">
                  <a:noFill/>
                  <a:round/>
                  <a:headEnd/>
                  <a:tailEnd/>
                </a:ln>
              </p:spPr>
              <p:txBody>
                <a:bodyPr/>
                <a:lstStyle/>
                <a:p>
                  <a:endParaRPr lang="it-IT"/>
                </a:p>
              </p:txBody>
            </p:sp>
            <p:sp>
              <p:nvSpPr>
                <p:cNvPr id="34221" name="Arc 75"/>
                <p:cNvSpPr>
                  <a:spLocks/>
                </p:cNvSpPr>
                <p:nvPr/>
              </p:nvSpPr>
              <p:spPr bwMode="auto">
                <a:xfrm>
                  <a:off x="1295" y="2037"/>
                  <a:ext cx="19" cy="18"/>
                </a:xfrm>
                <a:custGeom>
                  <a:avLst/>
                  <a:gdLst>
                    <a:gd name="T0" fmla="*/ 0 w 28217"/>
                    <a:gd name="T1" fmla="*/ 0 h 27846"/>
                    <a:gd name="T2" fmla="*/ 0 w 28217"/>
                    <a:gd name="T3" fmla="*/ 0 h 27846"/>
                    <a:gd name="T4" fmla="*/ 0 w 28217"/>
                    <a:gd name="T5" fmla="*/ 0 h 27846"/>
                    <a:gd name="T6" fmla="*/ 0 60000 65536"/>
                    <a:gd name="T7" fmla="*/ 0 60000 65536"/>
                    <a:gd name="T8" fmla="*/ 0 60000 65536"/>
                    <a:gd name="T9" fmla="*/ 0 w 28217"/>
                    <a:gd name="T10" fmla="*/ 0 h 27846"/>
                    <a:gd name="T11" fmla="*/ 28217 w 28217"/>
                    <a:gd name="T12" fmla="*/ 27846 h 27846"/>
                  </a:gdLst>
                  <a:ahLst/>
                  <a:cxnLst>
                    <a:cxn ang="T6">
                      <a:pos x="T0" y="T1"/>
                    </a:cxn>
                    <a:cxn ang="T7">
                      <a:pos x="T2" y="T3"/>
                    </a:cxn>
                    <a:cxn ang="T8">
                      <a:pos x="T4" y="T5"/>
                    </a:cxn>
                  </a:cxnLst>
                  <a:rect l="T9" t="T10" r="T11" b="T12"/>
                  <a:pathLst>
                    <a:path w="28217" h="27846" fill="none" extrusionOk="0">
                      <a:moveTo>
                        <a:pt x="27294" y="-1"/>
                      </a:moveTo>
                      <a:cubicBezTo>
                        <a:pt x="27906" y="2025"/>
                        <a:pt x="28217" y="4130"/>
                        <a:pt x="28217" y="6246"/>
                      </a:cubicBezTo>
                      <a:cubicBezTo>
                        <a:pt x="28217" y="18175"/>
                        <a:pt x="18546" y="27846"/>
                        <a:pt x="6617" y="27846"/>
                      </a:cubicBezTo>
                      <a:cubicBezTo>
                        <a:pt x="4370" y="27846"/>
                        <a:pt x="2138" y="27495"/>
                        <a:pt x="-1" y="26807"/>
                      </a:cubicBezTo>
                    </a:path>
                    <a:path w="28217" h="27846" stroke="0" extrusionOk="0">
                      <a:moveTo>
                        <a:pt x="27294" y="-1"/>
                      </a:moveTo>
                      <a:cubicBezTo>
                        <a:pt x="27906" y="2025"/>
                        <a:pt x="28217" y="4130"/>
                        <a:pt x="28217" y="6246"/>
                      </a:cubicBezTo>
                      <a:cubicBezTo>
                        <a:pt x="28217" y="18175"/>
                        <a:pt x="18546" y="27846"/>
                        <a:pt x="6617" y="27846"/>
                      </a:cubicBezTo>
                      <a:cubicBezTo>
                        <a:pt x="4370" y="27846"/>
                        <a:pt x="2138" y="27495"/>
                        <a:pt x="-1" y="26807"/>
                      </a:cubicBezTo>
                      <a:lnTo>
                        <a:pt x="6617" y="6246"/>
                      </a:lnTo>
                      <a:close/>
                    </a:path>
                  </a:pathLst>
                </a:custGeom>
                <a:solidFill>
                  <a:srgbClr val="E7EDED"/>
                </a:solidFill>
                <a:ln w="3175">
                  <a:solidFill>
                    <a:srgbClr val="6C8F93"/>
                  </a:solidFill>
                  <a:round/>
                  <a:headEnd/>
                  <a:tailEnd/>
                </a:ln>
              </p:spPr>
              <p:txBody>
                <a:bodyPr/>
                <a:lstStyle/>
                <a:p>
                  <a:endParaRPr lang="it-IT"/>
                </a:p>
              </p:txBody>
            </p:sp>
            <p:sp>
              <p:nvSpPr>
                <p:cNvPr id="34222" name="Arc 76"/>
                <p:cNvSpPr>
                  <a:spLocks/>
                </p:cNvSpPr>
                <p:nvPr/>
              </p:nvSpPr>
              <p:spPr bwMode="auto">
                <a:xfrm>
                  <a:off x="1223" y="2024"/>
                  <a:ext cx="10" cy="17"/>
                </a:xfrm>
                <a:custGeom>
                  <a:avLst/>
                  <a:gdLst>
                    <a:gd name="T0" fmla="*/ 0 w 21600"/>
                    <a:gd name="T1" fmla="*/ 0 h 41436"/>
                    <a:gd name="T2" fmla="*/ 0 w 21600"/>
                    <a:gd name="T3" fmla="*/ 0 h 41436"/>
                    <a:gd name="T4" fmla="*/ 0 w 21600"/>
                    <a:gd name="T5" fmla="*/ 0 h 41436"/>
                    <a:gd name="T6" fmla="*/ 0 60000 65536"/>
                    <a:gd name="T7" fmla="*/ 0 60000 65536"/>
                    <a:gd name="T8" fmla="*/ 0 60000 65536"/>
                    <a:gd name="T9" fmla="*/ 0 w 21600"/>
                    <a:gd name="T10" fmla="*/ 0 h 41436"/>
                    <a:gd name="T11" fmla="*/ 21600 w 21600"/>
                    <a:gd name="T12" fmla="*/ 41436 h 41436"/>
                  </a:gdLst>
                  <a:ahLst/>
                  <a:cxnLst>
                    <a:cxn ang="T6">
                      <a:pos x="T0" y="T1"/>
                    </a:cxn>
                    <a:cxn ang="T7">
                      <a:pos x="T2" y="T3"/>
                    </a:cxn>
                    <a:cxn ang="T8">
                      <a:pos x="T4" y="T5"/>
                    </a:cxn>
                  </a:cxnLst>
                  <a:rect l="T9" t="T10" r="T11" b="T12"/>
                  <a:pathLst>
                    <a:path w="21600" h="41436" fill="none" extrusionOk="0">
                      <a:moveTo>
                        <a:pt x="13091" y="41435"/>
                      </a:moveTo>
                      <a:cubicBezTo>
                        <a:pt x="5149" y="38031"/>
                        <a:pt x="0" y="30222"/>
                        <a:pt x="0" y="21582"/>
                      </a:cubicBezTo>
                      <a:cubicBezTo>
                        <a:pt x="-1" y="9996"/>
                        <a:pt x="9140" y="473"/>
                        <a:pt x="20717" y="0"/>
                      </a:cubicBezTo>
                    </a:path>
                    <a:path w="21600" h="41436" stroke="0" extrusionOk="0">
                      <a:moveTo>
                        <a:pt x="13091" y="41435"/>
                      </a:moveTo>
                      <a:cubicBezTo>
                        <a:pt x="5149" y="38031"/>
                        <a:pt x="0" y="30222"/>
                        <a:pt x="0" y="21582"/>
                      </a:cubicBezTo>
                      <a:cubicBezTo>
                        <a:pt x="-1" y="9996"/>
                        <a:pt x="9140" y="473"/>
                        <a:pt x="20717" y="0"/>
                      </a:cubicBezTo>
                      <a:lnTo>
                        <a:pt x="21600" y="21582"/>
                      </a:lnTo>
                      <a:close/>
                    </a:path>
                  </a:pathLst>
                </a:custGeom>
                <a:solidFill>
                  <a:srgbClr val="E7EDED"/>
                </a:solidFill>
                <a:ln w="9525">
                  <a:noFill/>
                  <a:round/>
                  <a:headEnd/>
                  <a:tailEnd/>
                </a:ln>
              </p:spPr>
              <p:txBody>
                <a:bodyPr/>
                <a:lstStyle/>
                <a:p>
                  <a:endParaRPr lang="it-IT"/>
                </a:p>
              </p:txBody>
            </p:sp>
            <p:sp>
              <p:nvSpPr>
                <p:cNvPr id="34223" name="Arc 77"/>
                <p:cNvSpPr>
                  <a:spLocks/>
                </p:cNvSpPr>
                <p:nvPr/>
              </p:nvSpPr>
              <p:spPr bwMode="auto">
                <a:xfrm>
                  <a:off x="1224" y="2025"/>
                  <a:ext cx="9" cy="15"/>
                </a:xfrm>
                <a:custGeom>
                  <a:avLst/>
                  <a:gdLst>
                    <a:gd name="T0" fmla="*/ 0 w 21600"/>
                    <a:gd name="T1" fmla="*/ 0 h 41473"/>
                    <a:gd name="T2" fmla="*/ 0 w 21600"/>
                    <a:gd name="T3" fmla="*/ 0 h 41473"/>
                    <a:gd name="T4" fmla="*/ 0 w 21600"/>
                    <a:gd name="T5" fmla="*/ 0 h 41473"/>
                    <a:gd name="T6" fmla="*/ 0 60000 65536"/>
                    <a:gd name="T7" fmla="*/ 0 60000 65536"/>
                    <a:gd name="T8" fmla="*/ 0 60000 65536"/>
                    <a:gd name="T9" fmla="*/ 0 w 21600"/>
                    <a:gd name="T10" fmla="*/ 0 h 41473"/>
                    <a:gd name="T11" fmla="*/ 21600 w 21600"/>
                    <a:gd name="T12" fmla="*/ 41473 h 41473"/>
                  </a:gdLst>
                  <a:ahLst/>
                  <a:cxnLst>
                    <a:cxn ang="T6">
                      <a:pos x="T0" y="T1"/>
                    </a:cxn>
                    <a:cxn ang="T7">
                      <a:pos x="T2" y="T3"/>
                    </a:cxn>
                    <a:cxn ang="T8">
                      <a:pos x="T4" y="T5"/>
                    </a:cxn>
                  </a:cxnLst>
                  <a:rect l="T9" t="T10" r="T11" b="T12"/>
                  <a:pathLst>
                    <a:path w="21600" h="41473" fill="none" extrusionOk="0">
                      <a:moveTo>
                        <a:pt x="13179" y="41473"/>
                      </a:moveTo>
                      <a:cubicBezTo>
                        <a:pt x="5190" y="38091"/>
                        <a:pt x="0" y="30257"/>
                        <a:pt x="0" y="21582"/>
                      </a:cubicBezTo>
                      <a:cubicBezTo>
                        <a:pt x="-1" y="9991"/>
                        <a:pt x="9147" y="467"/>
                        <a:pt x="20727" y="-1"/>
                      </a:cubicBezTo>
                    </a:path>
                    <a:path w="21600" h="41473" stroke="0" extrusionOk="0">
                      <a:moveTo>
                        <a:pt x="13179" y="41473"/>
                      </a:moveTo>
                      <a:cubicBezTo>
                        <a:pt x="5190" y="38091"/>
                        <a:pt x="0" y="30257"/>
                        <a:pt x="0" y="21582"/>
                      </a:cubicBezTo>
                      <a:cubicBezTo>
                        <a:pt x="-1" y="9991"/>
                        <a:pt x="9147" y="467"/>
                        <a:pt x="20727" y="-1"/>
                      </a:cubicBezTo>
                      <a:lnTo>
                        <a:pt x="21600" y="21582"/>
                      </a:lnTo>
                      <a:close/>
                    </a:path>
                  </a:pathLst>
                </a:custGeom>
                <a:solidFill>
                  <a:srgbClr val="E7EDED"/>
                </a:solidFill>
                <a:ln w="3175">
                  <a:solidFill>
                    <a:srgbClr val="6C8F93"/>
                  </a:solidFill>
                  <a:round/>
                  <a:headEnd/>
                  <a:tailEnd/>
                </a:ln>
              </p:spPr>
              <p:txBody>
                <a:bodyPr/>
                <a:lstStyle/>
                <a:p>
                  <a:endParaRPr lang="it-IT"/>
                </a:p>
              </p:txBody>
            </p:sp>
            <p:sp>
              <p:nvSpPr>
                <p:cNvPr id="34224" name="Arc 78"/>
                <p:cNvSpPr>
                  <a:spLocks/>
                </p:cNvSpPr>
                <p:nvPr/>
              </p:nvSpPr>
              <p:spPr bwMode="auto">
                <a:xfrm>
                  <a:off x="1252" y="2048"/>
                  <a:ext cx="42" cy="12"/>
                </a:xfrm>
                <a:custGeom>
                  <a:avLst/>
                  <a:gdLst>
                    <a:gd name="T0" fmla="*/ 0 w 38844"/>
                    <a:gd name="T1" fmla="*/ 0 h 21600"/>
                    <a:gd name="T2" fmla="*/ 0 w 38844"/>
                    <a:gd name="T3" fmla="*/ 0 h 21600"/>
                    <a:gd name="T4" fmla="*/ 0 w 38844"/>
                    <a:gd name="T5" fmla="*/ 0 h 21600"/>
                    <a:gd name="T6" fmla="*/ 0 60000 65536"/>
                    <a:gd name="T7" fmla="*/ 0 60000 65536"/>
                    <a:gd name="T8" fmla="*/ 0 60000 65536"/>
                    <a:gd name="T9" fmla="*/ 0 w 38844"/>
                    <a:gd name="T10" fmla="*/ 0 h 21600"/>
                    <a:gd name="T11" fmla="*/ 38844 w 38844"/>
                    <a:gd name="T12" fmla="*/ 21600 h 21600"/>
                  </a:gdLst>
                  <a:ahLst/>
                  <a:cxnLst>
                    <a:cxn ang="T6">
                      <a:pos x="T0" y="T1"/>
                    </a:cxn>
                    <a:cxn ang="T7">
                      <a:pos x="T2" y="T3"/>
                    </a:cxn>
                    <a:cxn ang="T8">
                      <a:pos x="T4" y="T5"/>
                    </a:cxn>
                  </a:cxnLst>
                  <a:rect l="T9" t="T10" r="T11" b="T12"/>
                  <a:pathLst>
                    <a:path w="38844" h="21600" fill="none" extrusionOk="0">
                      <a:moveTo>
                        <a:pt x="38843" y="12211"/>
                      </a:moveTo>
                      <a:cubicBezTo>
                        <a:pt x="34816" y="18087"/>
                        <a:pt x="28150" y="21599"/>
                        <a:pt x="21027" y="21600"/>
                      </a:cubicBezTo>
                      <a:cubicBezTo>
                        <a:pt x="11001" y="21600"/>
                        <a:pt x="2293" y="14701"/>
                        <a:pt x="-1" y="4941"/>
                      </a:cubicBezTo>
                    </a:path>
                    <a:path w="38844" h="21600" stroke="0" extrusionOk="0">
                      <a:moveTo>
                        <a:pt x="38843" y="12211"/>
                      </a:moveTo>
                      <a:cubicBezTo>
                        <a:pt x="34816" y="18087"/>
                        <a:pt x="28150" y="21599"/>
                        <a:pt x="21027" y="21600"/>
                      </a:cubicBezTo>
                      <a:cubicBezTo>
                        <a:pt x="11001" y="21600"/>
                        <a:pt x="2293" y="14701"/>
                        <a:pt x="-1" y="4941"/>
                      </a:cubicBezTo>
                      <a:lnTo>
                        <a:pt x="21027" y="0"/>
                      </a:lnTo>
                      <a:close/>
                    </a:path>
                  </a:pathLst>
                </a:custGeom>
                <a:solidFill>
                  <a:srgbClr val="E7EDED"/>
                </a:solidFill>
                <a:ln w="9525">
                  <a:noFill/>
                  <a:round/>
                  <a:headEnd/>
                  <a:tailEnd/>
                </a:ln>
              </p:spPr>
              <p:txBody>
                <a:bodyPr/>
                <a:lstStyle/>
                <a:p>
                  <a:endParaRPr lang="it-IT"/>
                </a:p>
              </p:txBody>
            </p:sp>
            <p:sp>
              <p:nvSpPr>
                <p:cNvPr id="34225" name="Arc 79"/>
                <p:cNvSpPr>
                  <a:spLocks/>
                </p:cNvSpPr>
                <p:nvPr/>
              </p:nvSpPr>
              <p:spPr bwMode="auto">
                <a:xfrm>
                  <a:off x="1253" y="2048"/>
                  <a:ext cx="40" cy="11"/>
                </a:xfrm>
                <a:custGeom>
                  <a:avLst/>
                  <a:gdLst>
                    <a:gd name="T0" fmla="*/ 0 w 38540"/>
                    <a:gd name="T1" fmla="*/ 0 h 21600"/>
                    <a:gd name="T2" fmla="*/ 0 w 38540"/>
                    <a:gd name="T3" fmla="*/ 0 h 21600"/>
                    <a:gd name="T4" fmla="*/ 0 w 38540"/>
                    <a:gd name="T5" fmla="*/ 0 h 21600"/>
                    <a:gd name="T6" fmla="*/ 0 60000 65536"/>
                    <a:gd name="T7" fmla="*/ 0 60000 65536"/>
                    <a:gd name="T8" fmla="*/ 0 60000 65536"/>
                    <a:gd name="T9" fmla="*/ 0 w 38540"/>
                    <a:gd name="T10" fmla="*/ 0 h 21600"/>
                    <a:gd name="T11" fmla="*/ 38540 w 38540"/>
                    <a:gd name="T12" fmla="*/ 21600 h 21600"/>
                  </a:gdLst>
                  <a:ahLst/>
                  <a:cxnLst>
                    <a:cxn ang="T6">
                      <a:pos x="T0" y="T1"/>
                    </a:cxn>
                    <a:cxn ang="T7">
                      <a:pos x="T2" y="T3"/>
                    </a:cxn>
                    <a:cxn ang="T8">
                      <a:pos x="T4" y="T5"/>
                    </a:cxn>
                  </a:cxnLst>
                  <a:rect l="T9" t="T10" r="T11" b="T12"/>
                  <a:pathLst>
                    <a:path w="38540" h="21600" fill="none" extrusionOk="0">
                      <a:moveTo>
                        <a:pt x="38539" y="12573"/>
                      </a:moveTo>
                      <a:cubicBezTo>
                        <a:pt x="34483" y="18239"/>
                        <a:pt x="27944" y="21599"/>
                        <a:pt x="20977" y="21600"/>
                      </a:cubicBezTo>
                      <a:cubicBezTo>
                        <a:pt x="11030" y="21600"/>
                        <a:pt x="2370" y="14808"/>
                        <a:pt x="-1" y="5149"/>
                      </a:cubicBezTo>
                    </a:path>
                    <a:path w="38540" h="21600" stroke="0" extrusionOk="0">
                      <a:moveTo>
                        <a:pt x="38539" y="12573"/>
                      </a:moveTo>
                      <a:cubicBezTo>
                        <a:pt x="34483" y="18239"/>
                        <a:pt x="27944" y="21599"/>
                        <a:pt x="20977" y="21600"/>
                      </a:cubicBezTo>
                      <a:cubicBezTo>
                        <a:pt x="11030" y="21600"/>
                        <a:pt x="2370" y="14808"/>
                        <a:pt x="-1" y="5149"/>
                      </a:cubicBezTo>
                      <a:lnTo>
                        <a:pt x="20977" y="0"/>
                      </a:lnTo>
                      <a:close/>
                    </a:path>
                  </a:pathLst>
                </a:custGeom>
                <a:solidFill>
                  <a:srgbClr val="E7EDED"/>
                </a:solidFill>
                <a:ln w="3175">
                  <a:solidFill>
                    <a:srgbClr val="6C8F93"/>
                  </a:solidFill>
                  <a:round/>
                  <a:headEnd/>
                  <a:tailEnd/>
                </a:ln>
              </p:spPr>
              <p:txBody>
                <a:bodyPr/>
                <a:lstStyle/>
                <a:p>
                  <a:endParaRPr lang="it-IT"/>
                </a:p>
              </p:txBody>
            </p:sp>
          </p:grpSp>
        </p:grpSp>
        <p:grpSp>
          <p:nvGrpSpPr>
            <p:cNvPr id="34110" name="Group 80"/>
            <p:cNvGrpSpPr>
              <a:grpSpLocks/>
            </p:cNvGrpSpPr>
            <p:nvPr/>
          </p:nvGrpSpPr>
          <p:grpSpPr bwMode="auto">
            <a:xfrm>
              <a:off x="1709" y="533"/>
              <a:ext cx="169" cy="168"/>
              <a:chOff x="961" y="2167"/>
              <a:chExt cx="169" cy="168"/>
            </a:xfrm>
          </p:grpSpPr>
          <p:sp>
            <p:nvSpPr>
              <p:cNvPr id="34188" name="Freeform 81"/>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4189" name="Freeform 82"/>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4190" name="Rectangle 83"/>
              <p:cNvSpPr>
                <a:spLocks noChangeArrowheads="1"/>
              </p:cNvSpPr>
              <p:nvPr/>
            </p:nvSpPr>
            <p:spPr bwMode="auto">
              <a:xfrm>
                <a:off x="985" y="2287"/>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191" name="Rectangle 84"/>
              <p:cNvSpPr>
                <a:spLocks noChangeArrowheads="1"/>
              </p:cNvSpPr>
              <p:nvPr/>
            </p:nvSpPr>
            <p:spPr bwMode="auto">
              <a:xfrm>
                <a:off x="986" y="2288"/>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192" name="Freeform 85"/>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4193" name="Freeform 86"/>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4194" name="Freeform 87"/>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4195" name="Freeform 88"/>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4196" name="Freeform 89"/>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4197" name="Freeform 90"/>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4198" name="Rectangle 91"/>
              <p:cNvSpPr>
                <a:spLocks noChangeArrowheads="1"/>
              </p:cNvSpPr>
              <p:nvPr/>
            </p:nvSpPr>
            <p:spPr bwMode="auto">
              <a:xfrm>
                <a:off x="988" y="2182"/>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199" name="Rectangle 92"/>
              <p:cNvSpPr>
                <a:spLocks noChangeArrowheads="1"/>
              </p:cNvSpPr>
              <p:nvPr/>
            </p:nvSpPr>
            <p:spPr bwMode="auto">
              <a:xfrm>
                <a:off x="998" y="2194"/>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200" name="Freeform 93"/>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4201" name="Freeform 94"/>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4202" name="Freeform 95"/>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9525">
                <a:noFill/>
                <a:round/>
                <a:headEnd/>
                <a:tailEnd/>
              </a:ln>
            </p:spPr>
            <p:txBody>
              <a:bodyPr/>
              <a:lstStyle/>
              <a:p>
                <a:endParaRPr lang="it-IT"/>
              </a:p>
            </p:txBody>
          </p:sp>
          <p:sp>
            <p:nvSpPr>
              <p:cNvPr id="34203" name="Freeform 96"/>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3175">
                <a:solidFill>
                  <a:srgbClr val="494936"/>
                </a:solidFill>
                <a:prstDash val="solid"/>
                <a:round/>
                <a:headEnd/>
                <a:tailEnd/>
              </a:ln>
            </p:spPr>
            <p:txBody>
              <a:bodyPr/>
              <a:lstStyle/>
              <a:p>
                <a:endParaRPr lang="it-IT"/>
              </a:p>
            </p:txBody>
          </p:sp>
          <p:sp>
            <p:nvSpPr>
              <p:cNvPr id="34204" name="Freeform 97"/>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9525">
                <a:noFill/>
                <a:round/>
                <a:headEnd/>
                <a:tailEnd/>
              </a:ln>
            </p:spPr>
            <p:txBody>
              <a:bodyPr/>
              <a:lstStyle/>
              <a:p>
                <a:endParaRPr lang="it-IT"/>
              </a:p>
            </p:txBody>
          </p:sp>
          <p:sp>
            <p:nvSpPr>
              <p:cNvPr id="34205" name="Freeform 98"/>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3175">
                <a:solidFill>
                  <a:srgbClr val="494936"/>
                </a:solidFill>
                <a:prstDash val="solid"/>
                <a:round/>
                <a:headEnd/>
                <a:tailEnd/>
              </a:ln>
            </p:spPr>
            <p:txBody>
              <a:bodyPr/>
              <a:lstStyle/>
              <a:p>
                <a:endParaRPr lang="it-IT"/>
              </a:p>
            </p:txBody>
          </p:sp>
          <p:sp>
            <p:nvSpPr>
              <p:cNvPr id="34206" name="Rectangle 99"/>
              <p:cNvSpPr>
                <a:spLocks noChangeArrowheads="1"/>
              </p:cNvSpPr>
              <p:nvPr/>
            </p:nvSpPr>
            <p:spPr bwMode="auto">
              <a:xfrm>
                <a:off x="961" y="23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207" name="Rectangle 100"/>
              <p:cNvSpPr>
                <a:spLocks noChangeArrowheads="1"/>
              </p:cNvSpPr>
              <p:nvPr/>
            </p:nvSpPr>
            <p:spPr bwMode="auto">
              <a:xfrm>
                <a:off x="962" y="23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4111" name="Group 101"/>
            <p:cNvGrpSpPr>
              <a:grpSpLocks/>
            </p:cNvGrpSpPr>
            <p:nvPr/>
          </p:nvGrpSpPr>
          <p:grpSpPr bwMode="auto">
            <a:xfrm>
              <a:off x="1753" y="571"/>
              <a:ext cx="93" cy="56"/>
              <a:chOff x="1005" y="2205"/>
              <a:chExt cx="93" cy="56"/>
            </a:xfrm>
          </p:grpSpPr>
          <p:grpSp>
            <p:nvGrpSpPr>
              <p:cNvPr id="34161" name="Group 102"/>
              <p:cNvGrpSpPr>
                <a:grpSpLocks/>
              </p:cNvGrpSpPr>
              <p:nvPr/>
            </p:nvGrpSpPr>
            <p:grpSpPr bwMode="auto">
              <a:xfrm>
                <a:off x="1005" y="2205"/>
                <a:ext cx="93" cy="56"/>
                <a:chOff x="1005" y="2205"/>
                <a:chExt cx="93" cy="56"/>
              </a:xfrm>
            </p:grpSpPr>
            <p:sp>
              <p:nvSpPr>
                <p:cNvPr id="34179" name="Oval 103"/>
                <p:cNvSpPr>
                  <a:spLocks noChangeArrowheads="1"/>
                </p:cNvSpPr>
                <p:nvPr/>
              </p:nvSpPr>
              <p:spPr bwMode="auto">
                <a:xfrm>
                  <a:off x="1037" y="2205"/>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0" name="Oval 104"/>
                <p:cNvSpPr>
                  <a:spLocks noChangeArrowheads="1"/>
                </p:cNvSpPr>
                <p:nvPr/>
              </p:nvSpPr>
              <p:spPr bwMode="auto">
                <a:xfrm>
                  <a:off x="1015" y="2211"/>
                  <a:ext cx="3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1" name="Oval 105"/>
                <p:cNvSpPr>
                  <a:spLocks noChangeArrowheads="1"/>
                </p:cNvSpPr>
                <p:nvPr/>
              </p:nvSpPr>
              <p:spPr bwMode="auto">
                <a:xfrm>
                  <a:off x="1005" y="2225"/>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2" name="Oval 106"/>
                <p:cNvSpPr>
                  <a:spLocks noChangeArrowheads="1"/>
                </p:cNvSpPr>
                <p:nvPr/>
              </p:nvSpPr>
              <p:spPr bwMode="auto">
                <a:xfrm>
                  <a:off x="1011" y="2233"/>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3" name="Oval 107"/>
                <p:cNvSpPr>
                  <a:spLocks noChangeArrowheads="1"/>
                </p:cNvSpPr>
                <p:nvPr/>
              </p:nvSpPr>
              <p:spPr bwMode="auto">
                <a:xfrm>
                  <a:off x="1033" y="2237"/>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4" name="Oval 108"/>
                <p:cNvSpPr>
                  <a:spLocks noChangeArrowheads="1"/>
                </p:cNvSpPr>
                <p:nvPr/>
              </p:nvSpPr>
              <p:spPr bwMode="auto">
                <a:xfrm>
                  <a:off x="1064" y="2211"/>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5" name="Oval 109"/>
                <p:cNvSpPr>
                  <a:spLocks noChangeArrowheads="1"/>
                </p:cNvSpPr>
                <p:nvPr/>
              </p:nvSpPr>
              <p:spPr bwMode="auto">
                <a:xfrm>
                  <a:off x="1068" y="2223"/>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6" name="Oval 110"/>
                <p:cNvSpPr>
                  <a:spLocks noChangeArrowheads="1"/>
                </p:cNvSpPr>
                <p:nvPr/>
              </p:nvSpPr>
              <p:spPr bwMode="auto">
                <a:xfrm>
                  <a:off x="1066" y="2227"/>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87" name="Oval 111"/>
                <p:cNvSpPr>
                  <a:spLocks noChangeArrowheads="1"/>
                </p:cNvSpPr>
                <p:nvPr/>
              </p:nvSpPr>
              <p:spPr bwMode="auto">
                <a:xfrm>
                  <a:off x="1021" y="2219"/>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162" name="Group 112"/>
              <p:cNvGrpSpPr>
                <a:grpSpLocks/>
              </p:cNvGrpSpPr>
              <p:nvPr/>
            </p:nvGrpSpPr>
            <p:grpSpPr bwMode="auto">
              <a:xfrm>
                <a:off x="1005" y="2205"/>
                <a:ext cx="93" cy="56"/>
                <a:chOff x="1005" y="2205"/>
                <a:chExt cx="93" cy="56"/>
              </a:xfrm>
            </p:grpSpPr>
            <p:sp>
              <p:nvSpPr>
                <p:cNvPr id="34163" name="Arc 113"/>
                <p:cNvSpPr>
                  <a:spLocks/>
                </p:cNvSpPr>
                <p:nvPr/>
              </p:nvSpPr>
              <p:spPr bwMode="auto">
                <a:xfrm>
                  <a:off x="1039" y="2205"/>
                  <a:ext cx="38" cy="12"/>
                </a:xfrm>
                <a:custGeom>
                  <a:avLst/>
                  <a:gdLst>
                    <a:gd name="T0" fmla="*/ 0 w 40079"/>
                    <a:gd name="T1" fmla="*/ 0 h 21600"/>
                    <a:gd name="T2" fmla="*/ 0 w 40079"/>
                    <a:gd name="T3" fmla="*/ 0 h 21600"/>
                    <a:gd name="T4" fmla="*/ 0 w 40079"/>
                    <a:gd name="T5" fmla="*/ 0 h 21600"/>
                    <a:gd name="T6" fmla="*/ 0 60000 65536"/>
                    <a:gd name="T7" fmla="*/ 0 60000 65536"/>
                    <a:gd name="T8" fmla="*/ 0 60000 65536"/>
                    <a:gd name="T9" fmla="*/ 0 w 40079"/>
                    <a:gd name="T10" fmla="*/ 0 h 21600"/>
                    <a:gd name="T11" fmla="*/ 40079 w 40079"/>
                    <a:gd name="T12" fmla="*/ 21600 h 21600"/>
                  </a:gdLst>
                  <a:ahLst/>
                  <a:cxnLst>
                    <a:cxn ang="T6">
                      <a:pos x="T0" y="T1"/>
                    </a:cxn>
                    <a:cxn ang="T7">
                      <a:pos x="T2" y="T3"/>
                    </a:cxn>
                    <a:cxn ang="T8">
                      <a:pos x="T4" y="T5"/>
                    </a:cxn>
                  </a:cxnLst>
                  <a:rect l="T9" t="T10" r="T11" b="T12"/>
                  <a:pathLst>
                    <a:path w="40079" h="21600" fill="none" extrusionOk="0">
                      <a:moveTo>
                        <a:pt x="0" y="14358"/>
                      </a:moveTo>
                      <a:cubicBezTo>
                        <a:pt x="3063" y="5749"/>
                        <a:pt x="11212" y="-1"/>
                        <a:pt x="20350" y="0"/>
                      </a:cubicBezTo>
                      <a:cubicBezTo>
                        <a:pt x="28878" y="0"/>
                        <a:pt x="36608" y="5017"/>
                        <a:pt x="40079" y="12807"/>
                      </a:cubicBezTo>
                    </a:path>
                    <a:path w="40079" h="21600" stroke="0" extrusionOk="0">
                      <a:moveTo>
                        <a:pt x="0" y="14358"/>
                      </a:moveTo>
                      <a:cubicBezTo>
                        <a:pt x="3063" y="5749"/>
                        <a:pt x="11212" y="-1"/>
                        <a:pt x="20350" y="0"/>
                      </a:cubicBezTo>
                      <a:cubicBezTo>
                        <a:pt x="28878" y="0"/>
                        <a:pt x="36608" y="5017"/>
                        <a:pt x="40079" y="12807"/>
                      </a:cubicBezTo>
                      <a:lnTo>
                        <a:pt x="20350" y="21600"/>
                      </a:lnTo>
                      <a:close/>
                    </a:path>
                  </a:pathLst>
                </a:custGeom>
                <a:solidFill>
                  <a:srgbClr val="E7EDED"/>
                </a:solidFill>
                <a:ln w="9525">
                  <a:noFill/>
                  <a:round/>
                  <a:headEnd/>
                  <a:tailEnd/>
                </a:ln>
              </p:spPr>
              <p:txBody>
                <a:bodyPr/>
                <a:lstStyle/>
                <a:p>
                  <a:endParaRPr lang="it-IT"/>
                </a:p>
              </p:txBody>
            </p:sp>
            <p:sp>
              <p:nvSpPr>
                <p:cNvPr id="34164" name="Arc 114"/>
                <p:cNvSpPr>
                  <a:spLocks/>
                </p:cNvSpPr>
                <p:nvPr/>
              </p:nvSpPr>
              <p:spPr bwMode="auto">
                <a:xfrm>
                  <a:off x="1040" y="2206"/>
                  <a:ext cx="36" cy="11"/>
                </a:xfrm>
                <a:custGeom>
                  <a:avLst/>
                  <a:gdLst>
                    <a:gd name="T0" fmla="*/ 0 w 39867"/>
                    <a:gd name="T1" fmla="*/ 0 h 21600"/>
                    <a:gd name="T2" fmla="*/ 0 w 39867"/>
                    <a:gd name="T3" fmla="*/ 0 h 21600"/>
                    <a:gd name="T4" fmla="*/ 0 w 39867"/>
                    <a:gd name="T5" fmla="*/ 0 h 21600"/>
                    <a:gd name="T6" fmla="*/ 0 60000 65536"/>
                    <a:gd name="T7" fmla="*/ 0 60000 65536"/>
                    <a:gd name="T8" fmla="*/ 0 60000 65536"/>
                    <a:gd name="T9" fmla="*/ 0 w 39867"/>
                    <a:gd name="T10" fmla="*/ 0 h 21600"/>
                    <a:gd name="T11" fmla="*/ 39867 w 39867"/>
                    <a:gd name="T12" fmla="*/ 21600 h 21600"/>
                  </a:gdLst>
                  <a:ahLst/>
                  <a:cxnLst>
                    <a:cxn ang="T6">
                      <a:pos x="T0" y="T1"/>
                    </a:cxn>
                    <a:cxn ang="T7">
                      <a:pos x="T2" y="T3"/>
                    </a:cxn>
                    <a:cxn ang="T8">
                      <a:pos x="T4" y="T5"/>
                    </a:cxn>
                  </a:cxnLst>
                  <a:rect l="T9" t="T10" r="T11" b="T12"/>
                  <a:pathLst>
                    <a:path w="39867" h="21600" fill="none" extrusionOk="0">
                      <a:moveTo>
                        <a:pt x="-1" y="14116"/>
                      </a:moveTo>
                      <a:cubicBezTo>
                        <a:pt x="3132" y="5633"/>
                        <a:pt x="11218" y="-1"/>
                        <a:pt x="20262" y="0"/>
                      </a:cubicBezTo>
                      <a:cubicBezTo>
                        <a:pt x="28681" y="0"/>
                        <a:pt x="36333" y="4892"/>
                        <a:pt x="39867" y="12533"/>
                      </a:cubicBezTo>
                    </a:path>
                    <a:path w="39867" h="21600" stroke="0" extrusionOk="0">
                      <a:moveTo>
                        <a:pt x="-1" y="14116"/>
                      </a:moveTo>
                      <a:cubicBezTo>
                        <a:pt x="3132" y="5633"/>
                        <a:pt x="11218" y="-1"/>
                        <a:pt x="20262" y="0"/>
                      </a:cubicBezTo>
                      <a:cubicBezTo>
                        <a:pt x="28681" y="0"/>
                        <a:pt x="36333" y="4892"/>
                        <a:pt x="39867" y="12533"/>
                      </a:cubicBezTo>
                      <a:lnTo>
                        <a:pt x="20262" y="21600"/>
                      </a:lnTo>
                      <a:close/>
                    </a:path>
                  </a:pathLst>
                </a:custGeom>
                <a:solidFill>
                  <a:srgbClr val="E7EDED"/>
                </a:solidFill>
                <a:ln w="3175">
                  <a:solidFill>
                    <a:srgbClr val="6C8F93"/>
                  </a:solidFill>
                  <a:round/>
                  <a:headEnd/>
                  <a:tailEnd/>
                </a:ln>
              </p:spPr>
              <p:txBody>
                <a:bodyPr/>
                <a:lstStyle/>
                <a:p>
                  <a:endParaRPr lang="it-IT"/>
                </a:p>
              </p:txBody>
            </p:sp>
            <p:sp>
              <p:nvSpPr>
                <p:cNvPr id="34165" name="Arc 115"/>
                <p:cNvSpPr>
                  <a:spLocks/>
                </p:cNvSpPr>
                <p:nvPr/>
              </p:nvSpPr>
              <p:spPr bwMode="auto">
                <a:xfrm>
                  <a:off x="1015" y="2211"/>
                  <a:ext cx="23" cy="14"/>
                </a:xfrm>
                <a:custGeom>
                  <a:avLst/>
                  <a:gdLst>
                    <a:gd name="T0" fmla="*/ 0 w 31958"/>
                    <a:gd name="T1" fmla="*/ 0 h 25972"/>
                    <a:gd name="T2" fmla="*/ 0 w 31958"/>
                    <a:gd name="T3" fmla="*/ 0 h 25972"/>
                    <a:gd name="T4" fmla="*/ 0 w 31958"/>
                    <a:gd name="T5" fmla="*/ 0 h 25972"/>
                    <a:gd name="T6" fmla="*/ 0 60000 65536"/>
                    <a:gd name="T7" fmla="*/ 0 60000 65536"/>
                    <a:gd name="T8" fmla="*/ 0 60000 65536"/>
                    <a:gd name="T9" fmla="*/ 0 w 31958"/>
                    <a:gd name="T10" fmla="*/ 0 h 25972"/>
                    <a:gd name="T11" fmla="*/ 31958 w 31958"/>
                    <a:gd name="T12" fmla="*/ 25972 h 25972"/>
                  </a:gdLst>
                  <a:ahLst/>
                  <a:cxnLst>
                    <a:cxn ang="T6">
                      <a:pos x="T0" y="T1"/>
                    </a:cxn>
                    <a:cxn ang="T7">
                      <a:pos x="T2" y="T3"/>
                    </a:cxn>
                    <a:cxn ang="T8">
                      <a:pos x="T4" y="T5"/>
                    </a:cxn>
                  </a:cxnLst>
                  <a:rect l="T9" t="T10" r="T11" b="T12"/>
                  <a:pathLst>
                    <a:path w="31958" h="25972" fill="none" extrusionOk="0">
                      <a:moveTo>
                        <a:pt x="447" y="25971"/>
                      </a:moveTo>
                      <a:cubicBezTo>
                        <a:pt x="149" y="24533"/>
                        <a:pt x="0" y="23068"/>
                        <a:pt x="0" y="21600"/>
                      </a:cubicBezTo>
                      <a:cubicBezTo>
                        <a:pt x="0" y="9670"/>
                        <a:pt x="9670" y="0"/>
                        <a:pt x="21600" y="0"/>
                      </a:cubicBezTo>
                      <a:cubicBezTo>
                        <a:pt x="25219" y="-1"/>
                        <a:pt x="28781" y="909"/>
                        <a:pt x="31958" y="2645"/>
                      </a:cubicBezTo>
                    </a:path>
                    <a:path w="31958" h="25972" stroke="0" extrusionOk="0">
                      <a:moveTo>
                        <a:pt x="447" y="25971"/>
                      </a:moveTo>
                      <a:cubicBezTo>
                        <a:pt x="149" y="24533"/>
                        <a:pt x="0" y="23068"/>
                        <a:pt x="0" y="21600"/>
                      </a:cubicBezTo>
                      <a:cubicBezTo>
                        <a:pt x="0" y="9670"/>
                        <a:pt x="9670" y="0"/>
                        <a:pt x="21600" y="0"/>
                      </a:cubicBezTo>
                      <a:cubicBezTo>
                        <a:pt x="25219" y="-1"/>
                        <a:pt x="28781" y="909"/>
                        <a:pt x="31958" y="2645"/>
                      </a:cubicBezTo>
                      <a:lnTo>
                        <a:pt x="21600" y="21600"/>
                      </a:lnTo>
                      <a:close/>
                    </a:path>
                  </a:pathLst>
                </a:custGeom>
                <a:solidFill>
                  <a:srgbClr val="E7EDED"/>
                </a:solidFill>
                <a:ln w="9525">
                  <a:noFill/>
                  <a:round/>
                  <a:headEnd/>
                  <a:tailEnd/>
                </a:ln>
              </p:spPr>
              <p:txBody>
                <a:bodyPr/>
                <a:lstStyle/>
                <a:p>
                  <a:endParaRPr lang="it-IT"/>
                </a:p>
              </p:txBody>
            </p:sp>
            <p:sp>
              <p:nvSpPr>
                <p:cNvPr id="34166" name="Arc 116"/>
                <p:cNvSpPr>
                  <a:spLocks/>
                </p:cNvSpPr>
                <p:nvPr/>
              </p:nvSpPr>
              <p:spPr bwMode="auto">
                <a:xfrm>
                  <a:off x="1016" y="2212"/>
                  <a:ext cx="21" cy="13"/>
                </a:xfrm>
                <a:custGeom>
                  <a:avLst/>
                  <a:gdLst>
                    <a:gd name="T0" fmla="*/ 0 w 31797"/>
                    <a:gd name="T1" fmla="*/ 0 h 26058"/>
                    <a:gd name="T2" fmla="*/ 0 w 31797"/>
                    <a:gd name="T3" fmla="*/ 0 h 26058"/>
                    <a:gd name="T4" fmla="*/ 0 w 31797"/>
                    <a:gd name="T5" fmla="*/ 0 h 26058"/>
                    <a:gd name="T6" fmla="*/ 0 60000 65536"/>
                    <a:gd name="T7" fmla="*/ 0 60000 65536"/>
                    <a:gd name="T8" fmla="*/ 0 60000 65536"/>
                    <a:gd name="T9" fmla="*/ 0 w 31797"/>
                    <a:gd name="T10" fmla="*/ 0 h 26058"/>
                    <a:gd name="T11" fmla="*/ 31797 w 31797"/>
                    <a:gd name="T12" fmla="*/ 26058 h 26058"/>
                  </a:gdLst>
                  <a:ahLst/>
                  <a:cxnLst>
                    <a:cxn ang="T6">
                      <a:pos x="T0" y="T1"/>
                    </a:cxn>
                    <a:cxn ang="T7">
                      <a:pos x="T2" y="T3"/>
                    </a:cxn>
                    <a:cxn ang="T8">
                      <a:pos x="T4" y="T5"/>
                    </a:cxn>
                  </a:cxnLst>
                  <a:rect l="T9" t="T10" r="T11" b="T12"/>
                  <a:pathLst>
                    <a:path w="31797" h="26058" fill="none" extrusionOk="0">
                      <a:moveTo>
                        <a:pt x="465" y="26057"/>
                      </a:moveTo>
                      <a:cubicBezTo>
                        <a:pt x="155" y="24592"/>
                        <a:pt x="0" y="23098"/>
                        <a:pt x="0" y="21600"/>
                      </a:cubicBezTo>
                      <a:cubicBezTo>
                        <a:pt x="0" y="9670"/>
                        <a:pt x="9670" y="0"/>
                        <a:pt x="21600" y="0"/>
                      </a:cubicBezTo>
                      <a:cubicBezTo>
                        <a:pt x="25157" y="-1"/>
                        <a:pt x="28660" y="878"/>
                        <a:pt x="31796" y="2558"/>
                      </a:cubicBezTo>
                    </a:path>
                    <a:path w="31797" h="26058" stroke="0" extrusionOk="0">
                      <a:moveTo>
                        <a:pt x="465" y="26057"/>
                      </a:moveTo>
                      <a:cubicBezTo>
                        <a:pt x="155" y="24592"/>
                        <a:pt x="0" y="23098"/>
                        <a:pt x="0" y="21600"/>
                      </a:cubicBezTo>
                      <a:cubicBezTo>
                        <a:pt x="0" y="9670"/>
                        <a:pt x="9670" y="0"/>
                        <a:pt x="21600" y="0"/>
                      </a:cubicBezTo>
                      <a:cubicBezTo>
                        <a:pt x="25157" y="-1"/>
                        <a:pt x="28660" y="878"/>
                        <a:pt x="31796" y="2558"/>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4167" name="Arc 117"/>
                <p:cNvSpPr>
                  <a:spLocks/>
                </p:cNvSpPr>
                <p:nvPr/>
              </p:nvSpPr>
              <p:spPr bwMode="auto">
                <a:xfrm>
                  <a:off x="1011" y="2242"/>
                  <a:ext cx="24" cy="11"/>
                </a:xfrm>
                <a:custGeom>
                  <a:avLst/>
                  <a:gdLst>
                    <a:gd name="T0" fmla="*/ 0 w 32394"/>
                    <a:gd name="T1" fmla="*/ 0 h 22980"/>
                    <a:gd name="T2" fmla="*/ 0 w 32394"/>
                    <a:gd name="T3" fmla="*/ 0 h 22980"/>
                    <a:gd name="T4" fmla="*/ 0 w 32394"/>
                    <a:gd name="T5" fmla="*/ 0 h 22980"/>
                    <a:gd name="T6" fmla="*/ 0 60000 65536"/>
                    <a:gd name="T7" fmla="*/ 0 60000 65536"/>
                    <a:gd name="T8" fmla="*/ 0 60000 65536"/>
                    <a:gd name="T9" fmla="*/ 0 w 32394"/>
                    <a:gd name="T10" fmla="*/ 0 h 22980"/>
                    <a:gd name="T11" fmla="*/ 32394 w 32394"/>
                    <a:gd name="T12" fmla="*/ 22980 h 22980"/>
                  </a:gdLst>
                  <a:ahLst/>
                  <a:cxnLst>
                    <a:cxn ang="T6">
                      <a:pos x="T0" y="T1"/>
                    </a:cxn>
                    <a:cxn ang="T7">
                      <a:pos x="T2" y="T3"/>
                    </a:cxn>
                    <a:cxn ang="T8">
                      <a:pos x="T4" y="T5"/>
                    </a:cxn>
                  </a:cxnLst>
                  <a:rect l="T9" t="T10" r="T11" b="T12"/>
                  <a:pathLst>
                    <a:path w="32394" h="22980" fill="none" extrusionOk="0">
                      <a:moveTo>
                        <a:pt x="32393" y="20089"/>
                      </a:moveTo>
                      <a:cubicBezTo>
                        <a:pt x="29111" y="21983"/>
                        <a:pt x="25389" y="22979"/>
                        <a:pt x="21600" y="22980"/>
                      </a:cubicBezTo>
                      <a:cubicBezTo>
                        <a:pt x="9670" y="22980"/>
                        <a:pt x="0" y="13309"/>
                        <a:pt x="0" y="1380"/>
                      </a:cubicBezTo>
                      <a:cubicBezTo>
                        <a:pt x="-1" y="919"/>
                        <a:pt x="14" y="459"/>
                        <a:pt x="44" y="0"/>
                      </a:cubicBezTo>
                    </a:path>
                    <a:path w="32394" h="22980" stroke="0" extrusionOk="0">
                      <a:moveTo>
                        <a:pt x="32393" y="20089"/>
                      </a:moveTo>
                      <a:cubicBezTo>
                        <a:pt x="29111" y="21983"/>
                        <a:pt x="25389" y="22979"/>
                        <a:pt x="21600" y="22980"/>
                      </a:cubicBezTo>
                      <a:cubicBezTo>
                        <a:pt x="9670" y="22980"/>
                        <a:pt x="0" y="13309"/>
                        <a:pt x="0" y="1380"/>
                      </a:cubicBezTo>
                      <a:cubicBezTo>
                        <a:pt x="-1" y="919"/>
                        <a:pt x="14" y="459"/>
                        <a:pt x="44" y="0"/>
                      </a:cubicBezTo>
                      <a:lnTo>
                        <a:pt x="21600" y="1380"/>
                      </a:lnTo>
                      <a:close/>
                    </a:path>
                  </a:pathLst>
                </a:custGeom>
                <a:solidFill>
                  <a:srgbClr val="E7EDED"/>
                </a:solidFill>
                <a:ln w="9525">
                  <a:noFill/>
                  <a:round/>
                  <a:headEnd/>
                  <a:tailEnd/>
                </a:ln>
              </p:spPr>
              <p:txBody>
                <a:bodyPr/>
                <a:lstStyle/>
                <a:p>
                  <a:endParaRPr lang="it-IT"/>
                </a:p>
              </p:txBody>
            </p:sp>
            <p:sp>
              <p:nvSpPr>
                <p:cNvPr id="34168" name="Arc 118"/>
                <p:cNvSpPr>
                  <a:spLocks/>
                </p:cNvSpPr>
                <p:nvPr/>
              </p:nvSpPr>
              <p:spPr bwMode="auto">
                <a:xfrm>
                  <a:off x="1012" y="2242"/>
                  <a:ext cx="22" cy="10"/>
                </a:xfrm>
                <a:custGeom>
                  <a:avLst/>
                  <a:gdLst>
                    <a:gd name="T0" fmla="*/ 0 w 32065"/>
                    <a:gd name="T1" fmla="*/ 0 h 23037"/>
                    <a:gd name="T2" fmla="*/ 0 w 32065"/>
                    <a:gd name="T3" fmla="*/ 0 h 23037"/>
                    <a:gd name="T4" fmla="*/ 0 w 32065"/>
                    <a:gd name="T5" fmla="*/ 0 h 23037"/>
                    <a:gd name="T6" fmla="*/ 0 60000 65536"/>
                    <a:gd name="T7" fmla="*/ 0 60000 65536"/>
                    <a:gd name="T8" fmla="*/ 0 60000 65536"/>
                    <a:gd name="T9" fmla="*/ 0 w 32065"/>
                    <a:gd name="T10" fmla="*/ 0 h 23037"/>
                    <a:gd name="T11" fmla="*/ 32065 w 32065"/>
                    <a:gd name="T12" fmla="*/ 23037 h 23037"/>
                  </a:gdLst>
                  <a:ahLst/>
                  <a:cxnLst>
                    <a:cxn ang="T6">
                      <a:pos x="T0" y="T1"/>
                    </a:cxn>
                    <a:cxn ang="T7">
                      <a:pos x="T2" y="T3"/>
                    </a:cxn>
                    <a:cxn ang="T8">
                      <a:pos x="T4" y="T5"/>
                    </a:cxn>
                  </a:cxnLst>
                  <a:rect l="T9" t="T10" r="T11" b="T12"/>
                  <a:pathLst>
                    <a:path w="32065" h="23037" fill="none" extrusionOk="0">
                      <a:moveTo>
                        <a:pt x="32065" y="20332"/>
                      </a:moveTo>
                      <a:cubicBezTo>
                        <a:pt x="28862" y="22106"/>
                        <a:pt x="25261" y="23036"/>
                        <a:pt x="21600" y="23037"/>
                      </a:cubicBezTo>
                      <a:cubicBezTo>
                        <a:pt x="9670" y="23037"/>
                        <a:pt x="0" y="13366"/>
                        <a:pt x="0" y="1437"/>
                      </a:cubicBezTo>
                      <a:cubicBezTo>
                        <a:pt x="-1" y="957"/>
                        <a:pt x="15" y="478"/>
                        <a:pt x="47" y="-1"/>
                      </a:cubicBezTo>
                    </a:path>
                    <a:path w="32065" h="23037" stroke="0" extrusionOk="0">
                      <a:moveTo>
                        <a:pt x="32065" y="20332"/>
                      </a:moveTo>
                      <a:cubicBezTo>
                        <a:pt x="28862" y="22106"/>
                        <a:pt x="25261" y="23036"/>
                        <a:pt x="21600" y="23037"/>
                      </a:cubicBezTo>
                      <a:cubicBezTo>
                        <a:pt x="9670" y="23037"/>
                        <a:pt x="0" y="13366"/>
                        <a:pt x="0" y="1437"/>
                      </a:cubicBezTo>
                      <a:cubicBezTo>
                        <a:pt x="-1" y="957"/>
                        <a:pt x="15" y="478"/>
                        <a:pt x="47" y="-1"/>
                      </a:cubicBezTo>
                      <a:lnTo>
                        <a:pt x="21600" y="1437"/>
                      </a:lnTo>
                      <a:close/>
                    </a:path>
                  </a:pathLst>
                </a:custGeom>
                <a:solidFill>
                  <a:srgbClr val="E7EDED"/>
                </a:solidFill>
                <a:ln w="3175">
                  <a:solidFill>
                    <a:srgbClr val="6C8F93"/>
                  </a:solidFill>
                  <a:round/>
                  <a:headEnd/>
                  <a:tailEnd/>
                </a:ln>
              </p:spPr>
              <p:txBody>
                <a:bodyPr/>
                <a:lstStyle/>
                <a:p>
                  <a:endParaRPr lang="it-IT"/>
                </a:p>
              </p:txBody>
            </p:sp>
            <p:sp>
              <p:nvSpPr>
                <p:cNvPr id="34169" name="Arc 119"/>
                <p:cNvSpPr>
                  <a:spLocks/>
                </p:cNvSpPr>
                <p:nvPr/>
              </p:nvSpPr>
              <p:spPr bwMode="auto">
                <a:xfrm>
                  <a:off x="1076" y="2211"/>
                  <a:ext cx="18" cy="13"/>
                </a:xfrm>
                <a:custGeom>
                  <a:avLst/>
                  <a:gdLst>
                    <a:gd name="T0" fmla="*/ 0 w 25836"/>
                    <a:gd name="T1" fmla="*/ 0 h 32090"/>
                    <a:gd name="T2" fmla="*/ 0 w 25836"/>
                    <a:gd name="T3" fmla="*/ 0 h 32090"/>
                    <a:gd name="T4" fmla="*/ 0 w 25836"/>
                    <a:gd name="T5" fmla="*/ 0 h 32090"/>
                    <a:gd name="T6" fmla="*/ 0 60000 65536"/>
                    <a:gd name="T7" fmla="*/ 0 60000 65536"/>
                    <a:gd name="T8" fmla="*/ 0 60000 65536"/>
                    <a:gd name="T9" fmla="*/ 0 w 25836"/>
                    <a:gd name="T10" fmla="*/ 0 h 32090"/>
                    <a:gd name="T11" fmla="*/ 25836 w 25836"/>
                    <a:gd name="T12" fmla="*/ 32090 h 32090"/>
                  </a:gdLst>
                  <a:ahLst/>
                  <a:cxnLst>
                    <a:cxn ang="T6">
                      <a:pos x="T0" y="T1"/>
                    </a:cxn>
                    <a:cxn ang="T7">
                      <a:pos x="T2" y="T3"/>
                    </a:cxn>
                    <a:cxn ang="T8">
                      <a:pos x="T4" y="T5"/>
                    </a:cxn>
                  </a:cxnLst>
                  <a:rect l="T9" t="T10" r="T11" b="T12"/>
                  <a:pathLst>
                    <a:path w="25836" h="32090" fill="none" extrusionOk="0">
                      <a:moveTo>
                        <a:pt x="0" y="419"/>
                      </a:moveTo>
                      <a:cubicBezTo>
                        <a:pt x="1394" y="140"/>
                        <a:pt x="2813" y="-1"/>
                        <a:pt x="4236" y="0"/>
                      </a:cubicBezTo>
                      <a:cubicBezTo>
                        <a:pt x="16165" y="0"/>
                        <a:pt x="25836" y="9670"/>
                        <a:pt x="25836" y="21600"/>
                      </a:cubicBezTo>
                      <a:cubicBezTo>
                        <a:pt x="25836" y="25270"/>
                        <a:pt x="24900" y="28881"/>
                        <a:pt x="23117" y="32089"/>
                      </a:cubicBezTo>
                    </a:path>
                    <a:path w="25836" h="32090" stroke="0" extrusionOk="0">
                      <a:moveTo>
                        <a:pt x="0" y="419"/>
                      </a:moveTo>
                      <a:cubicBezTo>
                        <a:pt x="1394" y="140"/>
                        <a:pt x="2813" y="-1"/>
                        <a:pt x="4236" y="0"/>
                      </a:cubicBezTo>
                      <a:cubicBezTo>
                        <a:pt x="16165" y="0"/>
                        <a:pt x="25836" y="9670"/>
                        <a:pt x="25836" y="21600"/>
                      </a:cubicBezTo>
                      <a:cubicBezTo>
                        <a:pt x="25836" y="25270"/>
                        <a:pt x="24900" y="28881"/>
                        <a:pt x="23117" y="32089"/>
                      </a:cubicBezTo>
                      <a:lnTo>
                        <a:pt x="4236" y="21600"/>
                      </a:lnTo>
                      <a:close/>
                    </a:path>
                  </a:pathLst>
                </a:custGeom>
                <a:solidFill>
                  <a:srgbClr val="E7EDED"/>
                </a:solidFill>
                <a:ln w="9525">
                  <a:noFill/>
                  <a:round/>
                  <a:headEnd/>
                  <a:tailEnd/>
                </a:ln>
              </p:spPr>
              <p:txBody>
                <a:bodyPr/>
                <a:lstStyle/>
                <a:p>
                  <a:endParaRPr lang="it-IT"/>
                </a:p>
              </p:txBody>
            </p:sp>
            <p:sp>
              <p:nvSpPr>
                <p:cNvPr id="34170" name="Arc 120"/>
                <p:cNvSpPr>
                  <a:spLocks/>
                </p:cNvSpPr>
                <p:nvPr/>
              </p:nvSpPr>
              <p:spPr bwMode="auto">
                <a:xfrm>
                  <a:off x="1076" y="2212"/>
                  <a:ext cx="17" cy="12"/>
                </a:xfrm>
                <a:custGeom>
                  <a:avLst/>
                  <a:gdLst>
                    <a:gd name="T0" fmla="*/ 0 w 25642"/>
                    <a:gd name="T1" fmla="*/ 0 h 32484"/>
                    <a:gd name="T2" fmla="*/ 0 w 25642"/>
                    <a:gd name="T3" fmla="*/ 0 h 32484"/>
                    <a:gd name="T4" fmla="*/ 0 w 25642"/>
                    <a:gd name="T5" fmla="*/ 0 h 32484"/>
                    <a:gd name="T6" fmla="*/ 0 60000 65536"/>
                    <a:gd name="T7" fmla="*/ 0 60000 65536"/>
                    <a:gd name="T8" fmla="*/ 0 60000 65536"/>
                    <a:gd name="T9" fmla="*/ 0 w 25642"/>
                    <a:gd name="T10" fmla="*/ 0 h 32484"/>
                    <a:gd name="T11" fmla="*/ 25642 w 25642"/>
                    <a:gd name="T12" fmla="*/ 32484 h 32484"/>
                  </a:gdLst>
                  <a:ahLst/>
                  <a:cxnLst>
                    <a:cxn ang="T6">
                      <a:pos x="T0" y="T1"/>
                    </a:cxn>
                    <a:cxn ang="T7">
                      <a:pos x="T2" y="T3"/>
                    </a:cxn>
                    <a:cxn ang="T8">
                      <a:pos x="T4" y="T5"/>
                    </a:cxn>
                  </a:cxnLst>
                  <a:rect l="T9" t="T10" r="T11" b="T12"/>
                  <a:pathLst>
                    <a:path w="25642" h="32484" fill="none" extrusionOk="0">
                      <a:moveTo>
                        <a:pt x="0" y="381"/>
                      </a:moveTo>
                      <a:cubicBezTo>
                        <a:pt x="1332" y="127"/>
                        <a:pt x="2685" y="-1"/>
                        <a:pt x="4042" y="0"/>
                      </a:cubicBezTo>
                      <a:cubicBezTo>
                        <a:pt x="15971" y="0"/>
                        <a:pt x="25642" y="9670"/>
                        <a:pt x="25642" y="21600"/>
                      </a:cubicBezTo>
                      <a:cubicBezTo>
                        <a:pt x="25642" y="25424"/>
                        <a:pt x="24626" y="29180"/>
                        <a:pt x="22699" y="32483"/>
                      </a:cubicBezTo>
                    </a:path>
                    <a:path w="25642" h="32484" stroke="0" extrusionOk="0">
                      <a:moveTo>
                        <a:pt x="0" y="381"/>
                      </a:moveTo>
                      <a:cubicBezTo>
                        <a:pt x="1332" y="127"/>
                        <a:pt x="2685" y="-1"/>
                        <a:pt x="4042" y="0"/>
                      </a:cubicBezTo>
                      <a:cubicBezTo>
                        <a:pt x="15971" y="0"/>
                        <a:pt x="25642" y="9670"/>
                        <a:pt x="25642" y="21600"/>
                      </a:cubicBezTo>
                      <a:cubicBezTo>
                        <a:pt x="25642" y="25424"/>
                        <a:pt x="24626" y="29180"/>
                        <a:pt x="22699" y="32483"/>
                      </a:cubicBezTo>
                      <a:lnTo>
                        <a:pt x="4042" y="21600"/>
                      </a:lnTo>
                      <a:close/>
                    </a:path>
                  </a:pathLst>
                </a:custGeom>
                <a:solidFill>
                  <a:srgbClr val="E7EDED"/>
                </a:solidFill>
                <a:ln w="3175">
                  <a:solidFill>
                    <a:srgbClr val="6C8F93"/>
                  </a:solidFill>
                  <a:round/>
                  <a:headEnd/>
                  <a:tailEnd/>
                </a:ln>
              </p:spPr>
              <p:txBody>
                <a:bodyPr/>
                <a:lstStyle/>
                <a:p>
                  <a:endParaRPr lang="it-IT"/>
                </a:p>
              </p:txBody>
            </p:sp>
            <p:sp>
              <p:nvSpPr>
                <p:cNvPr id="34171" name="Arc 121"/>
                <p:cNvSpPr>
                  <a:spLocks/>
                </p:cNvSpPr>
                <p:nvPr/>
              </p:nvSpPr>
              <p:spPr bwMode="auto">
                <a:xfrm>
                  <a:off x="1082" y="2225"/>
                  <a:ext cx="16" cy="13"/>
                </a:xfrm>
                <a:custGeom>
                  <a:avLst/>
                  <a:gdLst>
                    <a:gd name="T0" fmla="*/ 0 w 21600"/>
                    <a:gd name="T1" fmla="*/ 0 h 28665"/>
                    <a:gd name="T2" fmla="*/ 0 w 21600"/>
                    <a:gd name="T3" fmla="*/ 0 h 28665"/>
                    <a:gd name="T4" fmla="*/ 0 w 21600"/>
                    <a:gd name="T5" fmla="*/ 0 h 28665"/>
                    <a:gd name="T6" fmla="*/ 0 60000 65536"/>
                    <a:gd name="T7" fmla="*/ 0 60000 65536"/>
                    <a:gd name="T8" fmla="*/ 0 60000 65536"/>
                    <a:gd name="T9" fmla="*/ 0 w 21600"/>
                    <a:gd name="T10" fmla="*/ 0 h 28665"/>
                    <a:gd name="T11" fmla="*/ 21600 w 21600"/>
                    <a:gd name="T12" fmla="*/ 28665 h 28665"/>
                  </a:gdLst>
                  <a:ahLst/>
                  <a:cxnLst>
                    <a:cxn ang="T6">
                      <a:pos x="T0" y="T1"/>
                    </a:cxn>
                    <a:cxn ang="T7">
                      <a:pos x="T2" y="T3"/>
                    </a:cxn>
                    <a:cxn ang="T8">
                      <a:pos x="T4" y="T5"/>
                    </a:cxn>
                  </a:cxnLst>
                  <a:rect l="T9" t="T10" r="T11" b="T12"/>
                  <a:pathLst>
                    <a:path w="21600" h="28665" fill="none" extrusionOk="0">
                      <a:moveTo>
                        <a:pt x="13298" y="-1"/>
                      </a:moveTo>
                      <a:cubicBezTo>
                        <a:pt x="18537" y="4093"/>
                        <a:pt x="21600" y="10371"/>
                        <a:pt x="21600" y="17021"/>
                      </a:cubicBezTo>
                      <a:cubicBezTo>
                        <a:pt x="21600" y="21148"/>
                        <a:pt x="20417" y="25188"/>
                        <a:pt x="18192" y="28664"/>
                      </a:cubicBezTo>
                    </a:path>
                    <a:path w="21600" h="28665" stroke="0" extrusionOk="0">
                      <a:moveTo>
                        <a:pt x="13298" y="-1"/>
                      </a:moveTo>
                      <a:cubicBezTo>
                        <a:pt x="18537" y="4093"/>
                        <a:pt x="21600" y="10371"/>
                        <a:pt x="21600" y="17021"/>
                      </a:cubicBezTo>
                      <a:cubicBezTo>
                        <a:pt x="21600" y="21148"/>
                        <a:pt x="20417" y="25188"/>
                        <a:pt x="18192" y="28664"/>
                      </a:cubicBezTo>
                      <a:lnTo>
                        <a:pt x="0" y="17021"/>
                      </a:lnTo>
                      <a:close/>
                    </a:path>
                  </a:pathLst>
                </a:custGeom>
                <a:solidFill>
                  <a:srgbClr val="E7EDED"/>
                </a:solidFill>
                <a:ln w="9525">
                  <a:noFill/>
                  <a:round/>
                  <a:headEnd/>
                  <a:tailEnd/>
                </a:ln>
              </p:spPr>
              <p:txBody>
                <a:bodyPr/>
                <a:lstStyle/>
                <a:p>
                  <a:endParaRPr lang="it-IT"/>
                </a:p>
              </p:txBody>
            </p:sp>
            <p:sp>
              <p:nvSpPr>
                <p:cNvPr id="34172" name="Arc 122"/>
                <p:cNvSpPr>
                  <a:spLocks/>
                </p:cNvSpPr>
                <p:nvPr/>
              </p:nvSpPr>
              <p:spPr bwMode="auto">
                <a:xfrm>
                  <a:off x="1082" y="2226"/>
                  <a:ext cx="15" cy="12"/>
                </a:xfrm>
                <a:custGeom>
                  <a:avLst/>
                  <a:gdLst>
                    <a:gd name="T0" fmla="*/ 0 w 21600"/>
                    <a:gd name="T1" fmla="*/ 0 h 29262"/>
                    <a:gd name="T2" fmla="*/ 0 w 21600"/>
                    <a:gd name="T3" fmla="*/ 0 h 29262"/>
                    <a:gd name="T4" fmla="*/ 0 w 21600"/>
                    <a:gd name="T5" fmla="*/ 0 h 29262"/>
                    <a:gd name="T6" fmla="*/ 0 60000 65536"/>
                    <a:gd name="T7" fmla="*/ 0 60000 65536"/>
                    <a:gd name="T8" fmla="*/ 0 60000 65536"/>
                    <a:gd name="T9" fmla="*/ 0 w 21600"/>
                    <a:gd name="T10" fmla="*/ 0 h 29262"/>
                    <a:gd name="T11" fmla="*/ 21600 w 21600"/>
                    <a:gd name="T12" fmla="*/ 29262 h 29262"/>
                  </a:gdLst>
                  <a:ahLst/>
                  <a:cxnLst>
                    <a:cxn ang="T6">
                      <a:pos x="T0" y="T1"/>
                    </a:cxn>
                    <a:cxn ang="T7">
                      <a:pos x="T2" y="T3"/>
                    </a:cxn>
                    <a:cxn ang="T8">
                      <a:pos x="T4" y="T5"/>
                    </a:cxn>
                  </a:cxnLst>
                  <a:rect l="T9" t="T10" r="T11" b="T12"/>
                  <a:pathLst>
                    <a:path w="21600" h="29262" fill="none" extrusionOk="0">
                      <a:moveTo>
                        <a:pt x="12959" y="-1"/>
                      </a:moveTo>
                      <a:cubicBezTo>
                        <a:pt x="18399" y="4079"/>
                        <a:pt x="21600" y="10481"/>
                        <a:pt x="21600" y="17280"/>
                      </a:cubicBezTo>
                      <a:cubicBezTo>
                        <a:pt x="21600" y="21544"/>
                        <a:pt x="20337" y="25713"/>
                        <a:pt x="17971" y="29261"/>
                      </a:cubicBezTo>
                    </a:path>
                    <a:path w="21600" h="29262" stroke="0" extrusionOk="0">
                      <a:moveTo>
                        <a:pt x="12959" y="-1"/>
                      </a:moveTo>
                      <a:cubicBezTo>
                        <a:pt x="18399" y="4079"/>
                        <a:pt x="21600" y="10481"/>
                        <a:pt x="21600" y="17280"/>
                      </a:cubicBezTo>
                      <a:cubicBezTo>
                        <a:pt x="21600" y="21544"/>
                        <a:pt x="20337" y="25713"/>
                        <a:pt x="17971" y="29261"/>
                      </a:cubicBezTo>
                      <a:lnTo>
                        <a:pt x="0" y="17280"/>
                      </a:lnTo>
                      <a:close/>
                    </a:path>
                  </a:pathLst>
                </a:custGeom>
                <a:solidFill>
                  <a:srgbClr val="E7EDED"/>
                </a:solidFill>
                <a:ln w="3175">
                  <a:solidFill>
                    <a:srgbClr val="6C8F93"/>
                  </a:solidFill>
                  <a:round/>
                  <a:headEnd/>
                  <a:tailEnd/>
                </a:ln>
              </p:spPr>
              <p:txBody>
                <a:bodyPr/>
                <a:lstStyle/>
                <a:p>
                  <a:endParaRPr lang="it-IT"/>
                </a:p>
              </p:txBody>
            </p:sp>
            <p:sp>
              <p:nvSpPr>
                <p:cNvPr id="34173" name="Arc 123"/>
                <p:cNvSpPr>
                  <a:spLocks/>
                </p:cNvSpPr>
                <p:nvPr/>
              </p:nvSpPr>
              <p:spPr bwMode="auto">
                <a:xfrm>
                  <a:off x="1076" y="2237"/>
                  <a:ext cx="20" cy="20"/>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9525">
                  <a:noFill/>
                  <a:round/>
                  <a:headEnd/>
                  <a:tailEnd/>
                </a:ln>
              </p:spPr>
              <p:txBody>
                <a:bodyPr/>
                <a:lstStyle/>
                <a:p>
                  <a:endParaRPr lang="it-IT"/>
                </a:p>
              </p:txBody>
            </p:sp>
            <p:sp>
              <p:nvSpPr>
                <p:cNvPr id="34174" name="Arc 124"/>
                <p:cNvSpPr>
                  <a:spLocks/>
                </p:cNvSpPr>
                <p:nvPr/>
              </p:nvSpPr>
              <p:spPr bwMode="auto">
                <a:xfrm>
                  <a:off x="1076" y="2238"/>
                  <a:ext cx="19" cy="18"/>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3175">
                  <a:solidFill>
                    <a:srgbClr val="6C8F93"/>
                  </a:solidFill>
                  <a:round/>
                  <a:headEnd/>
                  <a:tailEnd/>
                </a:ln>
              </p:spPr>
              <p:txBody>
                <a:bodyPr/>
                <a:lstStyle/>
                <a:p>
                  <a:endParaRPr lang="it-IT"/>
                </a:p>
              </p:txBody>
            </p:sp>
            <p:sp>
              <p:nvSpPr>
                <p:cNvPr id="34175" name="Arc 125"/>
                <p:cNvSpPr>
                  <a:spLocks/>
                </p:cNvSpPr>
                <p:nvPr/>
              </p:nvSpPr>
              <p:spPr bwMode="auto">
                <a:xfrm>
                  <a:off x="1005" y="2225"/>
                  <a:ext cx="10" cy="17"/>
                </a:xfrm>
                <a:custGeom>
                  <a:avLst/>
                  <a:gdLst>
                    <a:gd name="T0" fmla="*/ 0 w 21600"/>
                    <a:gd name="T1" fmla="*/ 0 h 41281"/>
                    <a:gd name="T2" fmla="*/ 0 w 21600"/>
                    <a:gd name="T3" fmla="*/ 0 h 41281"/>
                    <a:gd name="T4" fmla="*/ 0 w 21600"/>
                    <a:gd name="T5" fmla="*/ 0 h 41281"/>
                    <a:gd name="T6" fmla="*/ 0 60000 65536"/>
                    <a:gd name="T7" fmla="*/ 0 60000 65536"/>
                    <a:gd name="T8" fmla="*/ 0 60000 65536"/>
                    <a:gd name="T9" fmla="*/ 0 w 21600"/>
                    <a:gd name="T10" fmla="*/ 0 h 41281"/>
                    <a:gd name="T11" fmla="*/ 21600 w 21600"/>
                    <a:gd name="T12" fmla="*/ 41281 h 41281"/>
                  </a:gdLst>
                  <a:ahLst/>
                  <a:cxnLst>
                    <a:cxn ang="T6">
                      <a:pos x="T0" y="T1"/>
                    </a:cxn>
                    <a:cxn ang="T7">
                      <a:pos x="T2" y="T3"/>
                    </a:cxn>
                    <a:cxn ang="T8">
                      <a:pos x="T4" y="T5"/>
                    </a:cxn>
                  </a:cxnLst>
                  <a:rect l="T9" t="T10" r="T11" b="T12"/>
                  <a:pathLst>
                    <a:path w="21600" h="41281" fill="none" extrusionOk="0">
                      <a:moveTo>
                        <a:pt x="12736" y="41280"/>
                      </a:moveTo>
                      <a:cubicBezTo>
                        <a:pt x="4984" y="37792"/>
                        <a:pt x="0" y="30082"/>
                        <a:pt x="0" y="21583"/>
                      </a:cubicBezTo>
                      <a:cubicBezTo>
                        <a:pt x="-1" y="9982"/>
                        <a:pt x="9163" y="453"/>
                        <a:pt x="20754" y="-1"/>
                      </a:cubicBezTo>
                    </a:path>
                    <a:path w="21600" h="41281" stroke="0" extrusionOk="0">
                      <a:moveTo>
                        <a:pt x="12736" y="41280"/>
                      </a:moveTo>
                      <a:cubicBezTo>
                        <a:pt x="4984" y="37792"/>
                        <a:pt x="0" y="30082"/>
                        <a:pt x="0" y="21583"/>
                      </a:cubicBezTo>
                      <a:cubicBezTo>
                        <a:pt x="-1" y="9982"/>
                        <a:pt x="9163" y="453"/>
                        <a:pt x="20754" y="-1"/>
                      </a:cubicBezTo>
                      <a:lnTo>
                        <a:pt x="21600" y="21583"/>
                      </a:lnTo>
                      <a:close/>
                    </a:path>
                  </a:pathLst>
                </a:custGeom>
                <a:solidFill>
                  <a:srgbClr val="E7EDED"/>
                </a:solidFill>
                <a:ln w="9525">
                  <a:noFill/>
                  <a:round/>
                  <a:headEnd/>
                  <a:tailEnd/>
                </a:ln>
              </p:spPr>
              <p:txBody>
                <a:bodyPr/>
                <a:lstStyle/>
                <a:p>
                  <a:endParaRPr lang="it-IT"/>
                </a:p>
              </p:txBody>
            </p:sp>
            <p:sp>
              <p:nvSpPr>
                <p:cNvPr id="34176" name="Arc 126"/>
                <p:cNvSpPr>
                  <a:spLocks/>
                </p:cNvSpPr>
                <p:nvPr/>
              </p:nvSpPr>
              <p:spPr bwMode="auto">
                <a:xfrm>
                  <a:off x="1006" y="2226"/>
                  <a:ext cx="9" cy="15"/>
                </a:xfrm>
                <a:custGeom>
                  <a:avLst/>
                  <a:gdLst>
                    <a:gd name="T0" fmla="*/ 0 w 21600"/>
                    <a:gd name="T1" fmla="*/ 0 h 41322"/>
                    <a:gd name="T2" fmla="*/ 0 w 21600"/>
                    <a:gd name="T3" fmla="*/ 0 h 41322"/>
                    <a:gd name="T4" fmla="*/ 0 w 21600"/>
                    <a:gd name="T5" fmla="*/ 0 h 41322"/>
                    <a:gd name="T6" fmla="*/ 0 60000 65536"/>
                    <a:gd name="T7" fmla="*/ 0 60000 65536"/>
                    <a:gd name="T8" fmla="*/ 0 60000 65536"/>
                    <a:gd name="T9" fmla="*/ 0 w 21600"/>
                    <a:gd name="T10" fmla="*/ 0 h 41322"/>
                    <a:gd name="T11" fmla="*/ 21600 w 21600"/>
                    <a:gd name="T12" fmla="*/ 41322 h 41322"/>
                  </a:gdLst>
                  <a:ahLst/>
                  <a:cxnLst>
                    <a:cxn ang="T6">
                      <a:pos x="T0" y="T1"/>
                    </a:cxn>
                    <a:cxn ang="T7">
                      <a:pos x="T2" y="T3"/>
                    </a:cxn>
                    <a:cxn ang="T8">
                      <a:pos x="T4" y="T5"/>
                    </a:cxn>
                  </a:cxnLst>
                  <a:rect l="T9" t="T10" r="T11" b="T12"/>
                  <a:pathLst>
                    <a:path w="21600" h="41322" fill="none" extrusionOk="0">
                      <a:moveTo>
                        <a:pt x="12826" y="41322"/>
                      </a:moveTo>
                      <a:cubicBezTo>
                        <a:pt x="5026" y="37855"/>
                        <a:pt x="0" y="30119"/>
                        <a:pt x="0" y="21584"/>
                      </a:cubicBezTo>
                      <a:cubicBezTo>
                        <a:pt x="-1" y="9979"/>
                        <a:pt x="9169" y="448"/>
                        <a:pt x="20766" y="0"/>
                      </a:cubicBezTo>
                    </a:path>
                    <a:path w="21600" h="41322" stroke="0" extrusionOk="0">
                      <a:moveTo>
                        <a:pt x="12826" y="41322"/>
                      </a:moveTo>
                      <a:cubicBezTo>
                        <a:pt x="5026" y="37855"/>
                        <a:pt x="0" y="30119"/>
                        <a:pt x="0" y="21584"/>
                      </a:cubicBezTo>
                      <a:cubicBezTo>
                        <a:pt x="-1" y="9979"/>
                        <a:pt x="9169" y="448"/>
                        <a:pt x="20766" y="0"/>
                      </a:cubicBezTo>
                      <a:lnTo>
                        <a:pt x="21600" y="21584"/>
                      </a:lnTo>
                      <a:close/>
                    </a:path>
                  </a:pathLst>
                </a:custGeom>
                <a:solidFill>
                  <a:srgbClr val="E7EDED"/>
                </a:solidFill>
                <a:ln w="3175">
                  <a:solidFill>
                    <a:srgbClr val="6C8F93"/>
                  </a:solidFill>
                  <a:round/>
                  <a:headEnd/>
                  <a:tailEnd/>
                </a:ln>
              </p:spPr>
              <p:txBody>
                <a:bodyPr/>
                <a:lstStyle/>
                <a:p>
                  <a:endParaRPr lang="it-IT"/>
                </a:p>
              </p:txBody>
            </p:sp>
            <p:sp>
              <p:nvSpPr>
                <p:cNvPr id="34177" name="Arc 127"/>
                <p:cNvSpPr>
                  <a:spLocks/>
                </p:cNvSpPr>
                <p:nvPr/>
              </p:nvSpPr>
              <p:spPr bwMode="auto">
                <a:xfrm>
                  <a:off x="1034" y="2249"/>
                  <a:ext cx="43" cy="12"/>
                </a:xfrm>
                <a:custGeom>
                  <a:avLst/>
                  <a:gdLst>
                    <a:gd name="T0" fmla="*/ 0 w 39157"/>
                    <a:gd name="T1" fmla="*/ 0 h 21600"/>
                    <a:gd name="T2" fmla="*/ 0 w 39157"/>
                    <a:gd name="T3" fmla="*/ 0 h 21600"/>
                    <a:gd name="T4" fmla="*/ 0 w 39157"/>
                    <a:gd name="T5" fmla="*/ 0 h 21600"/>
                    <a:gd name="T6" fmla="*/ 0 60000 65536"/>
                    <a:gd name="T7" fmla="*/ 0 60000 65536"/>
                    <a:gd name="T8" fmla="*/ 0 60000 65536"/>
                    <a:gd name="T9" fmla="*/ 0 w 39157"/>
                    <a:gd name="T10" fmla="*/ 0 h 21600"/>
                    <a:gd name="T11" fmla="*/ 39157 w 39157"/>
                    <a:gd name="T12" fmla="*/ 21600 h 21600"/>
                  </a:gdLst>
                  <a:ahLst/>
                  <a:cxnLst>
                    <a:cxn ang="T6">
                      <a:pos x="T0" y="T1"/>
                    </a:cxn>
                    <a:cxn ang="T7">
                      <a:pos x="T2" y="T3"/>
                    </a:cxn>
                    <a:cxn ang="T8">
                      <a:pos x="T4" y="T5"/>
                    </a:cxn>
                  </a:cxnLst>
                  <a:rect l="T9" t="T10" r="T11" b="T12"/>
                  <a:pathLst>
                    <a:path w="39157" h="21600" fill="none" extrusionOk="0">
                      <a:moveTo>
                        <a:pt x="39156" y="12211"/>
                      </a:moveTo>
                      <a:cubicBezTo>
                        <a:pt x="35129" y="18087"/>
                        <a:pt x="28463" y="21599"/>
                        <a:pt x="21340" y="21600"/>
                      </a:cubicBezTo>
                      <a:cubicBezTo>
                        <a:pt x="10701" y="21600"/>
                        <a:pt x="1646" y="13853"/>
                        <a:pt x="0" y="3342"/>
                      </a:cubicBezTo>
                    </a:path>
                    <a:path w="39157" h="21600" stroke="0" extrusionOk="0">
                      <a:moveTo>
                        <a:pt x="39156" y="12211"/>
                      </a:moveTo>
                      <a:cubicBezTo>
                        <a:pt x="35129" y="18087"/>
                        <a:pt x="28463" y="21599"/>
                        <a:pt x="21340" y="21600"/>
                      </a:cubicBezTo>
                      <a:cubicBezTo>
                        <a:pt x="10701" y="21600"/>
                        <a:pt x="1646" y="13853"/>
                        <a:pt x="0" y="3342"/>
                      </a:cubicBezTo>
                      <a:lnTo>
                        <a:pt x="21340" y="0"/>
                      </a:lnTo>
                      <a:close/>
                    </a:path>
                  </a:pathLst>
                </a:custGeom>
                <a:solidFill>
                  <a:srgbClr val="E7EDED"/>
                </a:solidFill>
                <a:ln w="9525">
                  <a:noFill/>
                  <a:round/>
                  <a:headEnd/>
                  <a:tailEnd/>
                </a:ln>
              </p:spPr>
              <p:txBody>
                <a:bodyPr/>
                <a:lstStyle/>
                <a:p>
                  <a:endParaRPr lang="it-IT"/>
                </a:p>
              </p:txBody>
            </p:sp>
            <p:sp>
              <p:nvSpPr>
                <p:cNvPr id="34178" name="Arc 128"/>
                <p:cNvSpPr>
                  <a:spLocks/>
                </p:cNvSpPr>
                <p:nvPr/>
              </p:nvSpPr>
              <p:spPr bwMode="auto">
                <a:xfrm>
                  <a:off x="1035" y="2249"/>
                  <a:ext cx="40" cy="11"/>
                </a:xfrm>
                <a:custGeom>
                  <a:avLst/>
                  <a:gdLst>
                    <a:gd name="T0" fmla="*/ 0 w 38879"/>
                    <a:gd name="T1" fmla="*/ 0 h 21600"/>
                    <a:gd name="T2" fmla="*/ 0 w 38879"/>
                    <a:gd name="T3" fmla="*/ 0 h 21600"/>
                    <a:gd name="T4" fmla="*/ 0 w 38879"/>
                    <a:gd name="T5" fmla="*/ 0 h 21600"/>
                    <a:gd name="T6" fmla="*/ 0 60000 65536"/>
                    <a:gd name="T7" fmla="*/ 0 60000 65536"/>
                    <a:gd name="T8" fmla="*/ 0 60000 65536"/>
                    <a:gd name="T9" fmla="*/ 0 w 38879"/>
                    <a:gd name="T10" fmla="*/ 0 h 21600"/>
                    <a:gd name="T11" fmla="*/ 38879 w 38879"/>
                    <a:gd name="T12" fmla="*/ 21600 h 21600"/>
                  </a:gdLst>
                  <a:ahLst/>
                  <a:cxnLst>
                    <a:cxn ang="T6">
                      <a:pos x="T0" y="T1"/>
                    </a:cxn>
                    <a:cxn ang="T7">
                      <a:pos x="T2" y="T3"/>
                    </a:cxn>
                    <a:cxn ang="T8">
                      <a:pos x="T4" y="T5"/>
                    </a:cxn>
                  </a:cxnLst>
                  <a:rect l="T9" t="T10" r="T11" b="T12"/>
                  <a:pathLst>
                    <a:path w="38879" h="21600" fill="none" extrusionOk="0">
                      <a:moveTo>
                        <a:pt x="38878" y="12573"/>
                      </a:moveTo>
                      <a:cubicBezTo>
                        <a:pt x="34822" y="18239"/>
                        <a:pt x="28283" y="21599"/>
                        <a:pt x="21316" y="21600"/>
                      </a:cubicBezTo>
                      <a:cubicBezTo>
                        <a:pt x="10732" y="21600"/>
                        <a:pt x="1708" y="13932"/>
                        <a:pt x="-1" y="3488"/>
                      </a:cubicBezTo>
                    </a:path>
                    <a:path w="38879" h="21600" stroke="0" extrusionOk="0">
                      <a:moveTo>
                        <a:pt x="38878" y="12573"/>
                      </a:moveTo>
                      <a:cubicBezTo>
                        <a:pt x="34822" y="18239"/>
                        <a:pt x="28283" y="21599"/>
                        <a:pt x="21316" y="21600"/>
                      </a:cubicBezTo>
                      <a:cubicBezTo>
                        <a:pt x="10732" y="21600"/>
                        <a:pt x="1708" y="13932"/>
                        <a:pt x="-1" y="3488"/>
                      </a:cubicBezTo>
                      <a:lnTo>
                        <a:pt x="21316" y="0"/>
                      </a:lnTo>
                      <a:close/>
                    </a:path>
                  </a:pathLst>
                </a:custGeom>
                <a:solidFill>
                  <a:srgbClr val="E7EDED"/>
                </a:solidFill>
                <a:ln w="3175">
                  <a:solidFill>
                    <a:srgbClr val="6C8F93"/>
                  </a:solidFill>
                  <a:round/>
                  <a:headEnd/>
                  <a:tailEnd/>
                </a:ln>
              </p:spPr>
              <p:txBody>
                <a:bodyPr/>
                <a:lstStyle/>
                <a:p>
                  <a:endParaRPr lang="it-IT"/>
                </a:p>
              </p:txBody>
            </p:sp>
          </p:grpSp>
        </p:grpSp>
        <p:grpSp>
          <p:nvGrpSpPr>
            <p:cNvPr id="34112" name="Group 129"/>
            <p:cNvGrpSpPr>
              <a:grpSpLocks/>
            </p:cNvGrpSpPr>
            <p:nvPr/>
          </p:nvGrpSpPr>
          <p:grpSpPr bwMode="auto">
            <a:xfrm>
              <a:off x="1523" y="332"/>
              <a:ext cx="170" cy="169"/>
              <a:chOff x="775" y="1966"/>
              <a:chExt cx="170" cy="169"/>
            </a:xfrm>
          </p:grpSpPr>
          <p:sp>
            <p:nvSpPr>
              <p:cNvPr id="34141" name="Freeform 130"/>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4142" name="Freeform 131"/>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4143" name="Rectangle 132"/>
              <p:cNvSpPr>
                <a:spLocks noChangeArrowheads="1"/>
              </p:cNvSpPr>
              <p:nvPr/>
            </p:nvSpPr>
            <p:spPr bwMode="auto">
              <a:xfrm>
                <a:off x="799" y="2086"/>
                <a:ext cx="130"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144" name="Rectangle 133"/>
              <p:cNvSpPr>
                <a:spLocks noChangeArrowheads="1"/>
              </p:cNvSpPr>
              <p:nvPr/>
            </p:nvSpPr>
            <p:spPr bwMode="auto">
              <a:xfrm>
                <a:off x="800" y="2087"/>
                <a:ext cx="128"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145" name="Freeform 134"/>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4146" name="Freeform 135"/>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4147" name="Freeform 136"/>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4148" name="Freeform 137"/>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4149" name="Freeform 138"/>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4150" name="Freeform 139"/>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4151" name="Rectangle 140"/>
              <p:cNvSpPr>
                <a:spLocks noChangeArrowheads="1"/>
              </p:cNvSpPr>
              <p:nvPr/>
            </p:nvSpPr>
            <p:spPr bwMode="auto">
              <a:xfrm>
                <a:off x="802" y="1981"/>
                <a:ext cx="128"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152" name="Rectangle 141"/>
              <p:cNvSpPr>
                <a:spLocks noChangeArrowheads="1"/>
              </p:cNvSpPr>
              <p:nvPr/>
            </p:nvSpPr>
            <p:spPr bwMode="auto">
              <a:xfrm>
                <a:off x="813" y="1993"/>
                <a:ext cx="104"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153" name="Freeform 142"/>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4154" name="Freeform 143"/>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4155" name="Freeform 144"/>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9525">
                <a:noFill/>
                <a:round/>
                <a:headEnd/>
                <a:tailEnd/>
              </a:ln>
            </p:spPr>
            <p:txBody>
              <a:bodyPr/>
              <a:lstStyle/>
              <a:p>
                <a:endParaRPr lang="it-IT"/>
              </a:p>
            </p:txBody>
          </p:sp>
          <p:sp>
            <p:nvSpPr>
              <p:cNvPr id="34156" name="Freeform 145"/>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4157" name="Freeform 146"/>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9525">
                <a:noFill/>
                <a:round/>
                <a:headEnd/>
                <a:tailEnd/>
              </a:ln>
            </p:spPr>
            <p:txBody>
              <a:bodyPr/>
              <a:lstStyle/>
              <a:p>
                <a:endParaRPr lang="it-IT"/>
              </a:p>
            </p:txBody>
          </p:sp>
          <p:sp>
            <p:nvSpPr>
              <p:cNvPr id="34158" name="Freeform 147"/>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4159" name="Rectangle 148"/>
              <p:cNvSpPr>
                <a:spLocks noChangeArrowheads="1"/>
              </p:cNvSpPr>
              <p:nvPr/>
            </p:nvSpPr>
            <p:spPr bwMode="auto">
              <a:xfrm>
                <a:off x="775"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160" name="Rectangle 149"/>
              <p:cNvSpPr>
                <a:spLocks noChangeArrowheads="1"/>
              </p:cNvSpPr>
              <p:nvPr/>
            </p:nvSpPr>
            <p:spPr bwMode="auto">
              <a:xfrm>
                <a:off x="776"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4113" name="Group 150"/>
            <p:cNvGrpSpPr>
              <a:grpSpLocks/>
            </p:cNvGrpSpPr>
            <p:nvPr/>
          </p:nvGrpSpPr>
          <p:grpSpPr bwMode="auto">
            <a:xfrm>
              <a:off x="1568" y="370"/>
              <a:ext cx="92" cy="56"/>
              <a:chOff x="820" y="2004"/>
              <a:chExt cx="92" cy="56"/>
            </a:xfrm>
          </p:grpSpPr>
          <p:grpSp>
            <p:nvGrpSpPr>
              <p:cNvPr id="34114" name="Group 151"/>
              <p:cNvGrpSpPr>
                <a:grpSpLocks/>
              </p:cNvGrpSpPr>
              <p:nvPr/>
            </p:nvGrpSpPr>
            <p:grpSpPr bwMode="auto">
              <a:xfrm>
                <a:off x="820" y="2004"/>
                <a:ext cx="92" cy="56"/>
                <a:chOff x="820" y="2004"/>
                <a:chExt cx="92" cy="56"/>
              </a:xfrm>
            </p:grpSpPr>
            <p:sp>
              <p:nvSpPr>
                <p:cNvPr id="34132" name="Oval 152"/>
                <p:cNvSpPr>
                  <a:spLocks noChangeArrowheads="1"/>
                </p:cNvSpPr>
                <p:nvPr/>
              </p:nvSpPr>
              <p:spPr bwMode="auto">
                <a:xfrm>
                  <a:off x="852" y="2004"/>
                  <a:ext cx="4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3" name="Oval 153"/>
                <p:cNvSpPr>
                  <a:spLocks noChangeArrowheads="1"/>
                </p:cNvSpPr>
                <p:nvPr/>
              </p:nvSpPr>
              <p:spPr bwMode="auto">
                <a:xfrm>
                  <a:off x="830"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4" name="Oval 154"/>
                <p:cNvSpPr>
                  <a:spLocks noChangeArrowheads="1"/>
                </p:cNvSpPr>
                <p:nvPr/>
              </p:nvSpPr>
              <p:spPr bwMode="auto">
                <a:xfrm>
                  <a:off x="820"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5" name="Oval 155"/>
                <p:cNvSpPr>
                  <a:spLocks noChangeArrowheads="1"/>
                </p:cNvSpPr>
                <p:nvPr/>
              </p:nvSpPr>
              <p:spPr bwMode="auto">
                <a:xfrm>
                  <a:off x="826"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6" name="Oval 156"/>
                <p:cNvSpPr>
                  <a:spLocks noChangeArrowheads="1"/>
                </p:cNvSpPr>
                <p:nvPr/>
              </p:nvSpPr>
              <p:spPr bwMode="auto">
                <a:xfrm>
                  <a:off x="848" y="2036"/>
                  <a:ext cx="48"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7" name="Oval 157"/>
                <p:cNvSpPr>
                  <a:spLocks noChangeArrowheads="1"/>
                </p:cNvSpPr>
                <p:nvPr/>
              </p:nvSpPr>
              <p:spPr bwMode="auto">
                <a:xfrm>
                  <a:off x="878" y="2010"/>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8" name="Oval 158"/>
                <p:cNvSpPr>
                  <a:spLocks noChangeArrowheads="1"/>
                </p:cNvSpPr>
                <p:nvPr/>
              </p:nvSpPr>
              <p:spPr bwMode="auto">
                <a:xfrm>
                  <a:off x="882" y="2022"/>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39" name="Oval 159"/>
                <p:cNvSpPr>
                  <a:spLocks noChangeArrowheads="1"/>
                </p:cNvSpPr>
                <p:nvPr/>
              </p:nvSpPr>
              <p:spPr bwMode="auto">
                <a:xfrm>
                  <a:off x="880" y="2026"/>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40" name="Oval 160"/>
                <p:cNvSpPr>
                  <a:spLocks noChangeArrowheads="1"/>
                </p:cNvSpPr>
                <p:nvPr/>
              </p:nvSpPr>
              <p:spPr bwMode="auto">
                <a:xfrm>
                  <a:off x="836" y="2018"/>
                  <a:ext cx="6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115" name="Group 161"/>
              <p:cNvGrpSpPr>
                <a:grpSpLocks/>
              </p:cNvGrpSpPr>
              <p:nvPr/>
            </p:nvGrpSpPr>
            <p:grpSpPr bwMode="auto">
              <a:xfrm>
                <a:off x="820" y="2004"/>
                <a:ext cx="92" cy="56"/>
                <a:chOff x="820" y="2004"/>
                <a:chExt cx="92" cy="56"/>
              </a:xfrm>
            </p:grpSpPr>
            <p:sp>
              <p:nvSpPr>
                <p:cNvPr id="34116" name="Arc 162"/>
                <p:cNvSpPr>
                  <a:spLocks/>
                </p:cNvSpPr>
                <p:nvPr/>
              </p:nvSpPr>
              <p:spPr bwMode="auto">
                <a:xfrm>
                  <a:off x="853" y="2004"/>
                  <a:ext cx="38" cy="12"/>
                </a:xfrm>
                <a:custGeom>
                  <a:avLst/>
                  <a:gdLst>
                    <a:gd name="T0" fmla="*/ 0 w 41217"/>
                    <a:gd name="T1" fmla="*/ 0 h 21600"/>
                    <a:gd name="T2" fmla="*/ 0 w 41217"/>
                    <a:gd name="T3" fmla="*/ 0 h 21600"/>
                    <a:gd name="T4" fmla="*/ 0 w 41217"/>
                    <a:gd name="T5" fmla="*/ 0 h 21600"/>
                    <a:gd name="T6" fmla="*/ 0 60000 65536"/>
                    <a:gd name="T7" fmla="*/ 0 60000 65536"/>
                    <a:gd name="T8" fmla="*/ 0 60000 65536"/>
                    <a:gd name="T9" fmla="*/ 0 w 41217"/>
                    <a:gd name="T10" fmla="*/ 0 h 21600"/>
                    <a:gd name="T11" fmla="*/ 41217 w 41217"/>
                    <a:gd name="T12" fmla="*/ 21600 h 21600"/>
                  </a:gdLst>
                  <a:ahLst/>
                  <a:cxnLst>
                    <a:cxn ang="T6">
                      <a:pos x="T0" y="T1"/>
                    </a:cxn>
                    <a:cxn ang="T7">
                      <a:pos x="T2" y="T3"/>
                    </a:cxn>
                    <a:cxn ang="T8">
                      <a:pos x="T4" y="T5"/>
                    </a:cxn>
                  </a:cxnLst>
                  <a:rect l="T9" t="T10" r="T11" b="T12"/>
                  <a:pathLst>
                    <a:path w="41217" h="21600" fill="none" extrusionOk="0">
                      <a:moveTo>
                        <a:pt x="-1" y="15818"/>
                      </a:moveTo>
                      <a:cubicBezTo>
                        <a:pt x="2596" y="6470"/>
                        <a:pt x="11109" y="-1"/>
                        <a:pt x="20812" y="0"/>
                      </a:cubicBezTo>
                      <a:cubicBezTo>
                        <a:pt x="30010" y="0"/>
                        <a:pt x="38199" y="5825"/>
                        <a:pt x="41216" y="14515"/>
                      </a:cubicBezTo>
                    </a:path>
                    <a:path w="41217" h="21600" stroke="0" extrusionOk="0">
                      <a:moveTo>
                        <a:pt x="-1" y="15818"/>
                      </a:moveTo>
                      <a:cubicBezTo>
                        <a:pt x="2596" y="6470"/>
                        <a:pt x="11109" y="-1"/>
                        <a:pt x="20812" y="0"/>
                      </a:cubicBezTo>
                      <a:cubicBezTo>
                        <a:pt x="30010" y="0"/>
                        <a:pt x="38199" y="5825"/>
                        <a:pt x="41216" y="14515"/>
                      </a:cubicBezTo>
                      <a:lnTo>
                        <a:pt x="20812" y="21600"/>
                      </a:lnTo>
                      <a:close/>
                    </a:path>
                  </a:pathLst>
                </a:custGeom>
                <a:solidFill>
                  <a:srgbClr val="E7EDED"/>
                </a:solidFill>
                <a:ln w="9525">
                  <a:noFill/>
                  <a:round/>
                  <a:headEnd/>
                  <a:tailEnd/>
                </a:ln>
              </p:spPr>
              <p:txBody>
                <a:bodyPr/>
                <a:lstStyle/>
                <a:p>
                  <a:endParaRPr lang="it-IT"/>
                </a:p>
              </p:txBody>
            </p:sp>
            <p:sp>
              <p:nvSpPr>
                <p:cNvPr id="34117" name="Arc 163"/>
                <p:cNvSpPr>
                  <a:spLocks/>
                </p:cNvSpPr>
                <p:nvPr/>
              </p:nvSpPr>
              <p:spPr bwMode="auto">
                <a:xfrm>
                  <a:off x="854" y="2005"/>
                  <a:ext cx="36" cy="11"/>
                </a:xfrm>
                <a:custGeom>
                  <a:avLst/>
                  <a:gdLst>
                    <a:gd name="T0" fmla="*/ 0 w 41081"/>
                    <a:gd name="T1" fmla="*/ 0 h 21600"/>
                    <a:gd name="T2" fmla="*/ 0 w 41081"/>
                    <a:gd name="T3" fmla="*/ 0 h 21600"/>
                    <a:gd name="T4" fmla="*/ 0 w 41081"/>
                    <a:gd name="T5" fmla="*/ 0 h 21600"/>
                    <a:gd name="T6" fmla="*/ 0 60000 65536"/>
                    <a:gd name="T7" fmla="*/ 0 60000 65536"/>
                    <a:gd name="T8" fmla="*/ 0 60000 65536"/>
                    <a:gd name="T9" fmla="*/ 0 w 41081"/>
                    <a:gd name="T10" fmla="*/ 0 h 21600"/>
                    <a:gd name="T11" fmla="*/ 41081 w 41081"/>
                    <a:gd name="T12" fmla="*/ 21600 h 21600"/>
                  </a:gdLst>
                  <a:ahLst/>
                  <a:cxnLst>
                    <a:cxn ang="T6">
                      <a:pos x="T0" y="T1"/>
                    </a:cxn>
                    <a:cxn ang="T7">
                      <a:pos x="T2" y="T3"/>
                    </a:cxn>
                    <a:cxn ang="T8">
                      <a:pos x="T4" y="T5"/>
                    </a:cxn>
                  </a:cxnLst>
                  <a:rect l="T9" t="T10" r="T11" b="T12"/>
                  <a:pathLst>
                    <a:path w="41081" h="21600" fill="none" extrusionOk="0">
                      <a:moveTo>
                        <a:pt x="0" y="15624"/>
                      </a:moveTo>
                      <a:cubicBezTo>
                        <a:pt x="2663" y="6372"/>
                        <a:pt x="11129" y="-1"/>
                        <a:pt x="20757" y="0"/>
                      </a:cubicBezTo>
                      <a:cubicBezTo>
                        <a:pt x="29866" y="0"/>
                        <a:pt x="37996" y="5714"/>
                        <a:pt x="41081" y="14285"/>
                      </a:cubicBezTo>
                    </a:path>
                    <a:path w="41081" h="21600" stroke="0" extrusionOk="0">
                      <a:moveTo>
                        <a:pt x="0" y="15624"/>
                      </a:moveTo>
                      <a:cubicBezTo>
                        <a:pt x="2663" y="6372"/>
                        <a:pt x="11129" y="-1"/>
                        <a:pt x="20757" y="0"/>
                      </a:cubicBezTo>
                      <a:cubicBezTo>
                        <a:pt x="29866" y="0"/>
                        <a:pt x="37996" y="5714"/>
                        <a:pt x="41081" y="14285"/>
                      </a:cubicBezTo>
                      <a:lnTo>
                        <a:pt x="20757" y="21600"/>
                      </a:lnTo>
                      <a:close/>
                    </a:path>
                  </a:pathLst>
                </a:custGeom>
                <a:solidFill>
                  <a:srgbClr val="E7EDED"/>
                </a:solidFill>
                <a:ln w="3175">
                  <a:solidFill>
                    <a:srgbClr val="6C8F93"/>
                  </a:solidFill>
                  <a:round/>
                  <a:headEnd/>
                  <a:tailEnd/>
                </a:ln>
              </p:spPr>
              <p:txBody>
                <a:bodyPr/>
                <a:lstStyle/>
                <a:p>
                  <a:endParaRPr lang="it-IT"/>
                </a:p>
              </p:txBody>
            </p:sp>
            <p:sp>
              <p:nvSpPr>
                <p:cNvPr id="34118" name="Arc 164"/>
                <p:cNvSpPr>
                  <a:spLocks/>
                </p:cNvSpPr>
                <p:nvPr/>
              </p:nvSpPr>
              <p:spPr bwMode="auto">
                <a:xfrm>
                  <a:off x="830" y="2010"/>
                  <a:ext cx="23" cy="14"/>
                </a:xfrm>
                <a:custGeom>
                  <a:avLst/>
                  <a:gdLst>
                    <a:gd name="T0" fmla="*/ 0 w 33372"/>
                    <a:gd name="T1" fmla="*/ 0 h 25836"/>
                    <a:gd name="T2" fmla="*/ 0 w 33372"/>
                    <a:gd name="T3" fmla="*/ 0 h 25836"/>
                    <a:gd name="T4" fmla="*/ 0 w 33372"/>
                    <a:gd name="T5" fmla="*/ 0 h 25836"/>
                    <a:gd name="T6" fmla="*/ 0 60000 65536"/>
                    <a:gd name="T7" fmla="*/ 0 60000 65536"/>
                    <a:gd name="T8" fmla="*/ 0 60000 65536"/>
                    <a:gd name="T9" fmla="*/ 0 w 33372"/>
                    <a:gd name="T10" fmla="*/ 0 h 25836"/>
                    <a:gd name="T11" fmla="*/ 33372 w 33372"/>
                    <a:gd name="T12" fmla="*/ 25836 h 25836"/>
                  </a:gdLst>
                  <a:ahLst/>
                  <a:cxnLst>
                    <a:cxn ang="T6">
                      <a:pos x="T0" y="T1"/>
                    </a:cxn>
                    <a:cxn ang="T7">
                      <a:pos x="T2" y="T3"/>
                    </a:cxn>
                    <a:cxn ang="T8">
                      <a:pos x="T4" y="T5"/>
                    </a:cxn>
                  </a:cxnLst>
                  <a:rect l="T9" t="T10" r="T11" b="T12"/>
                  <a:pathLst>
                    <a:path w="33372" h="25836" fill="none" extrusionOk="0">
                      <a:moveTo>
                        <a:pt x="419" y="25835"/>
                      </a:moveTo>
                      <a:cubicBezTo>
                        <a:pt x="140" y="24441"/>
                        <a:pt x="0" y="23022"/>
                        <a:pt x="0" y="21600"/>
                      </a:cubicBezTo>
                      <a:cubicBezTo>
                        <a:pt x="0" y="9670"/>
                        <a:pt x="9670" y="0"/>
                        <a:pt x="21600" y="0"/>
                      </a:cubicBezTo>
                      <a:cubicBezTo>
                        <a:pt x="25779" y="-1"/>
                        <a:pt x="29868" y="1212"/>
                        <a:pt x="33372" y="3489"/>
                      </a:cubicBezTo>
                    </a:path>
                    <a:path w="33372" h="25836" stroke="0" extrusionOk="0">
                      <a:moveTo>
                        <a:pt x="419" y="25835"/>
                      </a:moveTo>
                      <a:cubicBezTo>
                        <a:pt x="140" y="24441"/>
                        <a:pt x="0" y="23022"/>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4119" name="Arc 165"/>
                <p:cNvSpPr>
                  <a:spLocks/>
                </p:cNvSpPr>
                <p:nvPr/>
              </p:nvSpPr>
              <p:spPr bwMode="auto">
                <a:xfrm>
                  <a:off x="831" y="2011"/>
                  <a:ext cx="22" cy="13"/>
                </a:xfrm>
                <a:custGeom>
                  <a:avLst/>
                  <a:gdLst>
                    <a:gd name="T0" fmla="*/ 0 w 33223"/>
                    <a:gd name="T1" fmla="*/ 0 h 25910"/>
                    <a:gd name="T2" fmla="*/ 0 w 33223"/>
                    <a:gd name="T3" fmla="*/ 0 h 25910"/>
                    <a:gd name="T4" fmla="*/ 0 w 33223"/>
                    <a:gd name="T5" fmla="*/ 0 h 25910"/>
                    <a:gd name="T6" fmla="*/ 0 60000 65536"/>
                    <a:gd name="T7" fmla="*/ 0 60000 65536"/>
                    <a:gd name="T8" fmla="*/ 0 60000 65536"/>
                    <a:gd name="T9" fmla="*/ 0 w 33223"/>
                    <a:gd name="T10" fmla="*/ 0 h 25910"/>
                    <a:gd name="T11" fmla="*/ 33223 w 33223"/>
                    <a:gd name="T12" fmla="*/ 25910 h 25910"/>
                  </a:gdLst>
                  <a:ahLst/>
                  <a:cxnLst>
                    <a:cxn ang="T6">
                      <a:pos x="T0" y="T1"/>
                    </a:cxn>
                    <a:cxn ang="T7">
                      <a:pos x="T2" y="T3"/>
                    </a:cxn>
                    <a:cxn ang="T8">
                      <a:pos x="T4" y="T5"/>
                    </a:cxn>
                  </a:cxnLst>
                  <a:rect l="T9" t="T10" r="T11" b="T12"/>
                  <a:pathLst>
                    <a:path w="33223" h="25910" fill="none" extrusionOk="0">
                      <a:moveTo>
                        <a:pt x="434" y="25909"/>
                      </a:moveTo>
                      <a:cubicBezTo>
                        <a:pt x="145" y="24491"/>
                        <a:pt x="0" y="23047"/>
                        <a:pt x="0" y="21600"/>
                      </a:cubicBezTo>
                      <a:cubicBezTo>
                        <a:pt x="0" y="9670"/>
                        <a:pt x="9670" y="0"/>
                        <a:pt x="21600" y="0"/>
                      </a:cubicBezTo>
                      <a:cubicBezTo>
                        <a:pt x="25718" y="-1"/>
                        <a:pt x="29751" y="1177"/>
                        <a:pt x="33223" y="3393"/>
                      </a:cubicBezTo>
                    </a:path>
                    <a:path w="33223" h="25910" stroke="0" extrusionOk="0">
                      <a:moveTo>
                        <a:pt x="434" y="25909"/>
                      </a:moveTo>
                      <a:cubicBezTo>
                        <a:pt x="145" y="24491"/>
                        <a:pt x="0" y="23047"/>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4120" name="Arc 166"/>
                <p:cNvSpPr>
                  <a:spLocks/>
                </p:cNvSpPr>
                <p:nvPr/>
              </p:nvSpPr>
              <p:spPr bwMode="auto">
                <a:xfrm>
                  <a:off x="826"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4121" name="Arc 167"/>
                <p:cNvSpPr>
                  <a:spLocks/>
                </p:cNvSpPr>
                <p:nvPr/>
              </p:nvSpPr>
              <p:spPr bwMode="auto">
                <a:xfrm>
                  <a:off x="827"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4122" name="Arc 168"/>
                <p:cNvSpPr>
                  <a:spLocks/>
                </p:cNvSpPr>
                <p:nvPr/>
              </p:nvSpPr>
              <p:spPr bwMode="auto">
                <a:xfrm>
                  <a:off x="890" y="2010"/>
                  <a:ext cx="18" cy="14"/>
                </a:xfrm>
                <a:custGeom>
                  <a:avLst/>
                  <a:gdLst>
                    <a:gd name="T0" fmla="*/ 0 w 26126"/>
                    <a:gd name="T1" fmla="*/ 0 h 32795"/>
                    <a:gd name="T2" fmla="*/ 0 w 26126"/>
                    <a:gd name="T3" fmla="*/ 0 h 32795"/>
                    <a:gd name="T4" fmla="*/ 0 w 26126"/>
                    <a:gd name="T5" fmla="*/ 0 h 32795"/>
                    <a:gd name="T6" fmla="*/ 0 60000 65536"/>
                    <a:gd name="T7" fmla="*/ 0 60000 65536"/>
                    <a:gd name="T8" fmla="*/ 0 60000 65536"/>
                    <a:gd name="T9" fmla="*/ 0 w 26126"/>
                    <a:gd name="T10" fmla="*/ 0 h 32795"/>
                    <a:gd name="T11" fmla="*/ 26126 w 26126"/>
                    <a:gd name="T12" fmla="*/ 32795 h 32795"/>
                  </a:gdLst>
                  <a:ahLst/>
                  <a:cxnLst>
                    <a:cxn ang="T6">
                      <a:pos x="T0" y="T1"/>
                    </a:cxn>
                    <a:cxn ang="T7">
                      <a:pos x="T2" y="T3"/>
                    </a:cxn>
                    <a:cxn ang="T8">
                      <a:pos x="T4" y="T5"/>
                    </a:cxn>
                  </a:cxnLst>
                  <a:rect l="T9" t="T10" r="T11" b="T12"/>
                  <a:pathLst>
                    <a:path w="26126" h="32795" fill="none" extrusionOk="0">
                      <a:moveTo>
                        <a:pt x="0" y="479"/>
                      </a:moveTo>
                      <a:cubicBezTo>
                        <a:pt x="1487" y="160"/>
                        <a:pt x="3004" y="-1"/>
                        <a:pt x="4526" y="0"/>
                      </a:cubicBezTo>
                      <a:cubicBezTo>
                        <a:pt x="16455" y="0"/>
                        <a:pt x="26126" y="9670"/>
                        <a:pt x="26126" y="21600"/>
                      </a:cubicBezTo>
                      <a:cubicBezTo>
                        <a:pt x="26126" y="25547"/>
                        <a:pt x="25044" y="29419"/>
                        <a:pt x="22998" y="32795"/>
                      </a:cubicBezTo>
                    </a:path>
                    <a:path w="26126" h="32795" stroke="0" extrusionOk="0">
                      <a:moveTo>
                        <a:pt x="0" y="479"/>
                      </a:moveTo>
                      <a:cubicBezTo>
                        <a:pt x="1487" y="160"/>
                        <a:pt x="3004" y="-1"/>
                        <a:pt x="4526" y="0"/>
                      </a:cubicBezTo>
                      <a:cubicBezTo>
                        <a:pt x="16455" y="0"/>
                        <a:pt x="26126" y="9670"/>
                        <a:pt x="26126" y="21600"/>
                      </a:cubicBezTo>
                      <a:cubicBezTo>
                        <a:pt x="26126" y="25547"/>
                        <a:pt x="25044" y="29419"/>
                        <a:pt x="22998" y="32795"/>
                      </a:cubicBezTo>
                      <a:lnTo>
                        <a:pt x="4526" y="21600"/>
                      </a:lnTo>
                      <a:close/>
                    </a:path>
                  </a:pathLst>
                </a:custGeom>
                <a:solidFill>
                  <a:srgbClr val="E7EDED"/>
                </a:solidFill>
                <a:ln w="9525">
                  <a:noFill/>
                  <a:round/>
                  <a:headEnd/>
                  <a:tailEnd/>
                </a:ln>
              </p:spPr>
              <p:txBody>
                <a:bodyPr/>
                <a:lstStyle/>
                <a:p>
                  <a:endParaRPr lang="it-IT"/>
                </a:p>
              </p:txBody>
            </p:sp>
            <p:sp>
              <p:nvSpPr>
                <p:cNvPr id="34123" name="Arc 169"/>
                <p:cNvSpPr>
                  <a:spLocks/>
                </p:cNvSpPr>
                <p:nvPr/>
              </p:nvSpPr>
              <p:spPr bwMode="auto">
                <a:xfrm>
                  <a:off x="890" y="2011"/>
                  <a:ext cx="17" cy="12"/>
                </a:xfrm>
                <a:custGeom>
                  <a:avLst/>
                  <a:gdLst>
                    <a:gd name="T0" fmla="*/ 0 w 25919"/>
                    <a:gd name="T1" fmla="*/ 0 h 33197"/>
                    <a:gd name="T2" fmla="*/ 0 w 25919"/>
                    <a:gd name="T3" fmla="*/ 0 h 33197"/>
                    <a:gd name="T4" fmla="*/ 0 w 25919"/>
                    <a:gd name="T5" fmla="*/ 0 h 33197"/>
                    <a:gd name="T6" fmla="*/ 0 60000 65536"/>
                    <a:gd name="T7" fmla="*/ 0 60000 65536"/>
                    <a:gd name="T8" fmla="*/ 0 60000 65536"/>
                    <a:gd name="T9" fmla="*/ 0 w 25919"/>
                    <a:gd name="T10" fmla="*/ 0 h 33197"/>
                    <a:gd name="T11" fmla="*/ 25919 w 25919"/>
                    <a:gd name="T12" fmla="*/ 33197 h 33197"/>
                  </a:gdLst>
                  <a:ahLst/>
                  <a:cxnLst>
                    <a:cxn ang="T6">
                      <a:pos x="T0" y="T1"/>
                    </a:cxn>
                    <a:cxn ang="T7">
                      <a:pos x="T2" y="T3"/>
                    </a:cxn>
                    <a:cxn ang="T8">
                      <a:pos x="T4" y="T5"/>
                    </a:cxn>
                  </a:cxnLst>
                  <a:rect l="T9" t="T10" r="T11" b="T12"/>
                  <a:pathLst>
                    <a:path w="25919" h="33197" fill="none" extrusionOk="0">
                      <a:moveTo>
                        <a:pt x="0" y="436"/>
                      </a:moveTo>
                      <a:cubicBezTo>
                        <a:pt x="1421" y="146"/>
                        <a:pt x="2868" y="-1"/>
                        <a:pt x="4319" y="0"/>
                      </a:cubicBezTo>
                      <a:cubicBezTo>
                        <a:pt x="16248" y="0"/>
                        <a:pt x="25919" y="9670"/>
                        <a:pt x="25919" y="21600"/>
                      </a:cubicBezTo>
                      <a:cubicBezTo>
                        <a:pt x="25919" y="25708"/>
                        <a:pt x="24747" y="29731"/>
                        <a:pt x="22541" y="33196"/>
                      </a:cubicBezTo>
                    </a:path>
                    <a:path w="25919" h="33197" stroke="0" extrusionOk="0">
                      <a:moveTo>
                        <a:pt x="0" y="436"/>
                      </a:moveTo>
                      <a:cubicBezTo>
                        <a:pt x="1421" y="146"/>
                        <a:pt x="2868" y="-1"/>
                        <a:pt x="4319" y="0"/>
                      </a:cubicBezTo>
                      <a:cubicBezTo>
                        <a:pt x="16248" y="0"/>
                        <a:pt x="25919" y="9670"/>
                        <a:pt x="25919" y="21600"/>
                      </a:cubicBezTo>
                      <a:cubicBezTo>
                        <a:pt x="25919" y="25708"/>
                        <a:pt x="24747" y="29731"/>
                        <a:pt x="22541" y="33196"/>
                      </a:cubicBezTo>
                      <a:lnTo>
                        <a:pt x="4319" y="21600"/>
                      </a:lnTo>
                      <a:close/>
                    </a:path>
                  </a:pathLst>
                </a:custGeom>
                <a:solidFill>
                  <a:srgbClr val="E7EDED"/>
                </a:solidFill>
                <a:ln w="3175">
                  <a:solidFill>
                    <a:srgbClr val="6C8F93"/>
                  </a:solidFill>
                  <a:round/>
                  <a:headEnd/>
                  <a:tailEnd/>
                </a:ln>
              </p:spPr>
              <p:txBody>
                <a:bodyPr/>
                <a:lstStyle/>
                <a:p>
                  <a:endParaRPr lang="it-IT"/>
                </a:p>
              </p:txBody>
            </p:sp>
            <p:sp>
              <p:nvSpPr>
                <p:cNvPr id="34124" name="Arc 170"/>
                <p:cNvSpPr>
                  <a:spLocks/>
                </p:cNvSpPr>
                <p:nvPr/>
              </p:nvSpPr>
              <p:spPr bwMode="auto">
                <a:xfrm>
                  <a:off x="896" y="2024"/>
                  <a:ext cx="16" cy="13"/>
                </a:xfrm>
                <a:custGeom>
                  <a:avLst/>
                  <a:gdLst>
                    <a:gd name="T0" fmla="*/ 0 w 21600"/>
                    <a:gd name="T1" fmla="*/ 0 h 28809"/>
                    <a:gd name="T2" fmla="*/ 0 w 21600"/>
                    <a:gd name="T3" fmla="*/ 0 h 28809"/>
                    <a:gd name="T4" fmla="*/ 0 w 21600"/>
                    <a:gd name="T5" fmla="*/ 0 h 28809"/>
                    <a:gd name="T6" fmla="*/ 0 60000 65536"/>
                    <a:gd name="T7" fmla="*/ 0 60000 65536"/>
                    <a:gd name="T8" fmla="*/ 0 60000 65536"/>
                    <a:gd name="T9" fmla="*/ 0 w 21600"/>
                    <a:gd name="T10" fmla="*/ 0 h 28809"/>
                    <a:gd name="T11" fmla="*/ 21600 w 21600"/>
                    <a:gd name="T12" fmla="*/ 28809 h 28809"/>
                  </a:gdLst>
                  <a:ahLst/>
                  <a:cxnLst>
                    <a:cxn ang="T6">
                      <a:pos x="T0" y="T1"/>
                    </a:cxn>
                    <a:cxn ang="T7">
                      <a:pos x="T2" y="T3"/>
                    </a:cxn>
                    <a:cxn ang="T8">
                      <a:pos x="T4" y="T5"/>
                    </a:cxn>
                  </a:cxnLst>
                  <a:rect l="T9" t="T10" r="T11" b="T12"/>
                  <a:pathLst>
                    <a:path w="21600" h="28809" fill="none" extrusionOk="0">
                      <a:moveTo>
                        <a:pt x="13827" y="0"/>
                      </a:moveTo>
                      <a:cubicBezTo>
                        <a:pt x="18752" y="4104"/>
                        <a:pt x="21600" y="10183"/>
                        <a:pt x="21600" y="16594"/>
                      </a:cubicBezTo>
                      <a:cubicBezTo>
                        <a:pt x="21600" y="20954"/>
                        <a:pt x="20280" y="25212"/>
                        <a:pt x="17814" y="28809"/>
                      </a:cubicBezTo>
                    </a:path>
                    <a:path w="21600" h="28809" stroke="0" extrusionOk="0">
                      <a:moveTo>
                        <a:pt x="13827" y="0"/>
                      </a:moveTo>
                      <a:cubicBezTo>
                        <a:pt x="18752" y="4104"/>
                        <a:pt x="21600" y="10183"/>
                        <a:pt x="21600" y="16594"/>
                      </a:cubicBezTo>
                      <a:cubicBezTo>
                        <a:pt x="21600" y="20954"/>
                        <a:pt x="20280" y="25212"/>
                        <a:pt x="17814" y="28809"/>
                      </a:cubicBezTo>
                      <a:lnTo>
                        <a:pt x="0" y="16594"/>
                      </a:lnTo>
                      <a:close/>
                    </a:path>
                  </a:pathLst>
                </a:custGeom>
                <a:solidFill>
                  <a:srgbClr val="E7EDED"/>
                </a:solidFill>
                <a:ln w="9525">
                  <a:noFill/>
                  <a:round/>
                  <a:headEnd/>
                  <a:tailEnd/>
                </a:ln>
              </p:spPr>
              <p:txBody>
                <a:bodyPr/>
                <a:lstStyle/>
                <a:p>
                  <a:endParaRPr lang="it-IT"/>
                </a:p>
              </p:txBody>
            </p:sp>
            <p:sp>
              <p:nvSpPr>
                <p:cNvPr id="34125" name="Arc 171"/>
                <p:cNvSpPr>
                  <a:spLocks/>
                </p:cNvSpPr>
                <p:nvPr/>
              </p:nvSpPr>
              <p:spPr bwMode="auto">
                <a:xfrm>
                  <a:off x="896" y="2025"/>
                  <a:ext cx="15" cy="12"/>
                </a:xfrm>
                <a:custGeom>
                  <a:avLst/>
                  <a:gdLst>
                    <a:gd name="T0" fmla="*/ 0 w 21600"/>
                    <a:gd name="T1" fmla="*/ 0 h 29422"/>
                    <a:gd name="T2" fmla="*/ 0 w 21600"/>
                    <a:gd name="T3" fmla="*/ 0 h 29422"/>
                    <a:gd name="T4" fmla="*/ 0 w 21600"/>
                    <a:gd name="T5" fmla="*/ 0 h 29422"/>
                    <a:gd name="T6" fmla="*/ 0 60000 65536"/>
                    <a:gd name="T7" fmla="*/ 0 60000 65536"/>
                    <a:gd name="T8" fmla="*/ 0 60000 65536"/>
                    <a:gd name="T9" fmla="*/ 0 w 21600"/>
                    <a:gd name="T10" fmla="*/ 0 h 29422"/>
                    <a:gd name="T11" fmla="*/ 21600 w 21600"/>
                    <a:gd name="T12" fmla="*/ 29422 h 29422"/>
                  </a:gdLst>
                  <a:ahLst/>
                  <a:cxnLst>
                    <a:cxn ang="T6">
                      <a:pos x="T0" y="T1"/>
                    </a:cxn>
                    <a:cxn ang="T7">
                      <a:pos x="T2" y="T3"/>
                    </a:cxn>
                    <a:cxn ang="T8">
                      <a:pos x="T4" y="T5"/>
                    </a:cxn>
                  </a:cxnLst>
                  <a:rect l="T9" t="T10" r="T11" b="T12"/>
                  <a:pathLst>
                    <a:path w="21600" h="29422" fill="none" extrusionOk="0">
                      <a:moveTo>
                        <a:pt x="13493" y="-1"/>
                      </a:moveTo>
                      <a:cubicBezTo>
                        <a:pt x="18617" y="4099"/>
                        <a:pt x="21600" y="10305"/>
                        <a:pt x="21600" y="16867"/>
                      </a:cubicBezTo>
                      <a:cubicBezTo>
                        <a:pt x="21600" y="21368"/>
                        <a:pt x="20193" y="25758"/>
                        <a:pt x="17576" y="29421"/>
                      </a:cubicBezTo>
                    </a:path>
                    <a:path w="21600" h="29422" stroke="0" extrusionOk="0">
                      <a:moveTo>
                        <a:pt x="13493" y="-1"/>
                      </a:moveTo>
                      <a:cubicBezTo>
                        <a:pt x="18617" y="4099"/>
                        <a:pt x="21600" y="10305"/>
                        <a:pt x="21600" y="16867"/>
                      </a:cubicBezTo>
                      <a:cubicBezTo>
                        <a:pt x="21600" y="21368"/>
                        <a:pt x="20193" y="25758"/>
                        <a:pt x="17576" y="29421"/>
                      </a:cubicBezTo>
                      <a:lnTo>
                        <a:pt x="0" y="16867"/>
                      </a:lnTo>
                      <a:close/>
                    </a:path>
                  </a:pathLst>
                </a:custGeom>
                <a:solidFill>
                  <a:srgbClr val="E7EDED"/>
                </a:solidFill>
                <a:ln w="3175">
                  <a:solidFill>
                    <a:srgbClr val="6C8F93"/>
                  </a:solidFill>
                  <a:round/>
                  <a:headEnd/>
                  <a:tailEnd/>
                </a:ln>
              </p:spPr>
              <p:txBody>
                <a:bodyPr/>
                <a:lstStyle/>
                <a:p>
                  <a:endParaRPr lang="it-IT"/>
                </a:p>
              </p:txBody>
            </p:sp>
            <p:sp>
              <p:nvSpPr>
                <p:cNvPr id="34126" name="Arc 172"/>
                <p:cNvSpPr>
                  <a:spLocks/>
                </p:cNvSpPr>
                <p:nvPr/>
              </p:nvSpPr>
              <p:spPr bwMode="auto">
                <a:xfrm>
                  <a:off x="890" y="2037"/>
                  <a:ext cx="20" cy="19"/>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9525">
                  <a:noFill/>
                  <a:round/>
                  <a:headEnd/>
                  <a:tailEnd/>
                </a:ln>
              </p:spPr>
              <p:txBody>
                <a:bodyPr/>
                <a:lstStyle/>
                <a:p>
                  <a:endParaRPr lang="it-IT"/>
                </a:p>
              </p:txBody>
            </p:sp>
            <p:sp>
              <p:nvSpPr>
                <p:cNvPr id="34127" name="Arc 173"/>
                <p:cNvSpPr>
                  <a:spLocks/>
                </p:cNvSpPr>
                <p:nvPr/>
              </p:nvSpPr>
              <p:spPr bwMode="auto">
                <a:xfrm>
                  <a:off x="891" y="2037"/>
                  <a:ext cx="18" cy="18"/>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3175">
                  <a:solidFill>
                    <a:srgbClr val="6C8F93"/>
                  </a:solidFill>
                  <a:round/>
                  <a:headEnd/>
                  <a:tailEnd/>
                </a:ln>
              </p:spPr>
              <p:txBody>
                <a:bodyPr/>
                <a:lstStyle/>
                <a:p>
                  <a:endParaRPr lang="it-IT"/>
                </a:p>
              </p:txBody>
            </p:sp>
            <p:sp>
              <p:nvSpPr>
                <p:cNvPr id="34128" name="Arc 174"/>
                <p:cNvSpPr>
                  <a:spLocks/>
                </p:cNvSpPr>
                <p:nvPr/>
              </p:nvSpPr>
              <p:spPr bwMode="auto">
                <a:xfrm>
                  <a:off x="820" y="2024"/>
                  <a:ext cx="10" cy="17"/>
                </a:xfrm>
                <a:custGeom>
                  <a:avLst/>
                  <a:gdLst>
                    <a:gd name="T0" fmla="*/ 0 w 21600"/>
                    <a:gd name="T1" fmla="*/ 0 h 41382"/>
                    <a:gd name="T2" fmla="*/ 0 w 21600"/>
                    <a:gd name="T3" fmla="*/ 0 h 41382"/>
                    <a:gd name="T4" fmla="*/ 0 w 21600"/>
                    <a:gd name="T5" fmla="*/ 0 h 41382"/>
                    <a:gd name="T6" fmla="*/ 0 60000 65536"/>
                    <a:gd name="T7" fmla="*/ 0 60000 65536"/>
                    <a:gd name="T8" fmla="*/ 0 60000 65536"/>
                    <a:gd name="T9" fmla="*/ 0 w 21600"/>
                    <a:gd name="T10" fmla="*/ 0 h 41382"/>
                    <a:gd name="T11" fmla="*/ 21600 w 21600"/>
                    <a:gd name="T12" fmla="*/ 41382 h 41382"/>
                  </a:gdLst>
                  <a:ahLst/>
                  <a:cxnLst>
                    <a:cxn ang="T6">
                      <a:pos x="T0" y="T1"/>
                    </a:cxn>
                    <a:cxn ang="T7">
                      <a:pos x="T2" y="T3"/>
                    </a:cxn>
                    <a:cxn ang="T8">
                      <a:pos x="T4" y="T5"/>
                    </a:cxn>
                  </a:cxnLst>
                  <a:rect l="T9" t="T10" r="T11" b="T12"/>
                  <a:pathLst>
                    <a:path w="21600" h="41382" fill="none" extrusionOk="0">
                      <a:moveTo>
                        <a:pt x="13091" y="41381"/>
                      </a:moveTo>
                      <a:cubicBezTo>
                        <a:pt x="5149" y="37977"/>
                        <a:pt x="0" y="30168"/>
                        <a:pt x="0" y="21528"/>
                      </a:cubicBezTo>
                      <a:cubicBezTo>
                        <a:pt x="-1" y="10281"/>
                        <a:pt x="8629" y="916"/>
                        <a:pt x="19838" y="-1"/>
                      </a:cubicBezTo>
                    </a:path>
                    <a:path w="21600" h="41382" stroke="0" extrusionOk="0">
                      <a:moveTo>
                        <a:pt x="13091" y="41381"/>
                      </a:moveTo>
                      <a:cubicBezTo>
                        <a:pt x="5149" y="37977"/>
                        <a:pt x="0" y="30168"/>
                        <a:pt x="0" y="21528"/>
                      </a:cubicBezTo>
                      <a:cubicBezTo>
                        <a:pt x="-1" y="10281"/>
                        <a:pt x="8629" y="916"/>
                        <a:pt x="19838" y="-1"/>
                      </a:cubicBezTo>
                      <a:lnTo>
                        <a:pt x="21600" y="21528"/>
                      </a:lnTo>
                      <a:close/>
                    </a:path>
                  </a:pathLst>
                </a:custGeom>
                <a:solidFill>
                  <a:srgbClr val="E7EDED"/>
                </a:solidFill>
                <a:ln w="9525">
                  <a:noFill/>
                  <a:round/>
                  <a:headEnd/>
                  <a:tailEnd/>
                </a:ln>
              </p:spPr>
              <p:txBody>
                <a:bodyPr/>
                <a:lstStyle/>
                <a:p>
                  <a:endParaRPr lang="it-IT"/>
                </a:p>
              </p:txBody>
            </p:sp>
            <p:sp>
              <p:nvSpPr>
                <p:cNvPr id="34129" name="Arc 175"/>
                <p:cNvSpPr>
                  <a:spLocks/>
                </p:cNvSpPr>
                <p:nvPr/>
              </p:nvSpPr>
              <p:spPr bwMode="auto">
                <a:xfrm>
                  <a:off x="821" y="2025"/>
                  <a:ext cx="9" cy="15"/>
                </a:xfrm>
                <a:custGeom>
                  <a:avLst/>
                  <a:gdLst>
                    <a:gd name="T0" fmla="*/ 0 w 21600"/>
                    <a:gd name="T1" fmla="*/ 0 h 41421"/>
                    <a:gd name="T2" fmla="*/ 0 w 21600"/>
                    <a:gd name="T3" fmla="*/ 0 h 41421"/>
                    <a:gd name="T4" fmla="*/ 0 w 21600"/>
                    <a:gd name="T5" fmla="*/ 0 h 41421"/>
                    <a:gd name="T6" fmla="*/ 0 60000 65536"/>
                    <a:gd name="T7" fmla="*/ 0 60000 65536"/>
                    <a:gd name="T8" fmla="*/ 0 60000 65536"/>
                    <a:gd name="T9" fmla="*/ 0 w 21600"/>
                    <a:gd name="T10" fmla="*/ 0 h 41421"/>
                    <a:gd name="T11" fmla="*/ 21600 w 21600"/>
                    <a:gd name="T12" fmla="*/ 41421 h 41421"/>
                  </a:gdLst>
                  <a:ahLst/>
                  <a:cxnLst>
                    <a:cxn ang="T6">
                      <a:pos x="T0" y="T1"/>
                    </a:cxn>
                    <a:cxn ang="T7">
                      <a:pos x="T2" y="T3"/>
                    </a:cxn>
                    <a:cxn ang="T8">
                      <a:pos x="T4" y="T5"/>
                    </a:cxn>
                  </a:cxnLst>
                  <a:rect l="T9" t="T10" r="T11" b="T12"/>
                  <a:pathLst>
                    <a:path w="21600" h="41421" fill="none" extrusionOk="0">
                      <a:moveTo>
                        <a:pt x="13179" y="41421"/>
                      </a:moveTo>
                      <a:cubicBezTo>
                        <a:pt x="5190" y="38039"/>
                        <a:pt x="0" y="30205"/>
                        <a:pt x="0" y="21530"/>
                      </a:cubicBezTo>
                      <a:cubicBezTo>
                        <a:pt x="-1" y="10275"/>
                        <a:pt x="8641" y="906"/>
                        <a:pt x="19860" y="0"/>
                      </a:cubicBezTo>
                    </a:path>
                    <a:path w="21600" h="41421" stroke="0" extrusionOk="0">
                      <a:moveTo>
                        <a:pt x="13179" y="41421"/>
                      </a:moveTo>
                      <a:cubicBezTo>
                        <a:pt x="5190" y="38039"/>
                        <a:pt x="0" y="30205"/>
                        <a:pt x="0" y="21530"/>
                      </a:cubicBezTo>
                      <a:cubicBezTo>
                        <a:pt x="-1" y="10275"/>
                        <a:pt x="8641" y="906"/>
                        <a:pt x="19860" y="0"/>
                      </a:cubicBezTo>
                      <a:lnTo>
                        <a:pt x="21600" y="21530"/>
                      </a:lnTo>
                      <a:close/>
                    </a:path>
                  </a:pathLst>
                </a:custGeom>
                <a:solidFill>
                  <a:srgbClr val="E7EDED"/>
                </a:solidFill>
                <a:ln w="3175">
                  <a:solidFill>
                    <a:srgbClr val="6C8F93"/>
                  </a:solidFill>
                  <a:round/>
                  <a:headEnd/>
                  <a:tailEnd/>
                </a:ln>
              </p:spPr>
              <p:txBody>
                <a:bodyPr/>
                <a:lstStyle/>
                <a:p>
                  <a:endParaRPr lang="it-IT"/>
                </a:p>
              </p:txBody>
            </p:sp>
            <p:sp>
              <p:nvSpPr>
                <p:cNvPr id="34130" name="Arc 176"/>
                <p:cNvSpPr>
                  <a:spLocks/>
                </p:cNvSpPr>
                <p:nvPr/>
              </p:nvSpPr>
              <p:spPr bwMode="auto">
                <a:xfrm>
                  <a:off x="849" y="2048"/>
                  <a:ext cx="42" cy="12"/>
                </a:xfrm>
                <a:custGeom>
                  <a:avLst/>
                  <a:gdLst>
                    <a:gd name="T0" fmla="*/ 0 w 39208"/>
                    <a:gd name="T1" fmla="*/ 0 h 21600"/>
                    <a:gd name="T2" fmla="*/ 0 w 39208"/>
                    <a:gd name="T3" fmla="*/ 0 h 21600"/>
                    <a:gd name="T4" fmla="*/ 0 w 39208"/>
                    <a:gd name="T5" fmla="*/ 0 h 21600"/>
                    <a:gd name="T6" fmla="*/ 0 60000 65536"/>
                    <a:gd name="T7" fmla="*/ 0 60000 65536"/>
                    <a:gd name="T8" fmla="*/ 0 60000 65536"/>
                    <a:gd name="T9" fmla="*/ 0 w 39208"/>
                    <a:gd name="T10" fmla="*/ 0 h 21600"/>
                    <a:gd name="T11" fmla="*/ 39208 w 39208"/>
                    <a:gd name="T12" fmla="*/ 21600 h 21600"/>
                  </a:gdLst>
                  <a:ahLst/>
                  <a:cxnLst>
                    <a:cxn ang="T6">
                      <a:pos x="T0" y="T1"/>
                    </a:cxn>
                    <a:cxn ang="T7">
                      <a:pos x="T2" y="T3"/>
                    </a:cxn>
                    <a:cxn ang="T8">
                      <a:pos x="T4" y="T5"/>
                    </a:cxn>
                  </a:cxnLst>
                  <a:rect l="T9" t="T10" r="T11" b="T12"/>
                  <a:pathLst>
                    <a:path w="39208" h="21600" fill="none" extrusionOk="0">
                      <a:moveTo>
                        <a:pt x="39208" y="11629"/>
                      </a:moveTo>
                      <a:cubicBezTo>
                        <a:pt x="35239" y="17840"/>
                        <a:pt x="28377" y="21599"/>
                        <a:pt x="21006" y="21600"/>
                      </a:cubicBezTo>
                      <a:cubicBezTo>
                        <a:pt x="11015" y="21600"/>
                        <a:pt x="2328" y="14748"/>
                        <a:pt x="0" y="5032"/>
                      </a:cubicBezTo>
                    </a:path>
                    <a:path w="39208" h="21600" stroke="0" extrusionOk="0">
                      <a:moveTo>
                        <a:pt x="39208" y="11629"/>
                      </a:moveTo>
                      <a:cubicBezTo>
                        <a:pt x="35239" y="17840"/>
                        <a:pt x="28377" y="21599"/>
                        <a:pt x="21006" y="21600"/>
                      </a:cubicBezTo>
                      <a:cubicBezTo>
                        <a:pt x="11015" y="21600"/>
                        <a:pt x="2328" y="14748"/>
                        <a:pt x="0" y="5032"/>
                      </a:cubicBezTo>
                      <a:lnTo>
                        <a:pt x="21006" y="0"/>
                      </a:lnTo>
                      <a:close/>
                    </a:path>
                  </a:pathLst>
                </a:custGeom>
                <a:solidFill>
                  <a:srgbClr val="E7EDED"/>
                </a:solidFill>
                <a:ln w="9525">
                  <a:noFill/>
                  <a:round/>
                  <a:headEnd/>
                  <a:tailEnd/>
                </a:ln>
              </p:spPr>
              <p:txBody>
                <a:bodyPr/>
                <a:lstStyle/>
                <a:p>
                  <a:endParaRPr lang="it-IT"/>
                </a:p>
              </p:txBody>
            </p:sp>
            <p:sp>
              <p:nvSpPr>
                <p:cNvPr id="34131" name="Arc 177"/>
                <p:cNvSpPr>
                  <a:spLocks/>
                </p:cNvSpPr>
                <p:nvPr/>
              </p:nvSpPr>
              <p:spPr bwMode="auto">
                <a:xfrm>
                  <a:off x="850" y="2048"/>
                  <a:ext cx="40" cy="11"/>
                </a:xfrm>
                <a:custGeom>
                  <a:avLst/>
                  <a:gdLst>
                    <a:gd name="T0" fmla="*/ 0 w 38927"/>
                    <a:gd name="T1" fmla="*/ 0 h 21600"/>
                    <a:gd name="T2" fmla="*/ 0 w 38927"/>
                    <a:gd name="T3" fmla="*/ 0 h 21600"/>
                    <a:gd name="T4" fmla="*/ 0 w 38927"/>
                    <a:gd name="T5" fmla="*/ 0 h 21600"/>
                    <a:gd name="T6" fmla="*/ 0 60000 65536"/>
                    <a:gd name="T7" fmla="*/ 0 60000 65536"/>
                    <a:gd name="T8" fmla="*/ 0 60000 65536"/>
                    <a:gd name="T9" fmla="*/ 0 w 38927"/>
                    <a:gd name="T10" fmla="*/ 0 h 21600"/>
                    <a:gd name="T11" fmla="*/ 38927 w 38927"/>
                    <a:gd name="T12" fmla="*/ 21600 h 21600"/>
                  </a:gdLst>
                  <a:ahLst/>
                  <a:cxnLst>
                    <a:cxn ang="T6">
                      <a:pos x="T0" y="T1"/>
                    </a:cxn>
                    <a:cxn ang="T7">
                      <a:pos x="T2" y="T3"/>
                    </a:cxn>
                    <a:cxn ang="T8">
                      <a:pos x="T4" y="T5"/>
                    </a:cxn>
                  </a:cxnLst>
                  <a:rect l="T9" t="T10" r="T11" b="T12"/>
                  <a:pathLst>
                    <a:path w="38927" h="21600" fill="none" extrusionOk="0">
                      <a:moveTo>
                        <a:pt x="38926" y="11981"/>
                      </a:moveTo>
                      <a:cubicBezTo>
                        <a:pt x="34920" y="17990"/>
                        <a:pt x="28176" y="21599"/>
                        <a:pt x="20955" y="21600"/>
                      </a:cubicBezTo>
                      <a:cubicBezTo>
                        <a:pt x="11043" y="21600"/>
                        <a:pt x="2403" y="14854"/>
                        <a:pt x="-1" y="5239"/>
                      </a:cubicBezTo>
                    </a:path>
                    <a:path w="38927" h="21600" stroke="0" extrusionOk="0">
                      <a:moveTo>
                        <a:pt x="38926" y="11981"/>
                      </a:moveTo>
                      <a:cubicBezTo>
                        <a:pt x="34920" y="17990"/>
                        <a:pt x="28176" y="21599"/>
                        <a:pt x="20955" y="21600"/>
                      </a:cubicBezTo>
                      <a:cubicBezTo>
                        <a:pt x="11043" y="21600"/>
                        <a:pt x="2403" y="14854"/>
                        <a:pt x="-1" y="5239"/>
                      </a:cubicBezTo>
                      <a:lnTo>
                        <a:pt x="20955" y="0"/>
                      </a:lnTo>
                      <a:close/>
                    </a:path>
                  </a:pathLst>
                </a:custGeom>
                <a:solidFill>
                  <a:srgbClr val="E7EDED"/>
                </a:solidFill>
                <a:ln w="3175">
                  <a:solidFill>
                    <a:srgbClr val="6C8F93"/>
                  </a:solidFill>
                  <a:round/>
                  <a:headEnd/>
                  <a:tailEnd/>
                </a:ln>
              </p:spPr>
              <p:txBody>
                <a:bodyPr/>
                <a:lstStyle/>
                <a:p>
                  <a:endParaRPr lang="it-IT"/>
                </a:p>
              </p:txBody>
            </p:sp>
          </p:grpSp>
        </p:grpSp>
      </p:grpSp>
      <p:grpSp>
        <p:nvGrpSpPr>
          <p:cNvPr id="33798" name="Group 178"/>
          <p:cNvGrpSpPr>
            <a:grpSpLocks/>
          </p:cNvGrpSpPr>
          <p:nvPr/>
        </p:nvGrpSpPr>
        <p:grpSpPr bwMode="auto">
          <a:xfrm>
            <a:off x="468313" y="2555875"/>
            <a:ext cx="1177925" cy="804863"/>
            <a:chOff x="1372" y="240"/>
            <a:chExt cx="836" cy="549"/>
          </a:xfrm>
        </p:grpSpPr>
        <p:grpSp>
          <p:nvGrpSpPr>
            <p:cNvPr id="33930" name="Group 179"/>
            <p:cNvGrpSpPr>
              <a:grpSpLocks/>
            </p:cNvGrpSpPr>
            <p:nvPr/>
          </p:nvGrpSpPr>
          <p:grpSpPr bwMode="auto">
            <a:xfrm>
              <a:off x="1372" y="240"/>
              <a:ext cx="833" cy="499"/>
              <a:chOff x="628" y="1878"/>
              <a:chExt cx="833" cy="499"/>
            </a:xfrm>
          </p:grpSpPr>
          <p:sp>
            <p:nvSpPr>
              <p:cNvPr id="34096" name="Oval 180"/>
              <p:cNvSpPr>
                <a:spLocks noChangeArrowheads="1"/>
              </p:cNvSpPr>
              <p:nvPr/>
            </p:nvSpPr>
            <p:spPr bwMode="auto">
              <a:xfrm>
                <a:off x="912" y="1878"/>
                <a:ext cx="363" cy="20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97" name="Oval 181"/>
              <p:cNvSpPr>
                <a:spLocks noChangeArrowheads="1"/>
              </p:cNvSpPr>
              <p:nvPr/>
            </p:nvSpPr>
            <p:spPr bwMode="auto">
              <a:xfrm>
                <a:off x="713" y="1932"/>
                <a:ext cx="278" cy="20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98" name="Oval 182"/>
              <p:cNvSpPr>
                <a:spLocks noChangeArrowheads="1"/>
              </p:cNvSpPr>
              <p:nvPr/>
            </p:nvSpPr>
            <p:spPr bwMode="auto">
              <a:xfrm>
                <a:off x="628" y="2056"/>
                <a:ext cx="188" cy="169"/>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99" name="Oval 183"/>
              <p:cNvSpPr>
                <a:spLocks noChangeArrowheads="1"/>
              </p:cNvSpPr>
              <p:nvPr/>
            </p:nvSpPr>
            <p:spPr bwMode="auto">
              <a:xfrm>
                <a:off x="685" y="2131"/>
                <a:ext cx="282" cy="18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00" name="Oval 184"/>
              <p:cNvSpPr>
                <a:spLocks noChangeArrowheads="1"/>
              </p:cNvSpPr>
              <p:nvPr/>
            </p:nvSpPr>
            <p:spPr bwMode="auto">
              <a:xfrm>
                <a:off x="884" y="2161"/>
                <a:ext cx="422" cy="21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01" name="Oval 185"/>
              <p:cNvSpPr>
                <a:spLocks noChangeArrowheads="1"/>
              </p:cNvSpPr>
              <p:nvPr/>
            </p:nvSpPr>
            <p:spPr bwMode="auto">
              <a:xfrm>
                <a:off x="1152" y="1938"/>
                <a:ext cx="271" cy="16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02" name="Oval 186"/>
              <p:cNvSpPr>
                <a:spLocks noChangeArrowheads="1"/>
              </p:cNvSpPr>
              <p:nvPr/>
            </p:nvSpPr>
            <p:spPr bwMode="auto">
              <a:xfrm>
                <a:off x="1193" y="2042"/>
                <a:ext cx="268" cy="163"/>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03" name="Oval 187"/>
              <p:cNvSpPr>
                <a:spLocks noChangeArrowheads="1"/>
              </p:cNvSpPr>
              <p:nvPr/>
            </p:nvSpPr>
            <p:spPr bwMode="auto">
              <a:xfrm>
                <a:off x="1169" y="2076"/>
                <a:ext cx="266"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104" name="Oval 188"/>
              <p:cNvSpPr>
                <a:spLocks noChangeArrowheads="1"/>
              </p:cNvSpPr>
              <p:nvPr/>
            </p:nvSpPr>
            <p:spPr bwMode="auto">
              <a:xfrm>
                <a:off x="779" y="1996"/>
                <a:ext cx="541"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3931" name="Group 189"/>
            <p:cNvGrpSpPr>
              <a:grpSpLocks/>
            </p:cNvGrpSpPr>
            <p:nvPr/>
          </p:nvGrpSpPr>
          <p:grpSpPr bwMode="auto">
            <a:xfrm>
              <a:off x="1372" y="286"/>
              <a:ext cx="836" cy="503"/>
              <a:chOff x="628" y="1876"/>
              <a:chExt cx="836" cy="503"/>
            </a:xfrm>
          </p:grpSpPr>
          <p:sp>
            <p:nvSpPr>
              <p:cNvPr id="34080" name="Arc 190"/>
              <p:cNvSpPr>
                <a:spLocks/>
              </p:cNvSpPr>
              <p:nvPr/>
            </p:nvSpPr>
            <p:spPr bwMode="auto">
              <a:xfrm>
                <a:off x="921" y="1876"/>
                <a:ext cx="346" cy="104"/>
              </a:xfrm>
              <a:custGeom>
                <a:avLst/>
                <a:gdLst>
                  <a:gd name="T0" fmla="*/ 0 w 40736"/>
                  <a:gd name="T1" fmla="*/ 0 h 21600"/>
                  <a:gd name="T2" fmla="*/ 0 w 40736"/>
                  <a:gd name="T3" fmla="*/ 0 h 21600"/>
                  <a:gd name="T4" fmla="*/ 0 w 40736"/>
                  <a:gd name="T5" fmla="*/ 0 h 21600"/>
                  <a:gd name="T6" fmla="*/ 0 60000 65536"/>
                  <a:gd name="T7" fmla="*/ 0 60000 65536"/>
                  <a:gd name="T8" fmla="*/ 0 60000 65536"/>
                  <a:gd name="T9" fmla="*/ 0 w 40736"/>
                  <a:gd name="T10" fmla="*/ 0 h 21600"/>
                  <a:gd name="T11" fmla="*/ 40736 w 40736"/>
                  <a:gd name="T12" fmla="*/ 21600 h 21600"/>
                </a:gdLst>
                <a:ahLst/>
                <a:cxnLst>
                  <a:cxn ang="T6">
                    <a:pos x="T0" y="T1"/>
                  </a:cxn>
                  <a:cxn ang="T7">
                    <a:pos x="T2" y="T3"/>
                  </a:cxn>
                  <a:cxn ang="T8">
                    <a:pos x="T4" y="T5"/>
                  </a:cxn>
                </a:cxnLst>
                <a:rect l="T9" t="T10" r="T11" b="T12"/>
                <a:pathLst>
                  <a:path w="40736" h="21600" fill="none" extrusionOk="0">
                    <a:moveTo>
                      <a:pt x="0" y="14968"/>
                    </a:moveTo>
                    <a:cubicBezTo>
                      <a:pt x="2878" y="6046"/>
                      <a:pt x="11182" y="-1"/>
                      <a:pt x="20557" y="0"/>
                    </a:cubicBezTo>
                    <a:cubicBezTo>
                      <a:pt x="29513" y="0"/>
                      <a:pt x="37541" y="5528"/>
                      <a:pt x="40736" y="13895"/>
                    </a:cubicBezTo>
                  </a:path>
                  <a:path w="40736" h="21600" stroke="0" extrusionOk="0">
                    <a:moveTo>
                      <a:pt x="0" y="14968"/>
                    </a:moveTo>
                    <a:cubicBezTo>
                      <a:pt x="2878" y="6046"/>
                      <a:pt x="11182" y="-1"/>
                      <a:pt x="20557" y="0"/>
                    </a:cubicBezTo>
                    <a:cubicBezTo>
                      <a:pt x="29513" y="0"/>
                      <a:pt x="37541" y="5528"/>
                      <a:pt x="40736" y="13895"/>
                    </a:cubicBezTo>
                    <a:lnTo>
                      <a:pt x="20557" y="21600"/>
                    </a:lnTo>
                    <a:close/>
                  </a:path>
                </a:pathLst>
              </a:custGeom>
              <a:solidFill>
                <a:srgbClr val="E7EDED"/>
              </a:solidFill>
              <a:ln w="9525">
                <a:noFill/>
                <a:round/>
                <a:headEnd/>
                <a:tailEnd/>
              </a:ln>
            </p:spPr>
            <p:txBody>
              <a:bodyPr/>
              <a:lstStyle/>
              <a:p>
                <a:endParaRPr lang="it-IT"/>
              </a:p>
            </p:txBody>
          </p:sp>
          <p:sp>
            <p:nvSpPr>
              <p:cNvPr id="34081" name="Arc 191"/>
              <p:cNvSpPr>
                <a:spLocks/>
              </p:cNvSpPr>
              <p:nvPr/>
            </p:nvSpPr>
            <p:spPr bwMode="auto">
              <a:xfrm>
                <a:off x="923" y="1878"/>
                <a:ext cx="342" cy="102"/>
              </a:xfrm>
              <a:custGeom>
                <a:avLst/>
                <a:gdLst>
                  <a:gd name="T0" fmla="*/ 0 w 40698"/>
                  <a:gd name="T1" fmla="*/ 0 h 21600"/>
                  <a:gd name="T2" fmla="*/ 0 w 40698"/>
                  <a:gd name="T3" fmla="*/ 0 h 21600"/>
                  <a:gd name="T4" fmla="*/ 0 w 40698"/>
                  <a:gd name="T5" fmla="*/ 0 h 21600"/>
                  <a:gd name="T6" fmla="*/ 0 60000 65536"/>
                  <a:gd name="T7" fmla="*/ 0 60000 65536"/>
                  <a:gd name="T8" fmla="*/ 0 60000 65536"/>
                  <a:gd name="T9" fmla="*/ 0 w 40698"/>
                  <a:gd name="T10" fmla="*/ 0 h 21600"/>
                  <a:gd name="T11" fmla="*/ 40698 w 40698"/>
                  <a:gd name="T12" fmla="*/ 21600 h 21600"/>
                </a:gdLst>
                <a:ahLst/>
                <a:cxnLst>
                  <a:cxn ang="T6">
                    <a:pos x="T0" y="T1"/>
                  </a:cxn>
                  <a:cxn ang="T7">
                    <a:pos x="T2" y="T3"/>
                  </a:cxn>
                  <a:cxn ang="T8">
                    <a:pos x="T4" y="T5"/>
                  </a:cxn>
                </a:cxnLst>
                <a:rect l="T9" t="T10" r="T11" b="T12"/>
                <a:pathLst>
                  <a:path w="40698" h="21600" fill="none" extrusionOk="0">
                    <a:moveTo>
                      <a:pt x="-1" y="14916"/>
                    </a:moveTo>
                    <a:cubicBezTo>
                      <a:pt x="2894" y="6021"/>
                      <a:pt x="11185" y="-1"/>
                      <a:pt x="20540" y="0"/>
                    </a:cubicBezTo>
                    <a:cubicBezTo>
                      <a:pt x="29474" y="0"/>
                      <a:pt x="37487" y="5501"/>
                      <a:pt x="40697" y="13839"/>
                    </a:cubicBezTo>
                  </a:path>
                  <a:path w="40698" h="21600" stroke="0" extrusionOk="0">
                    <a:moveTo>
                      <a:pt x="-1" y="14916"/>
                    </a:moveTo>
                    <a:cubicBezTo>
                      <a:pt x="2894" y="6021"/>
                      <a:pt x="11185" y="-1"/>
                      <a:pt x="20540" y="0"/>
                    </a:cubicBezTo>
                    <a:cubicBezTo>
                      <a:pt x="29474" y="0"/>
                      <a:pt x="37487" y="5501"/>
                      <a:pt x="40697" y="13839"/>
                    </a:cubicBezTo>
                    <a:lnTo>
                      <a:pt x="20540" y="21600"/>
                    </a:lnTo>
                    <a:close/>
                  </a:path>
                </a:pathLst>
              </a:custGeom>
              <a:solidFill>
                <a:srgbClr val="E7EDED"/>
              </a:solidFill>
              <a:ln w="6350">
                <a:solidFill>
                  <a:srgbClr val="6C8F93"/>
                </a:solidFill>
                <a:round/>
                <a:headEnd/>
                <a:tailEnd/>
              </a:ln>
            </p:spPr>
            <p:txBody>
              <a:bodyPr/>
              <a:lstStyle/>
              <a:p>
                <a:endParaRPr lang="it-IT"/>
              </a:p>
            </p:txBody>
          </p:sp>
          <p:sp>
            <p:nvSpPr>
              <p:cNvPr id="34082" name="Arc 192"/>
              <p:cNvSpPr>
                <a:spLocks/>
              </p:cNvSpPr>
              <p:nvPr/>
            </p:nvSpPr>
            <p:spPr bwMode="auto">
              <a:xfrm>
                <a:off x="713" y="1930"/>
                <a:ext cx="214" cy="126"/>
              </a:xfrm>
              <a:custGeom>
                <a:avLst/>
                <a:gdLst>
                  <a:gd name="T0" fmla="*/ 0 w 32990"/>
                  <a:gd name="T1" fmla="*/ 0 h 25945"/>
                  <a:gd name="T2" fmla="*/ 0 w 32990"/>
                  <a:gd name="T3" fmla="*/ 0 h 25945"/>
                  <a:gd name="T4" fmla="*/ 0 w 32990"/>
                  <a:gd name="T5" fmla="*/ 0 h 25945"/>
                  <a:gd name="T6" fmla="*/ 0 60000 65536"/>
                  <a:gd name="T7" fmla="*/ 0 60000 65536"/>
                  <a:gd name="T8" fmla="*/ 0 60000 65536"/>
                  <a:gd name="T9" fmla="*/ 0 w 32990"/>
                  <a:gd name="T10" fmla="*/ 0 h 25945"/>
                  <a:gd name="T11" fmla="*/ 32990 w 32990"/>
                  <a:gd name="T12" fmla="*/ 25945 h 25945"/>
                </a:gdLst>
                <a:ahLst/>
                <a:cxnLst>
                  <a:cxn ang="T6">
                    <a:pos x="T0" y="T1"/>
                  </a:cxn>
                  <a:cxn ang="T7">
                    <a:pos x="T2" y="T3"/>
                  </a:cxn>
                  <a:cxn ang="T8">
                    <a:pos x="T4" y="T5"/>
                  </a:cxn>
                </a:cxnLst>
                <a:rect l="T9" t="T10" r="T11" b="T12"/>
                <a:pathLst>
                  <a:path w="32990" h="25945" fill="none" extrusionOk="0">
                    <a:moveTo>
                      <a:pt x="441" y="25945"/>
                    </a:moveTo>
                    <a:cubicBezTo>
                      <a:pt x="147" y="24515"/>
                      <a:pt x="0" y="23059"/>
                      <a:pt x="0" y="21600"/>
                    </a:cubicBezTo>
                    <a:cubicBezTo>
                      <a:pt x="0" y="9670"/>
                      <a:pt x="9670" y="0"/>
                      <a:pt x="21600" y="0"/>
                    </a:cubicBezTo>
                    <a:cubicBezTo>
                      <a:pt x="25625" y="-1"/>
                      <a:pt x="29569" y="1124"/>
                      <a:pt x="32989" y="3247"/>
                    </a:cubicBezTo>
                  </a:path>
                  <a:path w="32990" h="25945" stroke="0" extrusionOk="0">
                    <a:moveTo>
                      <a:pt x="441" y="25945"/>
                    </a:moveTo>
                    <a:cubicBezTo>
                      <a:pt x="147" y="24515"/>
                      <a:pt x="0" y="23059"/>
                      <a:pt x="0" y="21600"/>
                    </a:cubicBezTo>
                    <a:cubicBezTo>
                      <a:pt x="0" y="9670"/>
                      <a:pt x="9670" y="0"/>
                      <a:pt x="21600" y="0"/>
                    </a:cubicBezTo>
                    <a:cubicBezTo>
                      <a:pt x="25625" y="-1"/>
                      <a:pt x="29569" y="1124"/>
                      <a:pt x="32989" y="3247"/>
                    </a:cubicBezTo>
                    <a:lnTo>
                      <a:pt x="21600" y="21600"/>
                    </a:lnTo>
                    <a:close/>
                  </a:path>
                </a:pathLst>
              </a:custGeom>
              <a:solidFill>
                <a:srgbClr val="E7EDED"/>
              </a:solidFill>
              <a:ln w="9525">
                <a:noFill/>
                <a:round/>
                <a:headEnd/>
                <a:tailEnd/>
              </a:ln>
            </p:spPr>
            <p:txBody>
              <a:bodyPr/>
              <a:lstStyle/>
              <a:p>
                <a:endParaRPr lang="it-IT"/>
              </a:p>
            </p:txBody>
          </p:sp>
          <p:sp>
            <p:nvSpPr>
              <p:cNvPr id="34083" name="Arc 193"/>
              <p:cNvSpPr>
                <a:spLocks/>
              </p:cNvSpPr>
              <p:nvPr/>
            </p:nvSpPr>
            <p:spPr bwMode="auto">
              <a:xfrm>
                <a:off x="715" y="1932"/>
                <a:ext cx="211" cy="123"/>
              </a:xfrm>
              <a:custGeom>
                <a:avLst/>
                <a:gdLst>
                  <a:gd name="T0" fmla="*/ 0 w 32950"/>
                  <a:gd name="T1" fmla="*/ 0 h 25966"/>
                  <a:gd name="T2" fmla="*/ 0 w 32950"/>
                  <a:gd name="T3" fmla="*/ 0 h 25966"/>
                  <a:gd name="T4" fmla="*/ 0 w 32950"/>
                  <a:gd name="T5" fmla="*/ 0 h 25966"/>
                  <a:gd name="T6" fmla="*/ 0 60000 65536"/>
                  <a:gd name="T7" fmla="*/ 0 60000 65536"/>
                  <a:gd name="T8" fmla="*/ 0 60000 65536"/>
                  <a:gd name="T9" fmla="*/ 0 w 32950"/>
                  <a:gd name="T10" fmla="*/ 0 h 25966"/>
                  <a:gd name="T11" fmla="*/ 32950 w 32950"/>
                  <a:gd name="T12" fmla="*/ 25966 h 25966"/>
                </a:gdLst>
                <a:ahLst/>
                <a:cxnLst>
                  <a:cxn ang="T6">
                    <a:pos x="T0" y="T1"/>
                  </a:cxn>
                  <a:cxn ang="T7">
                    <a:pos x="T2" y="T3"/>
                  </a:cxn>
                  <a:cxn ang="T8">
                    <a:pos x="T4" y="T5"/>
                  </a:cxn>
                </a:cxnLst>
                <a:rect l="T9" t="T10" r="T11" b="T12"/>
                <a:pathLst>
                  <a:path w="32950" h="25966" fill="none" extrusionOk="0">
                    <a:moveTo>
                      <a:pt x="445" y="25966"/>
                    </a:moveTo>
                    <a:cubicBezTo>
                      <a:pt x="149" y="24529"/>
                      <a:pt x="0" y="23066"/>
                      <a:pt x="0" y="21600"/>
                    </a:cubicBezTo>
                    <a:cubicBezTo>
                      <a:pt x="0" y="9670"/>
                      <a:pt x="9670" y="0"/>
                      <a:pt x="21600" y="0"/>
                    </a:cubicBezTo>
                    <a:cubicBezTo>
                      <a:pt x="25608" y="-1"/>
                      <a:pt x="29538" y="1115"/>
                      <a:pt x="32949" y="3222"/>
                    </a:cubicBezTo>
                  </a:path>
                  <a:path w="32950" h="25966" stroke="0" extrusionOk="0">
                    <a:moveTo>
                      <a:pt x="445" y="25966"/>
                    </a:moveTo>
                    <a:cubicBezTo>
                      <a:pt x="149" y="24529"/>
                      <a:pt x="0" y="23066"/>
                      <a:pt x="0" y="21600"/>
                    </a:cubicBezTo>
                    <a:cubicBezTo>
                      <a:pt x="0" y="9670"/>
                      <a:pt x="9670" y="0"/>
                      <a:pt x="21600" y="0"/>
                    </a:cubicBezTo>
                    <a:cubicBezTo>
                      <a:pt x="25608" y="-1"/>
                      <a:pt x="29538" y="1115"/>
                      <a:pt x="32949" y="3222"/>
                    </a:cubicBezTo>
                    <a:lnTo>
                      <a:pt x="21600" y="21600"/>
                    </a:lnTo>
                    <a:close/>
                  </a:path>
                </a:pathLst>
              </a:custGeom>
              <a:solidFill>
                <a:srgbClr val="E7EDED"/>
              </a:solidFill>
              <a:ln w="6350">
                <a:solidFill>
                  <a:srgbClr val="6C8F93"/>
                </a:solidFill>
                <a:round/>
                <a:headEnd/>
                <a:tailEnd/>
              </a:ln>
            </p:spPr>
            <p:txBody>
              <a:bodyPr/>
              <a:lstStyle/>
              <a:p>
                <a:endParaRPr lang="it-IT"/>
              </a:p>
            </p:txBody>
          </p:sp>
          <p:sp>
            <p:nvSpPr>
              <p:cNvPr id="34084" name="Arc 194"/>
              <p:cNvSpPr>
                <a:spLocks/>
              </p:cNvSpPr>
              <p:nvPr/>
            </p:nvSpPr>
            <p:spPr bwMode="auto">
              <a:xfrm>
                <a:off x="682" y="2217"/>
                <a:ext cx="216" cy="99"/>
              </a:xfrm>
              <a:custGeom>
                <a:avLst/>
                <a:gdLst>
                  <a:gd name="T0" fmla="*/ 0 w 32074"/>
                  <a:gd name="T1" fmla="*/ 0 h 22517"/>
                  <a:gd name="T2" fmla="*/ 0 w 32074"/>
                  <a:gd name="T3" fmla="*/ 0 h 22517"/>
                  <a:gd name="T4" fmla="*/ 0 w 32074"/>
                  <a:gd name="T5" fmla="*/ 0 h 22517"/>
                  <a:gd name="T6" fmla="*/ 0 60000 65536"/>
                  <a:gd name="T7" fmla="*/ 0 60000 65536"/>
                  <a:gd name="T8" fmla="*/ 0 60000 65536"/>
                  <a:gd name="T9" fmla="*/ 0 w 32074"/>
                  <a:gd name="T10" fmla="*/ 0 h 22517"/>
                  <a:gd name="T11" fmla="*/ 32074 w 32074"/>
                  <a:gd name="T12" fmla="*/ 22517 h 22517"/>
                </a:gdLst>
                <a:ahLst/>
                <a:cxnLst>
                  <a:cxn ang="T6">
                    <a:pos x="T0" y="T1"/>
                  </a:cxn>
                  <a:cxn ang="T7">
                    <a:pos x="T2" y="T3"/>
                  </a:cxn>
                  <a:cxn ang="T8">
                    <a:pos x="T4" y="T5"/>
                  </a:cxn>
                </a:cxnLst>
                <a:rect l="T9" t="T10" r="T11" b="T12"/>
                <a:pathLst>
                  <a:path w="32074" h="22517" fill="none" extrusionOk="0">
                    <a:moveTo>
                      <a:pt x="32073" y="19807"/>
                    </a:moveTo>
                    <a:cubicBezTo>
                      <a:pt x="28868" y="21584"/>
                      <a:pt x="25264" y="22516"/>
                      <a:pt x="21600" y="22517"/>
                    </a:cubicBezTo>
                    <a:cubicBezTo>
                      <a:pt x="9670" y="22517"/>
                      <a:pt x="0" y="12846"/>
                      <a:pt x="0" y="917"/>
                    </a:cubicBezTo>
                    <a:cubicBezTo>
                      <a:pt x="-1" y="611"/>
                      <a:pt x="6" y="305"/>
                      <a:pt x="19" y="0"/>
                    </a:cubicBezTo>
                  </a:path>
                  <a:path w="32074" h="22517" stroke="0" extrusionOk="0">
                    <a:moveTo>
                      <a:pt x="32073" y="19807"/>
                    </a:moveTo>
                    <a:cubicBezTo>
                      <a:pt x="28868" y="21584"/>
                      <a:pt x="25264" y="22516"/>
                      <a:pt x="21600" y="22517"/>
                    </a:cubicBezTo>
                    <a:cubicBezTo>
                      <a:pt x="9670" y="22517"/>
                      <a:pt x="0" y="12846"/>
                      <a:pt x="0" y="917"/>
                    </a:cubicBezTo>
                    <a:cubicBezTo>
                      <a:pt x="-1" y="611"/>
                      <a:pt x="6" y="305"/>
                      <a:pt x="19" y="0"/>
                    </a:cubicBezTo>
                    <a:lnTo>
                      <a:pt x="21600" y="917"/>
                    </a:lnTo>
                    <a:close/>
                  </a:path>
                </a:pathLst>
              </a:custGeom>
              <a:solidFill>
                <a:srgbClr val="E7EDED"/>
              </a:solidFill>
              <a:ln w="9525">
                <a:noFill/>
                <a:round/>
                <a:headEnd/>
                <a:tailEnd/>
              </a:ln>
            </p:spPr>
            <p:txBody>
              <a:bodyPr/>
              <a:lstStyle/>
              <a:p>
                <a:endParaRPr lang="it-IT"/>
              </a:p>
            </p:txBody>
          </p:sp>
          <p:sp>
            <p:nvSpPr>
              <p:cNvPr id="34085" name="Arc 195"/>
              <p:cNvSpPr>
                <a:spLocks/>
              </p:cNvSpPr>
              <p:nvPr/>
            </p:nvSpPr>
            <p:spPr bwMode="auto">
              <a:xfrm>
                <a:off x="684" y="2217"/>
                <a:ext cx="213" cy="96"/>
              </a:xfrm>
              <a:custGeom>
                <a:avLst/>
                <a:gdLst>
                  <a:gd name="T0" fmla="*/ 0 w 32013"/>
                  <a:gd name="T1" fmla="*/ 0 h 22524"/>
                  <a:gd name="T2" fmla="*/ 0 w 32013"/>
                  <a:gd name="T3" fmla="*/ 0 h 22524"/>
                  <a:gd name="T4" fmla="*/ 0 w 32013"/>
                  <a:gd name="T5" fmla="*/ 0 h 22524"/>
                  <a:gd name="T6" fmla="*/ 0 60000 65536"/>
                  <a:gd name="T7" fmla="*/ 0 60000 65536"/>
                  <a:gd name="T8" fmla="*/ 0 60000 65536"/>
                  <a:gd name="T9" fmla="*/ 0 w 32013"/>
                  <a:gd name="T10" fmla="*/ 0 h 22524"/>
                  <a:gd name="T11" fmla="*/ 32013 w 32013"/>
                  <a:gd name="T12" fmla="*/ 22524 h 22524"/>
                </a:gdLst>
                <a:ahLst/>
                <a:cxnLst>
                  <a:cxn ang="T6">
                    <a:pos x="T0" y="T1"/>
                  </a:cxn>
                  <a:cxn ang="T7">
                    <a:pos x="T2" y="T3"/>
                  </a:cxn>
                  <a:cxn ang="T8">
                    <a:pos x="T4" y="T5"/>
                  </a:cxn>
                </a:cxnLst>
                <a:rect l="T9" t="T10" r="T11" b="T12"/>
                <a:pathLst>
                  <a:path w="32013" h="22524" fill="none" extrusionOk="0">
                    <a:moveTo>
                      <a:pt x="32013" y="19848"/>
                    </a:moveTo>
                    <a:cubicBezTo>
                      <a:pt x="28823" y="21603"/>
                      <a:pt x="25241" y="22523"/>
                      <a:pt x="21600" y="22524"/>
                    </a:cubicBezTo>
                    <a:cubicBezTo>
                      <a:pt x="9670" y="22524"/>
                      <a:pt x="0" y="12853"/>
                      <a:pt x="0" y="924"/>
                    </a:cubicBezTo>
                    <a:cubicBezTo>
                      <a:pt x="-1" y="615"/>
                      <a:pt x="6" y="307"/>
                      <a:pt x="19" y="-1"/>
                    </a:cubicBezTo>
                  </a:path>
                  <a:path w="32013" h="22524" stroke="0" extrusionOk="0">
                    <a:moveTo>
                      <a:pt x="32013" y="19848"/>
                    </a:moveTo>
                    <a:cubicBezTo>
                      <a:pt x="28823" y="21603"/>
                      <a:pt x="25241" y="22523"/>
                      <a:pt x="21600" y="22524"/>
                    </a:cubicBezTo>
                    <a:cubicBezTo>
                      <a:pt x="9670" y="22524"/>
                      <a:pt x="0" y="12853"/>
                      <a:pt x="0" y="924"/>
                    </a:cubicBezTo>
                    <a:cubicBezTo>
                      <a:pt x="-1" y="615"/>
                      <a:pt x="6" y="307"/>
                      <a:pt x="19" y="-1"/>
                    </a:cubicBezTo>
                    <a:lnTo>
                      <a:pt x="21600" y="924"/>
                    </a:lnTo>
                    <a:close/>
                  </a:path>
                </a:pathLst>
              </a:custGeom>
              <a:solidFill>
                <a:srgbClr val="E7EDED"/>
              </a:solidFill>
              <a:ln w="6350">
                <a:solidFill>
                  <a:srgbClr val="6C8F93"/>
                </a:solidFill>
                <a:round/>
                <a:headEnd/>
                <a:tailEnd/>
              </a:ln>
            </p:spPr>
            <p:txBody>
              <a:bodyPr/>
              <a:lstStyle/>
              <a:p>
                <a:endParaRPr lang="it-IT"/>
              </a:p>
            </p:txBody>
          </p:sp>
          <p:sp>
            <p:nvSpPr>
              <p:cNvPr id="34086" name="Arc 196"/>
              <p:cNvSpPr>
                <a:spLocks/>
              </p:cNvSpPr>
              <p:nvPr/>
            </p:nvSpPr>
            <p:spPr bwMode="auto">
              <a:xfrm>
                <a:off x="1262" y="1936"/>
                <a:ext cx="164" cy="120"/>
              </a:xfrm>
              <a:custGeom>
                <a:avLst/>
                <a:gdLst>
                  <a:gd name="T0" fmla="*/ 0 w 26077"/>
                  <a:gd name="T1" fmla="*/ 0 h 32051"/>
                  <a:gd name="T2" fmla="*/ 0 w 26077"/>
                  <a:gd name="T3" fmla="*/ 0 h 32051"/>
                  <a:gd name="T4" fmla="*/ 0 w 26077"/>
                  <a:gd name="T5" fmla="*/ 0 h 32051"/>
                  <a:gd name="T6" fmla="*/ 0 60000 65536"/>
                  <a:gd name="T7" fmla="*/ 0 60000 65536"/>
                  <a:gd name="T8" fmla="*/ 0 60000 65536"/>
                  <a:gd name="T9" fmla="*/ 0 w 26077"/>
                  <a:gd name="T10" fmla="*/ 0 h 32051"/>
                  <a:gd name="T11" fmla="*/ 26077 w 26077"/>
                  <a:gd name="T12" fmla="*/ 32051 h 32051"/>
                </a:gdLst>
                <a:ahLst/>
                <a:cxnLst>
                  <a:cxn ang="T6">
                    <a:pos x="T0" y="T1"/>
                  </a:cxn>
                  <a:cxn ang="T7">
                    <a:pos x="T2" y="T3"/>
                  </a:cxn>
                  <a:cxn ang="T8">
                    <a:pos x="T4" y="T5"/>
                  </a:cxn>
                </a:cxnLst>
                <a:rect l="T9" t="T10" r="T11" b="T12"/>
                <a:pathLst>
                  <a:path w="26077" h="32051" fill="none" extrusionOk="0">
                    <a:moveTo>
                      <a:pt x="0" y="469"/>
                    </a:moveTo>
                    <a:cubicBezTo>
                      <a:pt x="1471" y="157"/>
                      <a:pt x="2972" y="-1"/>
                      <a:pt x="4477" y="0"/>
                    </a:cubicBezTo>
                    <a:cubicBezTo>
                      <a:pt x="16406" y="0"/>
                      <a:pt x="26077" y="9670"/>
                      <a:pt x="26077" y="21600"/>
                    </a:cubicBezTo>
                    <a:cubicBezTo>
                      <a:pt x="26077" y="25255"/>
                      <a:pt x="25149" y="28851"/>
                      <a:pt x="23380" y="32051"/>
                    </a:cubicBezTo>
                  </a:path>
                  <a:path w="26077" h="32051" stroke="0" extrusionOk="0">
                    <a:moveTo>
                      <a:pt x="0" y="469"/>
                    </a:moveTo>
                    <a:cubicBezTo>
                      <a:pt x="1471" y="157"/>
                      <a:pt x="2972" y="-1"/>
                      <a:pt x="4477" y="0"/>
                    </a:cubicBezTo>
                    <a:cubicBezTo>
                      <a:pt x="16406" y="0"/>
                      <a:pt x="26077" y="9670"/>
                      <a:pt x="26077" y="21600"/>
                    </a:cubicBezTo>
                    <a:cubicBezTo>
                      <a:pt x="26077" y="25255"/>
                      <a:pt x="25149" y="28851"/>
                      <a:pt x="23380" y="32051"/>
                    </a:cubicBezTo>
                    <a:lnTo>
                      <a:pt x="4477" y="21600"/>
                    </a:lnTo>
                    <a:close/>
                  </a:path>
                </a:pathLst>
              </a:custGeom>
              <a:solidFill>
                <a:srgbClr val="E7EDED"/>
              </a:solidFill>
              <a:ln w="9525">
                <a:noFill/>
                <a:round/>
                <a:headEnd/>
                <a:tailEnd/>
              </a:ln>
            </p:spPr>
            <p:txBody>
              <a:bodyPr/>
              <a:lstStyle/>
              <a:p>
                <a:endParaRPr lang="it-IT"/>
              </a:p>
            </p:txBody>
          </p:sp>
          <p:sp>
            <p:nvSpPr>
              <p:cNvPr id="34087" name="Arc 197"/>
              <p:cNvSpPr>
                <a:spLocks/>
              </p:cNvSpPr>
              <p:nvPr/>
            </p:nvSpPr>
            <p:spPr bwMode="auto">
              <a:xfrm>
                <a:off x="1263" y="1938"/>
                <a:ext cx="161" cy="118"/>
              </a:xfrm>
              <a:custGeom>
                <a:avLst/>
                <a:gdLst>
                  <a:gd name="T0" fmla="*/ 0 w 26034"/>
                  <a:gd name="T1" fmla="*/ 0 h 32133"/>
                  <a:gd name="T2" fmla="*/ 0 w 26034"/>
                  <a:gd name="T3" fmla="*/ 0 h 32133"/>
                  <a:gd name="T4" fmla="*/ 0 w 26034"/>
                  <a:gd name="T5" fmla="*/ 0 h 32133"/>
                  <a:gd name="T6" fmla="*/ 0 60000 65536"/>
                  <a:gd name="T7" fmla="*/ 0 60000 65536"/>
                  <a:gd name="T8" fmla="*/ 0 60000 65536"/>
                  <a:gd name="T9" fmla="*/ 0 w 26034"/>
                  <a:gd name="T10" fmla="*/ 0 h 32133"/>
                  <a:gd name="T11" fmla="*/ 26034 w 26034"/>
                  <a:gd name="T12" fmla="*/ 32133 h 32133"/>
                </a:gdLst>
                <a:ahLst/>
                <a:cxnLst>
                  <a:cxn ang="T6">
                    <a:pos x="T0" y="T1"/>
                  </a:cxn>
                  <a:cxn ang="T7">
                    <a:pos x="T2" y="T3"/>
                  </a:cxn>
                  <a:cxn ang="T8">
                    <a:pos x="T4" y="T5"/>
                  </a:cxn>
                </a:cxnLst>
                <a:rect l="T9" t="T10" r="T11" b="T12"/>
                <a:pathLst>
                  <a:path w="26034" h="32133" fill="none" extrusionOk="0">
                    <a:moveTo>
                      <a:pt x="-1" y="459"/>
                    </a:moveTo>
                    <a:cubicBezTo>
                      <a:pt x="1458" y="154"/>
                      <a:pt x="2944" y="-1"/>
                      <a:pt x="4434" y="0"/>
                    </a:cubicBezTo>
                    <a:cubicBezTo>
                      <a:pt x="16363" y="0"/>
                      <a:pt x="26034" y="9670"/>
                      <a:pt x="26034" y="21600"/>
                    </a:cubicBezTo>
                    <a:cubicBezTo>
                      <a:pt x="26034" y="25287"/>
                      <a:pt x="25089" y="28913"/>
                      <a:pt x="23291" y="32132"/>
                    </a:cubicBezTo>
                  </a:path>
                  <a:path w="26034" h="32133" stroke="0" extrusionOk="0">
                    <a:moveTo>
                      <a:pt x="-1" y="459"/>
                    </a:moveTo>
                    <a:cubicBezTo>
                      <a:pt x="1458" y="154"/>
                      <a:pt x="2944" y="-1"/>
                      <a:pt x="4434" y="0"/>
                    </a:cubicBezTo>
                    <a:cubicBezTo>
                      <a:pt x="16363" y="0"/>
                      <a:pt x="26034" y="9670"/>
                      <a:pt x="26034" y="21600"/>
                    </a:cubicBezTo>
                    <a:cubicBezTo>
                      <a:pt x="26034" y="25287"/>
                      <a:pt x="25089" y="28913"/>
                      <a:pt x="23291" y="32132"/>
                    </a:cubicBezTo>
                    <a:lnTo>
                      <a:pt x="4434" y="21600"/>
                    </a:lnTo>
                    <a:close/>
                  </a:path>
                </a:pathLst>
              </a:custGeom>
              <a:solidFill>
                <a:srgbClr val="E7EDED"/>
              </a:solidFill>
              <a:ln w="6350">
                <a:solidFill>
                  <a:srgbClr val="6C8F93"/>
                </a:solidFill>
                <a:round/>
                <a:headEnd/>
                <a:tailEnd/>
              </a:ln>
            </p:spPr>
            <p:txBody>
              <a:bodyPr/>
              <a:lstStyle/>
              <a:p>
                <a:endParaRPr lang="it-IT"/>
              </a:p>
            </p:txBody>
          </p:sp>
          <p:sp>
            <p:nvSpPr>
              <p:cNvPr id="34088" name="Arc 198"/>
              <p:cNvSpPr>
                <a:spLocks/>
              </p:cNvSpPr>
              <p:nvPr/>
            </p:nvSpPr>
            <p:spPr bwMode="auto">
              <a:xfrm>
                <a:off x="1308" y="2056"/>
                <a:ext cx="156" cy="119"/>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494" y="-1"/>
                    </a:moveTo>
                    <a:cubicBezTo>
                      <a:pt x="18617" y="4098"/>
                      <a:pt x="21600" y="10304"/>
                      <a:pt x="21600" y="16866"/>
                    </a:cubicBezTo>
                    <a:cubicBezTo>
                      <a:pt x="21600" y="21256"/>
                      <a:pt x="20261" y="25543"/>
                      <a:pt x="17764" y="29154"/>
                    </a:cubicBezTo>
                  </a:path>
                  <a:path w="21600" h="29154" stroke="0" extrusionOk="0">
                    <a:moveTo>
                      <a:pt x="13494" y="-1"/>
                    </a:moveTo>
                    <a:cubicBezTo>
                      <a:pt x="18617" y="4098"/>
                      <a:pt x="21600" y="10304"/>
                      <a:pt x="21600" y="16866"/>
                    </a:cubicBezTo>
                    <a:cubicBezTo>
                      <a:pt x="21600" y="21256"/>
                      <a:pt x="20261" y="25543"/>
                      <a:pt x="17764" y="29154"/>
                    </a:cubicBezTo>
                    <a:lnTo>
                      <a:pt x="0" y="16866"/>
                    </a:lnTo>
                    <a:close/>
                  </a:path>
                </a:pathLst>
              </a:custGeom>
              <a:solidFill>
                <a:srgbClr val="E7EDED"/>
              </a:solidFill>
              <a:ln w="9525">
                <a:noFill/>
                <a:round/>
                <a:headEnd/>
                <a:tailEnd/>
              </a:ln>
            </p:spPr>
            <p:txBody>
              <a:bodyPr/>
              <a:lstStyle/>
              <a:p>
                <a:endParaRPr lang="it-IT"/>
              </a:p>
            </p:txBody>
          </p:sp>
          <p:sp>
            <p:nvSpPr>
              <p:cNvPr id="34089" name="Arc 199"/>
              <p:cNvSpPr>
                <a:spLocks/>
              </p:cNvSpPr>
              <p:nvPr/>
            </p:nvSpPr>
            <p:spPr bwMode="auto">
              <a:xfrm>
                <a:off x="1308" y="2057"/>
                <a:ext cx="154" cy="117"/>
              </a:xfrm>
              <a:custGeom>
                <a:avLst/>
                <a:gdLst>
                  <a:gd name="T0" fmla="*/ 0 w 21600"/>
                  <a:gd name="T1" fmla="*/ 0 h 29302"/>
                  <a:gd name="T2" fmla="*/ 0 w 21600"/>
                  <a:gd name="T3" fmla="*/ 0 h 29302"/>
                  <a:gd name="T4" fmla="*/ 0 w 21600"/>
                  <a:gd name="T5" fmla="*/ 0 h 29302"/>
                  <a:gd name="T6" fmla="*/ 0 60000 65536"/>
                  <a:gd name="T7" fmla="*/ 0 60000 65536"/>
                  <a:gd name="T8" fmla="*/ 0 60000 65536"/>
                  <a:gd name="T9" fmla="*/ 0 w 21600"/>
                  <a:gd name="T10" fmla="*/ 0 h 29302"/>
                  <a:gd name="T11" fmla="*/ 21600 w 21600"/>
                  <a:gd name="T12" fmla="*/ 29302 h 29302"/>
                </a:gdLst>
                <a:ahLst/>
                <a:cxnLst>
                  <a:cxn ang="T6">
                    <a:pos x="T0" y="T1"/>
                  </a:cxn>
                  <a:cxn ang="T7">
                    <a:pos x="T2" y="T3"/>
                  </a:cxn>
                  <a:cxn ang="T8">
                    <a:pos x="T4" y="T5"/>
                  </a:cxn>
                </a:cxnLst>
                <a:rect l="T9" t="T10" r="T11" b="T12"/>
                <a:pathLst>
                  <a:path w="21600" h="29302" fill="none" extrusionOk="0">
                    <a:moveTo>
                      <a:pt x="13412" y="0"/>
                    </a:moveTo>
                    <a:cubicBezTo>
                      <a:pt x="18584" y="4097"/>
                      <a:pt x="21600" y="10333"/>
                      <a:pt x="21600" y="16931"/>
                    </a:cubicBezTo>
                    <a:cubicBezTo>
                      <a:pt x="21600" y="21356"/>
                      <a:pt x="20240" y="25674"/>
                      <a:pt x="17706" y="29301"/>
                    </a:cubicBezTo>
                  </a:path>
                  <a:path w="21600" h="29302" stroke="0" extrusionOk="0">
                    <a:moveTo>
                      <a:pt x="13412" y="0"/>
                    </a:moveTo>
                    <a:cubicBezTo>
                      <a:pt x="18584" y="4097"/>
                      <a:pt x="21600" y="10333"/>
                      <a:pt x="21600" y="16931"/>
                    </a:cubicBezTo>
                    <a:cubicBezTo>
                      <a:pt x="21600" y="21356"/>
                      <a:pt x="20240" y="25674"/>
                      <a:pt x="17706" y="29301"/>
                    </a:cubicBezTo>
                    <a:lnTo>
                      <a:pt x="0" y="16931"/>
                    </a:lnTo>
                    <a:close/>
                  </a:path>
                </a:pathLst>
              </a:custGeom>
              <a:solidFill>
                <a:srgbClr val="E7EDED"/>
              </a:solidFill>
              <a:ln w="6350">
                <a:solidFill>
                  <a:srgbClr val="6C8F93"/>
                </a:solidFill>
                <a:round/>
                <a:headEnd/>
                <a:tailEnd/>
              </a:ln>
            </p:spPr>
            <p:txBody>
              <a:bodyPr/>
              <a:lstStyle/>
              <a:p>
                <a:endParaRPr lang="it-IT"/>
              </a:p>
            </p:txBody>
          </p:sp>
          <p:sp>
            <p:nvSpPr>
              <p:cNvPr id="34090" name="Arc 200"/>
              <p:cNvSpPr>
                <a:spLocks/>
              </p:cNvSpPr>
              <p:nvPr/>
            </p:nvSpPr>
            <p:spPr bwMode="auto">
              <a:xfrm>
                <a:off x="1257" y="2176"/>
                <a:ext cx="183" cy="172"/>
              </a:xfrm>
              <a:custGeom>
                <a:avLst/>
                <a:gdLst>
                  <a:gd name="T0" fmla="*/ 0 w 28724"/>
                  <a:gd name="T1" fmla="*/ 0 h 27592"/>
                  <a:gd name="T2" fmla="*/ 0 w 28724"/>
                  <a:gd name="T3" fmla="*/ 0 h 27592"/>
                  <a:gd name="T4" fmla="*/ 0 w 28724"/>
                  <a:gd name="T5" fmla="*/ 0 h 27592"/>
                  <a:gd name="T6" fmla="*/ 0 60000 65536"/>
                  <a:gd name="T7" fmla="*/ 0 60000 65536"/>
                  <a:gd name="T8" fmla="*/ 0 60000 65536"/>
                  <a:gd name="T9" fmla="*/ 0 w 28724"/>
                  <a:gd name="T10" fmla="*/ 0 h 27592"/>
                  <a:gd name="T11" fmla="*/ 28724 w 28724"/>
                  <a:gd name="T12" fmla="*/ 27592 h 27592"/>
                </a:gdLst>
                <a:ahLst/>
                <a:cxnLst>
                  <a:cxn ang="T6">
                    <a:pos x="T0" y="T1"/>
                  </a:cxn>
                  <a:cxn ang="T7">
                    <a:pos x="T2" y="T3"/>
                  </a:cxn>
                  <a:cxn ang="T8">
                    <a:pos x="T4" y="T5"/>
                  </a:cxn>
                </a:cxnLst>
                <a:rect l="T9" t="T10" r="T11" b="T12"/>
                <a:pathLst>
                  <a:path w="28724" h="27592" fill="none" extrusionOk="0">
                    <a:moveTo>
                      <a:pt x="27876" y="-1"/>
                    </a:moveTo>
                    <a:cubicBezTo>
                      <a:pt x="28438" y="1947"/>
                      <a:pt x="28724" y="3964"/>
                      <a:pt x="28724" y="5992"/>
                    </a:cubicBezTo>
                    <a:cubicBezTo>
                      <a:pt x="28724" y="17921"/>
                      <a:pt x="19053" y="27592"/>
                      <a:pt x="7124" y="27592"/>
                    </a:cubicBezTo>
                    <a:cubicBezTo>
                      <a:pt x="4698" y="27592"/>
                      <a:pt x="2289" y="27183"/>
                      <a:pt x="-1" y="26383"/>
                    </a:cubicBezTo>
                  </a:path>
                  <a:path w="28724" h="27592" stroke="0" extrusionOk="0">
                    <a:moveTo>
                      <a:pt x="27876" y="-1"/>
                    </a:moveTo>
                    <a:cubicBezTo>
                      <a:pt x="28438" y="1947"/>
                      <a:pt x="28724" y="3964"/>
                      <a:pt x="28724" y="5992"/>
                    </a:cubicBezTo>
                    <a:cubicBezTo>
                      <a:pt x="28724" y="17921"/>
                      <a:pt x="19053" y="27592"/>
                      <a:pt x="7124" y="27592"/>
                    </a:cubicBezTo>
                    <a:cubicBezTo>
                      <a:pt x="4698" y="27592"/>
                      <a:pt x="2289" y="27183"/>
                      <a:pt x="-1" y="26383"/>
                    </a:cubicBezTo>
                    <a:lnTo>
                      <a:pt x="7124" y="5992"/>
                    </a:lnTo>
                    <a:close/>
                  </a:path>
                </a:pathLst>
              </a:custGeom>
              <a:solidFill>
                <a:srgbClr val="E7EDED"/>
              </a:solidFill>
              <a:ln w="9525">
                <a:noFill/>
                <a:round/>
                <a:headEnd/>
                <a:tailEnd/>
              </a:ln>
            </p:spPr>
            <p:txBody>
              <a:bodyPr/>
              <a:lstStyle/>
              <a:p>
                <a:endParaRPr lang="it-IT"/>
              </a:p>
            </p:txBody>
          </p:sp>
          <p:sp>
            <p:nvSpPr>
              <p:cNvPr id="34091" name="Arc 201"/>
              <p:cNvSpPr>
                <a:spLocks/>
              </p:cNvSpPr>
              <p:nvPr/>
            </p:nvSpPr>
            <p:spPr bwMode="auto">
              <a:xfrm>
                <a:off x="1257" y="2176"/>
                <a:ext cx="180" cy="169"/>
              </a:xfrm>
              <a:custGeom>
                <a:avLst/>
                <a:gdLst>
                  <a:gd name="T0" fmla="*/ 0 w 28722"/>
                  <a:gd name="T1" fmla="*/ 0 h 27594"/>
                  <a:gd name="T2" fmla="*/ 0 w 28722"/>
                  <a:gd name="T3" fmla="*/ 0 h 27594"/>
                  <a:gd name="T4" fmla="*/ 0 w 28722"/>
                  <a:gd name="T5" fmla="*/ 0 h 27594"/>
                  <a:gd name="T6" fmla="*/ 0 60000 65536"/>
                  <a:gd name="T7" fmla="*/ 0 60000 65536"/>
                  <a:gd name="T8" fmla="*/ 0 60000 65536"/>
                  <a:gd name="T9" fmla="*/ 0 w 28722"/>
                  <a:gd name="T10" fmla="*/ 0 h 27594"/>
                  <a:gd name="T11" fmla="*/ 28722 w 28722"/>
                  <a:gd name="T12" fmla="*/ 27594 h 27594"/>
                </a:gdLst>
                <a:ahLst/>
                <a:cxnLst>
                  <a:cxn ang="T6">
                    <a:pos x="T0" y="T1"/>
                  </a:cxn>
                  <a:cxn ang="T7">
                    <a:pos x="T2" y="T3"/>
                  </a:cxn>
                  <a:cxn ang="T8">
                    <a:pos x="T4" y="T5"/>
                  </a:cxn>
                </a:cxnLst>
                <a:rect l="T9" t="T10" r="T11" b="T12"/>
                <a:pathLst>
                  <a:path w="28722" h="27594" fill="none" extrusionOk="0">
                    <a:moveTo>
                      <a:pt x="27873" y="0"/>
                    </a:moveTo>
                    <a:cubicBezTo>
                      <a:pt x="28436" y="1948"/>
                      <a:pt x="28722" y="3966"/>
                      <a:pt x="28722" y="5994"/>
                    </a:cubicBezTo>
                    <a:cubicBezTo>
                      <a:pt x="28722" y="17923"/>
                      <a:pt x="19051" y="27594"/>
                      <a:pt x="7122" y="27594"/>
                    </a:cubicBezTo>
                    <a:cubicBezTo>
                      <a:pt x="4697" y="27594"/>
                      <a:pt x="2289" y="27185"/>
                      <a:pt x="-1" y="26386"/>
                    </a:cubicBezTo>
                  </a:path>
                  <a:path w="28722" h="27594" stroke="0" extrusionOk="0">
                    <a:moveTo>
                      <a:pt x="27873" y="0"/>
                    </a:moveTo>
                    <a:cubicBezTo>
                      <a:pt x="28436" y="1948"/>
                      <a:pt x="28722" y="3966"/>
                      <a:pt x="28722" y="5994"/>
                    </a:cubicBezTo>
                    <a:cubicBezTo>
                      <a:pt x="28722" y="17923"/>
                      <a:pt x="19051" y="27594"/>
                      <a:pt x="7122" y="27594"/>
                    </a:cubicBezTo>
                    <a:cubicBezTo>
                      <a:pt x="4697" y="27594"/>
                      <a:pt x="2289" y="27185"/>
                      <a:pt x="-1" y="26386"/>
                    </a:cubicBezTo>
                    <a:lnTo>
                      <a:pt x="7122" y="5994"/>
                    </a:lnTo>
                    <a:close/>
                  </a:path>
                </a:pathLst>
              </a:custGeom>
              <a:solidFill>
                <a:srgbClr val="E7EDED"/>
              </a:solidFill>
              <a:ln w="6350">
                <a:solidFill>
                  <a:srgbClr val="6C8F93"/>
                </a:solidFill>
                <a:round/>
                <a:headEnd/>
                <a:tailEnd/>
              </a:ln>
            </p:spPr>
            <p:txBody>
              <a:bodyPr/>
              <a:lstStyle/>
              <a:p>
                <a:endParaRPr lang="it-IT"/>
              </a:p>
            </p:txBody>
          </p:sp>
          <p:sp>
            <p:nvSpPr>
              <p:cNvPr id="34092" name="Arc 202"/>
              <p:cNvSpPr>
                <a:spLocks/>
              </p:cNvSpPr>
              <p:nvPr/>
            </p:nvSpPr>
            <p:spPr bwMode="auto">
              <a:xfrm>
                <a:off x="628" y="2055"/>
                <a:ext cx="99" cy="165"/>
              </a:xfrm>
              <a:custGeom>
                <a:avLst/>
                <a:gdLst>
                  <a:gd name="T0" fmla="*/ 0 w 21600"/>
                  <a:gd name="T1" fmla="*/ 0 h 41258"/>
                  <a:gd name="T2" fmla="*/ 0 w 21600"/>
                  <a:gd name="T3" fmla="*/ 0 h 41258"/>
                  <a:gd name="T4" fmla="*/ 0 w 21600"/>
                  <a:gd name="T5" fmla="*/ 0 h 41258"/>
                  <a:gd name="T6" fmla="*/ 0 60000 65536"/>
                  <a:gd name="T7" fmla="*/ 0 60000 65536"/>
                  <a:gd name="T8" fmla="*/ 0 60000 65536"/>
                  <a:gd name="T9" fmla="*/ 0 w 21600"/>
                  <a:gd name="T10" fmla="*/ 0 h 41258"/>
                  <a:gd name="T11" fmla="*/ 21600 w 21600"/>
                  <a:gd name="T12" fmla="*/ 41258 h 41258"/>
                </a:gdLst>
                <a:ahLst/>
                <a:cxnLst>
                  <a:cxn ang="T6">
                    <a:pos x="T0" y="T1"/>
                  </a:cxn>
                  <a:cxn ang="T7">
                    <a:pos x="T2" y="T3"/>
                  </a:cxn>
                  <a:cxn ang="T8">
                    <a:pos x="T4" y="T5"/>
                  </a:cxn>
                </a:cxnLst>
                <a:rect l="T9" t="T10" r="T11" b="T12"/>
                <a:pathLst>
                  <a:path w="21600" h="41258" fill="none" extrusionOk="0">
                    <a:moveTo>
                      <a:pt x="12768" y="41257"/>
                    </a:moveTo>
                    <a:cubicBezTo>
                      <a:pt x="4999" y="37777"/>
                      <a:pt x="0" y="30058"/>
                      <a:pt x="0" y="21546"/>
                    </a:cubicBezTo>
                    <a:cubicBezTo>
                      <a:pt x="-1" y="10211"/>
                      <a:pt x="8761" y="804"/>
                      <a:pt x="20068" y="0"/>
                    </a:cubicBezTo>
                  </a:path>
                  <a:path w="21600" h="41258" stroke="0" extrusionOk="0">
                    <a:moveTo>
                      <a:pt x="12768" y="41257"/>
                    </a:moveTo>
                    <a:cubicBezTo>
                      <a:pt x="4999" y="37777"/>
                      <a:pt x="0" y="30058"/>
                      <a:pt x="0" y="21546"/>
                    </a:cubicBezTo>
                    <a:cubicBezTo>
                      <a:pt x="-1" y="10211"/>
                      <a:pt x="8761" y="804"/>
                      <a:pt x="20068" y="0"/>
                    </a:cubicBezTo>
                    <a:lnTo>
                      <a:pt x="21600" y="21546"/>
                    </a:lnTo>
                    <a:close/>
                  </a:path>
                </a:pathLst>
              </a:custGeom>
              <a:solidFill>
                <a:srgbClr val="E7EDED"/>
              </a:solidFill>
              <a:ln w="9525">
                <a:noFill/>
                <a:round/>
                <a:headEnd/>
                <a:tailEnd/>
              </a:ln>
            </p:spPr>
            <p:txBody>
              <a:bodyPr/>
              <a:lstStyle/>
              <a:p>
                <a:endParaRPr lang="it-IT"/>
              </a:p>
            </p:txBody>
          </p:sp>
          <p:sp>
            <p:nvSpPr>
              <p:cNvPr id="34093" name="Arc 203"/>
              <p:cNvSpPr>
                <a:spLocks/>
              </p:cNvSpPr>
              <p:nvPr/>
            </p:nvSpPr>
            <p:spPr bwMode="auto">
              <a:xfrm>
                <a:off x="630" y="2057"/>
                <a:ext cx="97" cy="161"/>
              </a:xfrm>
              <a:custGeom>
                <a:avLst/>
                <a:gdLst>
                  <a:gd name="T0" fmla="*/ 0 w 21600"/>
                  <a:gd name="T1" fmla="*/ 0 h 41268"/>
                  <a:gd name="T2" fmla="*/ 0 w 21600"/>
                  <a:gd name="T3" fmla="*/ 0 h 41268"/>
                  <a:gd name="T4" fmla="*/ 0 w 21600"/>
                  <a:gd name="T5" fmla="*/ 0 h 41268"/>
                  <a:gd name="T6" fmla="*/ 0 60000 65536"/>
                  <a:gd name="T7" fmla="*/ 0 60000 65536"/>
                  <a:gd name="T8" fmla="*/ 0 60000 65536"/>
                  <a:gd name="T9" fmla="*/ 0 w 21600"/>
                  <a:gd name="T10" fmla="*/ 0 h 41268"/>
                  <a:gd name="T11" fmla="*/ 21600 w 21600"/>
                  <a:gd name="T12" fmla="*/ 41268 h 41268"/>
                </a:gdLst>
                <a:ahLst/>
                <a:cxnLst>
                  <a:cxn ang="T6">
                    <a:pos x="T0" y="T1"/>
                  </a:cxn>
                  <a:cxn ang="T7">
                    <a:pos x="T2" y="T3"/>
                  </a:cxn>
                  <a:cxn ang="T8">
                    <a:pos x="T4" y="T5"/>
                  </a:cxn>
                </a:cxnLst>
                <a:rect l="T9" t="T10" r="T11" b="T12"/>
                <a:pathLst>
                  <a:path w="21600" h="41268" fill="none" extrusionOk="0">
                    <a:moveTo>
                      <a:pt x="12790" y="41267"/>
                    </a:moveTo>
                    <a:cubicBezTo>
                      <a:pt x="5009" y="37792"/>
                      <a:pt x="0" y="30067"/>
                      <a:pt x="0" y="21546"/>
                    </a:cubicBezTo>
                    <a:cubicBezTo>
                      <a:pt x="-1" y="10209"/>
                      <a:pt x="8763" y="802"/>
                      <a:pt x="20072" y="0"/>
                    </a:cubicBezTo>
                  </a:path>
                  <a:path w="21600" h="41268" stroke="0" extrusionOk="0">
                    <a:moveTo>
                      <a:pt x="12790" y="41267"/>
                    </a:moveTo>
                    <a:cubicBezTo>
                      <a:pt x="5009" y="37792"/>
                      <a:pt x="0" y="30067"/>
                      <a:pt x="0" y="21546"/>
                    </a:cubicBezTo>
                    <a:cubicBezTo>
                      <a:pt x="-1" y="10209"/>
                      <a:pt x="8763" y="802"/>
                      <a:pt x="20072" y="0"/>
                    </a:cubicBezTo>
                    <a:lnTo>
                      <a:pt x="21600" y="21546"/>
                    </a:lnTo>
                    <a:close/>
                  </a:path>
                </a:pathLst>
              </a:custGeom>
              <a:solidFill>
                <a:srgbClr val="E7EDED"/>
              </a:solidFill>
              <a:ln w="6350">
                <a:solidFill>
                  <a:srgbClr val="6C8F93"/>
                </a:solidFill>
                <a:round/>
                <a:headEnd/>
                <a:tailEnd/>
              </a:ln>
            </p:spPr>
            <p:txBody>
              <a:bodyPr/>
              <a:lstStyle/>
              <a:p>
                <a:endParaRPr lang="it-IT"/>
              </a:p>
            </p:txBody>
          </p:sp>
          <p:sp>
            <p:nvSpPr>
              <p:cNvPr id="34094" name="Arc 204"/>
              <p:cNvSpPr>
                <a:spLocks/>
              </p:cNvSpPr>
              <p:nvPr/>
            </p:nvSpPr>
            <p:spPr bwMode="auto">
              <a:xfrm>
                <a:off x="890" y="2279"/>
                <a:ext cx="375" cy="100"/>
              </a:xfrm>
              <a:custGeom>
                <a:avLst/>
                <a:gdLst>
                  <a:gd name="T0" fmla="*/ 0 w 39085"/>
                  <a:gd name="T1" fmla="*/ 0 h 21600"/>
                  <a:gd name="T2" fmla="*/ 0 w 39085"/>
                  <a:gd name="T3" fmla="*/ 0 h 21600"/>
                  <a:gd name="T4" fmla="*/ 0 w 39085"/>
                  <a:gd name="T5" fmla="*/ 0 h 21600"/>
                  <a:gd name="T6" fmla="*/ 0 60000 65536"/>
                  <a:gd name="T7" fmla="*/ 0 60000 65536"/>
                  <a:gd name="T8" fmla="*/ 0 60000 65536"/>
                  <a:gd name="T9" fmla="*/ 0 w 39085"/>
                  <a:gd name="T10" fmla="*/ 0 h 21600"/>
                  <a:gd name="T11" fmla="*/ 39085 w 39085"/>
                  <a:gd name="T12" fmla="*/ 21600 h 21600"/>
                </a:gdLst>
                <a:ahLst/>
                <a:cxnLst>
                  <a:cxn ang="T6">
                    <a:pos x="T0" y="T1"/>
                  </a:cxn>
                  <a:cxn ang="T7">
                    <a:pos x="T2" y="T3"/>
                  </a:cxn>
                  <a:cxn ang="T8">
                    <a:pos x="T4" y="T5"/>
                  </a:cxn>
                </a:cxnLst>
                <a:rect l="T9" t="T10" r="T11" b="T12"/>
                <a:pathLst>
                  <a:path w="39085" h="21600" fill="none" extrusionOk="0">
                    <a:moveTo>
                      <a:pt x="39085" y="12120"/>
                    </a:moveTo>
                    <a:cubicBezTo>
                      <a:pt x="35065" y="18049"/>
                      <a:pt x="28368" y="21599"/>
                      <a:pt x="21206" y="21600"/>
                    </a:cubicBezTo>
                    <a:cubicBezTo>
                      <a:pt x="10860" y="21600"/>
                      <a:pt x="1967" y="14264"/>
                      <a:pt x="0" y="4107"/>
                    </a:cubicBezTo>
                  </a:path>
                  <a:path w="39085" h="21600" stroke="0" extrusionOk="0">
                    <a:moveTo>
                      <a:pt x="39085" y="12120"/>
                    </a:moveTo>
                    <a:cubicBezTo>
                      <a:pt x="35065" y="18049"/>
                      <a:pt x="28368" y="21599"/>
                      <a:pt x="21206" y="21600"/>
                    </a:cubicBezTo>
                    <a:cubicBezTo>
                      <a:pt x="10860" y="21600"/>
                      <a:pt x="1967" y="14264"/>
                      <a:pt x="0" y="4107"/>
                    </a:cubicBezTo>
                    <a:lnTo>
                      <a:pt x="21206" y="0"/>
                    </a:lnTo>
                    <a:close/>
                  </a:path>
                </a:pathLst>
              </a:custGeom>
              <a:solidFill>
                <a:srgbClr val="E7EDED"/>
              </a:solidFill>
              <a:ln w="9525">
                <a:noFill/>
                <a:round/>
                <a:headEnd/>
                <a:tailEnd/>
              </a:ln>
            </p:spPr>
            <p:txBody>
              <a:bodyPr/>
              <a:lstStyle/>
              <a:p>
                <a:endParaRPr lang="it-IT"/>
              </a:p>
            </p:txBody>
          </p:sp>
          <p:sp>
            <p:nvSpPr>
              <p:cNvPr id="34095" name="Arc 205"/>
              <p:cNvSpPr>
                <a:spLocks/>
              </p:cNvSpPr>
              <p:nvPr/>
            </p:nvSpPr>
            <p:spPr bwMode="auto">
              <a:xfrm>
                <a:off x="892" y="2279"/>
                <a:ext cx="370" cy="98"/>
              </a:xfrm>
              <a:custGeom>
                <a:avLst/>
                <a:gdLst>
                  <a:gd name="T0" fmla="*/ 0 w 39018"/>
                  <a:gd name="T1" fmla="*/ 0 h 21600"/>
                  <a:gd name="T2" fmla="*/ 0 w 39018"/>
                  <a:gd name="T3" fmla="*/ 0 h 21600"/>
                  <a:gd name="T4" fmla="*/ 0 w 39018"/>
                  <a:gd name="T5" fmla="*/ 0 h 21600"/>
                  <a:gd name="T6" fmla="*/ 0 60000 65536"/>
                  <a:gd name="T7" fmla="*/ 0 60000 65536"/>
                  <a:gd name="T8" fmla="*/ 0 60000 65536"/>
                  <a:gd name="T9" fmla="*/ 0 w 39018"/>
                  <a:gd name="T10" fmla="*/ 0 h 21600"/>
                  <a:gd name="T11" fmla="*/ 39018 w 39018"/>
                  <a:gd name="T12" fmla="*/ 21600 h 21600"/>
                </a:gdLst>
                <a:ahLst/>
                <a:cxnLst>
                  <a:cxn ang="T6">
                    <a:pos x="T0" y="T1"/>
                  </a:cxn>
                  <a:cxn ang="T7">
                    <a:pos x="T2" y="T3"/>
                  </a:cxn>
                  <a:cxn ang="T8">
                    <a:pos x="T4" y="T5"/>
                  </a:cxn>
                </a:cxnLst>
                <a:rect l="T9" t="T10" r="T11" b="T12"/>
                <a:pathLst>
                  <a:path w="39018" h="21600" fill="none" extrusionOk="0">
                    <a:moveTo>
                      <a:pt x="39017" y="12206"/>
                    </a:moveTo>
                    <a:cubicBezTo>
                      <a:pt x="34990" y="18085"/>
                      <a:pt x="28323" y="21599"/>
                      <a:pt x="21198" y="21600"/>
                    </a:cubicBezTo>
                    <a:cubicBezTo>
                      <a:pt x="10868" y="21600"/>
                      <a:pt x="1984" y="14286"/>
                      <a:pt x="0" y="4149"/>
                    </a:cubicBezTo>
                  </a:path>
                  <a:path w="39018" h="21600" stroke="0" extrusionOk="0">
                    <a:moveTo>
                      <a:pt x="39017" y="12206"/>
                    </a:moveTo>
                    <a:cubicBezTo>
                      <a:pt x="34990" y="18085"/>
                      <a:pt x="28323" y="21599"/>
                      <a:pt x="21198" y="21600"/>
                    </a:cubicBezTo>
                    <a:cubicBezTo>
                      <a:pt x="10868" y="21600"/>
                      <a:pt x="1984" y="14286"/>
                      <a:pt x="0" y="4149"/>
                    </a:cubicBezTo>
                    <a:lnTo>
                      <a:pt x="21198" y="0"/>
                    </a:lnTo>
                    <a:close/>
                  </a:path>
                </a:pathLst>
              </a:custGeom>
              <a:solidFill>
                <a:srgbClr val="E7EDED"/>
              </a:solidFill>
              <a:ln w="6350">
                <a:solidFill>
                  <a:srgbClr val="6C8F93"/>
                </a:solidFill>
                <a:round/>
                <a:headEnd/>
                <a:tailEnd/>
              </a:ln>
            </p:spPr>
            <p:txBody>
              <a:bodyPr/>
              <a:lstStyle/>
              <a:p>
                <a:endParaRPr lang="it-IT"/>
              </a:p>
            </p:txBody>
          </p:sp>
        </p:grpSp>
        <p:sp>
          <p:nvSpPr>
            <p:cNvPr id="33932" name="Freeform 206"/>
            <p:cNvSpPr>
              <a:spLocks/>
            </p:cNvSpPr>
            <p:nvPr/>
          </p:nvSpPr>
          <p:spPr bwMode="auto">
            <a:xfrm>
              <a:off x="1628" y="398"/>
              <a:ext cx="365" cy="183"/>
            </a:xfrm>
            <a:custGeom>
              <a:avLst/>
              <a:gdLst>
                <a:gd name="T0" fmla="*/ 0 w 1460"/>
                <a:gd name="T1" fmla="*/ 0 h 730"/>
                <a:gd name="T2" fmla="*/ 0 w 1460"/>
                <a:gd name="T3" fmla="*/ 0 h 730"/>
                <a:gd name="T4" fmla="*/ 0 w 1460"/>
                <a:gd name="T5" fmla="*/ 0 h 730"/>
                <a:gd name="T6" fmla="*/ 0 w 1460"/>
                <a:gd name="T7" fmla="*/ 0 h 730"/>
                <a:gd name="T8" fmla="*/ 0 60000 65536"/>
                <a:gd name="T9" fmla="*/ 0 60000 65536"/>
                <a:gd name="T10" fmla="*/ 0 60000 65536"/>
                <a:gd name="T11" fmla="*/ 0 60000 65536"/>
                <a:gd name="T12" fmla="*/ 0 w 1460"/>
                <a:gd name="T13" fmla="*/ 0 h 730"/>
                <a:gd name="T14" fmla="*/ 1460 w 1460"/>
                <a:gd name="T15" fmla="*/ 730 h 730"/>
              </a:gdLst>
              <a:ahLst/>
              <a:cxnLst>
                <a:cxn ang="T8">
                  <a:pos x="T0" y="T1"/>
                </a:cxn>
                <a:cxn ang="T9">
                  <a:pos x="T2" y="T3"/>
                </a:cxn>
                <a:cxn ang="T10">
                  <a:pos x="T4" y="T5"/>
                </a:cxn>
                <a:cxn ang="T11">
                  <a:pos x="T6" y="T7"/>
                </a:cxn>
              </a:cxnLst>
              <a:rect l="T12" t="T13" r="T14" b="T15"/>
              <a:pathLst>
                <a:path w="1460" h="730">
                  <a:moveTo>
                    <a:pt x="177" y="0"/>
                  </a:moveTo>
                  <a:lnTo>
                    <a:pt x="1460" y="0"/>
                  </a:lnTo>
                  <a:lnTo>
                    <a:pt x="726" y="730"/>
                  </a:lnTo>
                  <a:lnTo>
                    <a:pt x="0" y="8"/>
                  </a:lnTo>
                </a:path>
              </a:pathLst>
            </a:custGeom>
            <a:noFill/>
            <a:ln w="9525">
              <a:solidFill>
                <a:srgbClr val="CF0E30"/>
              </a:solidFill>
              <a:prstDash val="solid"/>
              <a:round/>
              <a:headEnd/>
              <a:tailEnd/>
            </a:ln>
          </p:spPr>
          <p:txBody>
            <a:bodyPr/>
            <a:lstStyle/>
            <a:p>
              <a:endParaRPr lang="it-IT"/>
            </a:p>
          </p:txBody>
        </p:sp>
        <p:grpSp>
          <p:nvGrpSpPr>
            <p:cNvPr id="33933" name="Group 207"/>
            <p:cNvGrpSpPr>
              <a:grpSpLocks/>
            </p:cNvGrpSpPr>
            <p:nvPr/>
          </p:nvGrpSpPr>
          <p:grpSpPr bwMode="auto">
            <a:xfrm>
              <a:off x="1927" y="332"/>
              <a:ext cx="171" cy="169"/>
              <a:chOff x="1179" y="1966"/>
              <a:chExt cx="171" cy="169"/>
            </a:xfrm>
          </p:grpSpPr>
          <p:sp>
            <p:nvSpPr>
              <p:cNvPr id="34060" name="Freeform 208"/>
              <p:cNvSpPr>
                <a:spLocks/>
              </p:cNvSpPr>
              <p:nvPr/>
            </p:nvSpPr>
            <p:spPr bwMode="auto">
              <a:xfrm>
                <a:off x="1203" y="2068"/>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9525">
                <a:noFill/>
                <a:round/>
                <a:headEnd/>
                <a:tailEnd/>
              </a:ln>
            </p:spPr>
            <p:txBody>
              <a:bodyPr/>
              <a:lstStyle/>
              <a:p>
                <a:endParaRPr lang="it-IT"/>
              </a:p>
            </p:txBody>
          </p:sp>
          <p:sp>
            <p:nvSpPr>
              <p:cNvPr id="34061" name="Freeform 209"/>
              <p:cNvSpPr>
                <a:spLocks/>
              </p:cNvSpPr>
              <p:nvPr/>
            </p:nvSpPr>
            <p:spPr bwMode="auto">
              <a:xfrm>
                <a:off x="1205" y="2070"/>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4062" name="Rectangle 210"/>
              <p:cNvSpPr>
                <a:spLocks noChangeArrowheads="1"/>
              </p:cNvSpPr>
              <p:nvPr/>
            </p:nvSpPr>
            <p:spPr bwMode="auto">
              <a:xfrm>
                <a:off x="1203" y="2086"/>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063" name="Rectangle 211"/>
              <p:cNvSpPr>
                <a:spLocks noChangeArrowheads="1"/>
              </p:cNvSpPr>
              <p:nvPr/>
            </p:nvSpPr>
            <p:spPr bwMode="auto">
              <a:xfrm>
                <a:off x="1204" y="2087"/>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064" name="Freeform 212"/>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9525">
                <a:noFill/>
                <a:round/>
                <a:headEnd/>
                <a:tailEnd/>
              </a:ln>
            </p:spPr>
            <p:txBody>
              <a:bodyPr/>
              <a:lstStyle/>
              <a:p>
                <a:endParaRPr lang="it-IT"/>
              </a:p>
            </p:txBody>
          </p:sp>
          <p:sp>
            <p:nvSpPr>
              <p:cNvPr id="34065" name="Freeform 213"/>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4066" name="Freeform 214"/>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9525">
                <a:noFill/>
                <a:round/>
                <a:headEnd/>
                <a:tailEnd/>
              </a:ln>
            </p:spPr>
            <p:txBody>
              <a:bodyPr/>
              <a:lstStyle/>
              <a:p>
                <a:endParaRPr lang="it-IT"/>
              </a:p>
            </p:txBody>
          </p:sp>
          <p:sp>
            <p:nvSpPr>
              <p:cNvPr id="34067" name="Freeform 215"/>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4068" name="Freeform 216"/>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9525">
                <a:noFill/>
                <a:round/>
                <a:headEnd/>
                <a:tailEnd/>
              </a:ln>
            </p:spPr>
            <p:txBody>
              <a:bodyPr/>
              <a:lstStyle/>
              <a:p>
                <a:endParaRPr lang="it-IT"/>
              </a:p>
            </p:txBody>
          </p:sp>
          <p:sp>
            <p:nvSpPr>
              <p:cNvPr id="34069" name="Freeform 217"/>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4070" name="Rectangle 218"/>
              <p:cNvSpPr>
                <a:spLocks noChangeArrowheads="1"/>
              </p:cNvSpPr>
              <p:nvPr/>
            </p:nvSpPr>
            <p:spPr bwMode="auto">
              <a:xfrm>
                <a:off x="1206" y="1981"/>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071" name="Rectangle 219"/>
              <p:cNvSpPr>
                <a:spLocks noChangeArrowheads="1"/>
              </p:cNvSpPr>
              <p:nvPr/>
            </p:nvSpPr>
            <p:spPr bwMode="auto">
              <a:xfrm>
                <a:off x="1216" y="1993"/>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072" name="Freeform 220"/>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9525">
                <a:noFill/>
                <a:round/>
                <a:headEnd/>
                <a:tailEnd/>
              </a:ln>
            </p:spPr>
            <p:txBody>
              <a:bodyPr/>
              <a:lstStyle/>
              <a:p>
                <a:endParaRPr lang="it-IT"/>
              </a:p>
            </p:txBody>
          </p:sp>
          <p:sp>
            <p:nvSpPr>
              <p:cNvPr id="34073" name="Freeform 221"/>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4074" name="Freeform 222"/>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9525">
                <a:noFill/>
                <a:round/>
                <a:headEnd/>
                <a:tailEnd/>
              </a:ln>
            </p:spPr>
            <p:txBody>
              <a:bodyPr/>
              <a:lstStyle/>
              <a:p>
                <a:endParaRPr lang="it-IT"/>
              </a:p>
            </p:txBody>
          </p:sp>
          <p:sp>
            <p:nvSpPr>
              <p:cNvPr id="34075" name="Freeform 223"/>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4076" name="Freeform 224"/>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9525">
                <a:noFill/>
                <a:round/>
                <a:headEnd/>
                <a:tailEnd/>
              </a:ln>
            </p:spPr>
            <p:txBody>
              <a:bodyPr/>
              <a:lstStyle/>
              <a:p>
                <a:endParaRPr lang="it-IT"/>
              </a:p>
            </p:txBody>
          </p:sp>
          <p:sp>
            <p:nvSpPr>
              <p:cNvPr id="34077" name="Freeform 225"/>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4078" name="Rectangle 226"/>
              <p:cNvSpPr>
                <a:spLocks noChangeArrowheads="1"/>
              </p:cNvSpPr>
              <p:nvPr/>
            </p:nvSpPr>
            <p:spPr bwMode="auto">
              <a:xfrm>
                <a:off x="1179"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079" name="Rectangle 227"/>
              <p:cNvSpPr>
                <a:spLocks noChangeArrowheads="1"/>
              </p:cNvSpPr>
              <p:nvPr/>
            </p:nvSpPr>
            <p:spPr bwMode="auto">
              <a:xfrm>
                <a:off x="1180"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3934" name="Group 228"/>
            <p:cNvGrpSpPr>
              <a:grpSpLocks/>
            </p:cNvGrpSpPr>
            <p:nvPr/>
          </p:nvGrpSpPr>
          <p:grpSpPr bwMode="auto">
            <a:xfrm>
              <a:off x="1971" y="370"/>
              <a:ext cx="94" cy="56"/>
              <a:chOff x="1223" y="2004"/>
              <a:chExt cx="94" cy="56"/>
            </a:xfrm>
          </p:grpSpPr>
          <p:grpSp>
            <p:nvGrpSpPr>
              <p:cNvPr id="34033" name="Group 229"/>
              <p:cNvGrpSpPr>
                <a:grpSpLocks/>
              </p:cNvGrpSpPr>
              <p:nvPr/>
            </p:nvGrpSpPr>
            <p:grpSpPr bwMode="auto">
              <a:xfrm>
                <a:off x="1223" y="2004"/>
                <a:ext cx="93" cy="56"/>
                <a:chOff x="1223" y="2004"/>
                <a:chExt cx="93" cy="56"/>
              </a:xfrm>
            </p:grpSpPr>
            <p:sp>
              <p:nvSpPr>
                <p:cNvPr id="34051" name="Oval 230"/>
                <p:cNvSpPr>
                  <a:spLocks noChangeArrowheads="1"/>
                </p:cNvSpPr>
                <p:nvPr/>
              </p:nvSpPr>
              <p:spPr bwMode="auto">
                <a:xfrm>
                  <a:off x="1255" y="2004"/>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2" name="Oval 231"/>
                <p:cNvSpPr>
                  <a:spLocks noChangeArrowheads="1"/>
                </p:cNvSpPr>
                <p:nvPr/>
              </p:nvSpPr>
              <p:spPr bwMode="auto">
                <a:xfrm>
                  <a:off x="1233"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3" name="Oval 232"/>
                <p:cNvSpPr>
                  <a:spLocks noChangeArrowheads="1"/>
                </p:cNvSpPr>
                <p:nvPr/>
              </p:nvSpPr>
              <p:spPr bwMode="auto">
                <a:xfrm>
                  <a:off x="1223"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4" name="Oval 233"/>
                <p:cNvSpPr>
                  <a:spLocks noChangeArrowheads="1"/>
                </p:cNvSpPr>
                <p:nvPr/>
              </p:nvSpPr>
              <p:spPr bwMode="auto">
                <a:xfrm>
                  <a:off x="1229"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5" name="Oval 234"/>
                <p:cNvSpPr>
                  <a:spLocks noChangeArrowheads="1"/>
                </p:cNvSpPr>
                <p:nvPr/>
              </p:nvSpPr>
              <p:spPr bwMode="auto">
                <a:xfrm>
                  <a:off x="1251" y="2036"/>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6" name="Oval 235"/>
                <p:cNvSpPr>
                  <a:spLocks noChangeArrowheads="1"/>
                </p:cNvSpPr>
                <p:nvPr/>
              </p:nvSpPr>
              <p:spPr bwMode="auto">
                <a:xfrm>
                  <a:off x="1281" y="2010"/>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7" name="Oval 236"/>
                <p:cNvSpPr>
                  <a:spLocks noChangeArrowheads="1"/>
                </p:cNvSpPr>
                <p:nvPr/>
              </p:nvSpPr>
              <p:spPr bwMode="auto">
                <a:xfrm>
                  <a:off x="1285" y="2022"/>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8" name="Oval 237"/>
                <p:cNvSpPr>
                  <a:spLocks noChangeArrowheads="1"/>
                </p:cNvSpPr>
                <p:nvPr/>
              </p:nvSpPr>
              <p:spPr bwMode="auto">
                <a:xfrm>
                  <a:off x="1283" y="2026"/>
                  <a:ext cx="3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59" name="Oval 238"/>
                <p:cNvSpPr>
                  <a:spLocks noChangeArrowheads="1"/>
                </p:cNvSpPr>
                <p:nvPr/>
              </p:nvSpPr>
              <p:spPr bwMode="auto">
                <a:xfrm>
                  <a:off x="1239" y="2018"/>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034" name="Group 239"/>
              <p:cNvGrpSpPr>
                <a:grpSpLocks/>
              </p:cNvGrpSpPr>
              <p:nvPr/>
            </p:nvGrpSpPr>
            <p:grpSpPr bwMode="auto">
              <a:xfrm>
                <a:off x="1223" y="2004"/>
                <a:ext cx="94" cy="56"/>
                <a:chOff x="1223" y="2004"/>
                <a:chExt cx="94" cy="56"/>
              </a:xfrm>
            </p:grpSpPr>
            <p:sp>
              <p:nvSpPr>
                <p:cNvPr id="34035" name="Arc 240"/>
                <p:cNvSpPr>
                  <a:spLocks/>
                </p:cNvSpPr>
                <p:nvPr/>
              </p:nvSpPr>
              <p:spPr bwMode="auto">
                <a:xfrm>
                  <a:off x="1256" y="2004"/>
                  <a:ext cx="39" cy="12"/>
                </a:xfrm>
                <a:custGeom>
                  <a:avLst/>
                  <a:gdLst>
                    <a:gd name="T0" fmla="*/ 0 w 41085"/>
                    <a:gd name="T1" fmla="*/ 0 h 21600"/>
                    <a:gd name="T2" fmla="*/ 0 w 41085"/>
                    <a:gd name="T3" fmla="*/ 0 h 21600"/>
                    <a:gd name="T4" fmla="*/ 0 w 41085"/>
                    <a:gd name="T5" fmla="*/ 0 h 21600"/>
                    <a:gd name="T6" fmla="*/ 0 60000 65536"/>
                    <a:gd name="T7" fmla="*/ 0 60000 65536"/>
                    <a:gd name="T8" fmla="*/ 0 60000 65536"/>
                    <a:gd name="T9" fmla="*/ 0 w 41085"/>
                    <a:gd name="T10" fmla="*/ 0 h 21600"/>
                    <a:gd name="T11" fmla="*/ 41085 w 41085"/>
                    <a:gd name="T12" fmla="*/ 21600 h 21600"/>
                  </a:gdLst>
                  <a:ahLst/>
                  <a:cxnLst>
                    <a:cxn ang="T6">
                      <a:pos x="T0" y="T1"/>
                    </a:cxn>
                    <a:cxn ang="T7">
                      <a:pos x="T2" y="T3"/>
                    </a:cxn>
                    <a:cxn ang="T8">
                      <a:pos x="T4" y="T5"/>
                    </a:cxn>
                  </a:cxnLst>
                  <a:rect l="T9" t="T10" r="T11" b="T12"/>
                  <a:pathLst>
                    <a:path w="41085" h="21600" fill="none" extrusionOk="0">
                      <a:moveTo>
                        <a:pt x="0" y="15905"/>
                      </a:moveTo>
                      <a:cubicBezTo>
                        <a:pt x="2567" y="6513"/>
                        <a:pt x="11099" y="-1"/>
                        <a:pt x="20836" y="0"/>
                      </a:cubicBezTo>
                      <a:cubicBezTo>
                        <a:pt x="29864" y="0"/>
                        <a:pt x="37941" y="5615"/>
                        <a:pt x="41084" y="14080"/>
                      </a:cubicBezTo>
                    </a:path>
                    <a:path w="41085" h="21600" stroke="0" extrusionOk="0">
                      <a:moveTo>
                        <a:pt x="0" y="15905"/>
                      </a:moveTo>
                      <a:cubicBezTo>
                        <a:pt x="2567" y="6513"/>
                        <a:pt x="11099" y="-1"/>
                        <a:pt x="20836" y="0"/>
                      </a:cubicBezTo>
                      <a:cubicBezTo>
                        <a:pt x="29864" y="0"/>
                        <a:pt x="37941" y="5615"/>
                        <a:pt x="41084" y="14080"/>
                      </a:cubicBezTo>
                      <a:lnTo>
                        <a:pt x="20836" y="21600"/>
                      </a:lnTo>
                      <a:close/>
                    </a:path>
                  </a:pathLst>
                </a:custGeom>
                <a:solidFill>
                  <a:srgbClr val="E7EDED"/>
                </a:solidFill>
                <a:ln w="9525">
                  <a:noFill/>
                  <a:round/>
                  <a:headEnd/>
                  <a:tailEnd/>
                </a:ln>
              </p:spPr>
              <p:txBody>
                <a:bodyPr/>
                <a:lstStyle/>
                <a:p>
                  <a:endParaRPr lang="it-IT"/>
                </a:p>
              </p:txBody>
            </p:sp>
            <p:sp>
              <p:nvSpPr>
                <p:cNvPr id="34036" name="Arc 241"/>
                <p:cNvSpPr>
                  <a:spLocks/>
                </p:cNvSpPr>
                <p:nvPr/>
              </p:nvSpPr>
              <p:spPr bwMode="auto">
                <a:xfrm>
                  <a:off x="1257" y="2005"/>
                  <a:ext cx="37" cy="11"/>
                </a:xfrm>
                <a:custGeom>
                  <a:avLst/>
                  <a:gdLst>
                    <a:gd name="T0" fmla="*/ 0 w 40935"/>
                    <a:gd name="T1" fmla="*/ 0 h 21600"/>
                    <a:gd name="T2" fmla="*/ 0 w 40935"/>
                    <a:gd name="T3" fmla="*/ 0 h 21600"/>
                    <a:gd name="T4" fmla="*/ 0 w 40935"/>
                    <a:gd name="T5" fmla="*/ 0 h 21600"/>
                    <a:gd name="T6" fmla="*/ 0 60000 65536"/>
                    <a:gd name="T7" fmla="*/ 0 60000 65536"/>
                    <a:gd name="T8" fmla="*/ 0 60000 65536"/>
                    <a:gd name="T9" fmla="*/ 0 w 40935"/>
                    <a:gd name="T10" fmla="*/ 0 h 21600"/>
                    <a:gd name="T11" fmla="*/ 40935 w 40935"/>
                    <a:gd name="T12" fmla="*/ 21600 h 21600"/>
                  </a:gdLst>
                  <a:ahLst/>
                  <a:cxnLst>
                    <a:cxn ang="T6">
                      <a:pos x="T0" y="T1"/>
                    </a:cxn>
                    <a:cxn ang="T7">
                      <a:pos x="T2" y="T3"/>
                    </a:cxn>
                    <a:cxn ang="T8">
                      <a:pos x="T4" y="T5"/>
                    </a:cxn>
                  </a:cxnLst>
                  <a:rect l="T9" t="T10" r="T11" b="T12"/>
                  <a:pathLst>
                    <a:path w="40935" h="21600" fill="none" extrusionOk="0">
                      <a:moveTo>
                        <a:pt x="-1" y="15705"/>
                      </a:moveTo>
                      <a:cubicBezTo>
                        <a:pt x="2635" y="6413"/>
                        <a:pt x="11120" y="-1"/>
                        <a:pt x="20780" y="0"/>
                      </a:cubicBezTo>
                      <a:cubicBezTo>
                        <a:pt x="29712" y="0"/>
                        <a:pt x="37723" y="5498"/>
                        <a:pt x="40935" y="13832"/>
                      </a:cubicBezTo>
                    </a:path>
                    <a:path w="40935" h="21600" stroke="0" extrusionOk="0">
                      <a:moveTo>
                        <a:pt x="-1" y="15705"/>
                      </a:moveTo>
                      <a:cubicBezTo>
                        <a:pt x="2635" y="6413"/>
                        <a:pt x="11120" y="-1"/>
                        <a:pt x="20780" y="0"/>
                      </a:cubicBezTo>
                      <a:cubicBezTo>
                        <a:pt x="29712" y="0"/>
                        <a:pt x="37723" y="5498"/>
                        <a:pt x="40935" y="13832"/>
                      </a:cubicBezTo>
                      <a:lnTo>
                        <a:pt x="20780" y="21600"/>
                      </a:lnTo>
                      <a:close/>
                    </a:path>
                  </a:pathLst>
                </a:custGeom>
                <a:solidFill>
                  <a:srgbClr val="E7EDED"/>
                </a:solidFill>
                <a:ln w="3175">
                  <a:solidFill>
                    <a:srgbClr val="6C8F93"/>
                  </a:solidFill>
                  <a:round/>
                  <a:headEnd/>
                  <a:tailEnd/>
                </a:ln>
              </p:spPr>
              <p:txBody>
                <a:bodyPr/>
                <a:lstStyle/>
                <a:p>
                  <a:endParaRPr lang="it-IT"/>
                </a:p>
              </p:txBody>
            </p:sp>
            <p:sp>
              <p:nvSpPr>
                <p:cNvPr id="34037" name="Arc 242"/>
                <p:cNvSpPr>
                  <a:spLocks/>
                </p:cNvSpPr>
                <p:nvPr/>
              </p:nvSpPr>
              <p:spPr bwMode="auto">
                <a:xfrm>
                  <a:off x="1233" y="2010"/>
                  <a:ext cx="23" cy="14"/>
                </a:xfrm>
                <a:custGeom>
                  <a:avLst/>
                  <a:gdLst>
                    <a:gd name="T0" fmla="*/ 0 w 33372"/>
                    <a:gd name="T1" fmla="*/ 0 h 26005"/>
                    <a:gd name="T2" fmla="*/ 0 w 33372"/>
                    <a:gd name="T3" fmla="*/ 0 h 26005"/>
                    <a:gd name="T4" fmla="*/ 0 w 33372"/>
                    <a:gd name="T5" fmla="*/ 0 h 26005"/>
                    <a:gd name="T6" fmla="*/ 0 60000 65536"/>
                    <a:gd name="T7" fmla="*/ 0 60000 65536"/>
                    <a:gd name="T8" fmla="*/ 0 60000 65536"/>
                    <a:gd name="T9" fmla="*/ 0 w 33372"/>
                    <a:gd name="T10" fmla="*/ 0 h 26005"/>
                    <a:gd name="T11" fmla="*/ 33372 w 33372"/>
                    <a:gd name="T12" fmla="*/ 26005 h 26005"/>
                  </a:gdLst>
                  <a:ahLst/>
                  <a:cxnLst>
                    <a:cxn ang="T6">
                      <a:pos x="T0" y="T1"/>
                    </a:cxn>
                    <a:cxn ang="T7">
                      <a:pos x="T2" y="T3"/>
                    </a:cxn>
                    <a:cxn ang="T8">
                      <a:pos x="T4" y="T5"/>
                    </a:cxn>
                  </a:cxnLst>
                  <a:rect l="T9" t="T10" r="T11" b="T12"/>
                  <a:pathLst>
                    <a:path w="33372" h="26005" fill="none" extrusionOk="0">
                      <a:moveTo>
                        <a:pt x="453" y="26005"/>
                      </a:moveTo>
                      <a:cubicBezTo>
                        <a:pt x="152" y="24556"/>
                        <a:pt x="0" y="23080"/>
                        <a:pt x="0" y="21600"/>
                      </a:cubicBezTo>
                      <a:cubicBezTo>
                        <a:pt x="0" y="9670"/>
                        <a:pt x="9670" y="0"/>
                        <a:pt x="21600" y="0"/>
                      </a:cubicBezTo>
                      <a:cubicBezTo>
                        <a:pt x="25779" y="-1"/>
                        <a:pt x="29868" y="1212"/>
                        <a:pt x="33372" y="3489"/>
                      </a:cubicBezTo>
                    </a:path>
                    <a:path w="33372" h="26005" stroke="0" extrusionOk="0">
                      <a:moveTo>
                        <a:pt x="453" y="26005"/>
                      </a:moveTo>
                      <a:cubicBezTo>
                        <a:pt x="152" y="24556"/>
                        <a:pt x="0" y="23080"/>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4038" name="Arc 243"/>
                <p:cNvSpPr>
                  <a:spLocks/>
                </p:cNvSpPr>
                <p:nvPr/>
              </p:nvSpPr>
              <p:spPr bwMode="auto">
                <a:xfrm>
                  <a:off x="1234" y="2011"/>
                  <a:ext cx="22" cy="13"/>
                </a:xfrm>
                <a:custGeom>
                  <a:avLst/>
                  <a:gdLst>
                    <a:gd name="T0" fmla="*/ 0 w 33223"/>
                    <a:gd name="T1" fmla="*/ 0 h 26082"/>
                    <a:gd name="T2" fmla="*/ 0 w 33223"/>
                    <a:gd name="T3" fmla="*/ 0 h 26082"/>
                    <a:gd name="T4" fmla="*/ 0 w 33223"/>
                    <a:gd name="T5" fmla="*/ 0 h 26082"/>
                    <a:gd name="T6" fmla="*/ 0 60000 65536"/>
                    <a:gd name="T7" fmla="*/ 0 60000 65536"/>
                    <a:gd name="T8" fmla="*/ 0 60000 65536"/>
                    <a:gd name="T9" fmla="*/ 0 w 33223"/>
                    <a:gd name="T10" fmla="*/ 0 h 26082"/>
                    <a:gd name="T11" fmla="*/ 33223 w 33223"/>
                    <a:gd name="T12" fmla="*/ 26082 h 26082"/>
                  </a:gdLst>
                  <a:ahLst/>
                  <a:cxnLst>
                    <a:cxn ang="T6">
                      <a:pos x="T0" y="T1"/>
                    </a:cxn>
                    <a:cxn ang="T7">
                      <a:pos x="T2" y="T3"/>
                    </a:cxn>
                    <a:cxn ang="T8">
                      <a:pos x="T4" y="T5"/>
                    </a:cxn>
                  </a:cxnLst>
                  <a:rect l="T9" t="T10" r="T11" b="T12"/>
                  <a:pathLst>
                    <a:path w="33223" h="26082" fill="none" extrusionOk="0">
                      <a:moveTo>
                        <a:pt x="470" y="26081"/>
                      </a:moveTo>
                      <a:cubicBezTo>
                        <a:pt x="157" y="24608"/>
                        <a:pt x="0" y="23106"/>
                        <a:pt x="0" y="21600"/>
                      </a:cubicBezTo>
                      <a:cubicBezTo>
                        <a:pt x="0" y="9670"/>
                        <a:pt x="9670" y="0"/>
                        <a:pt x="21600" y="0"/>
                      </a:cubicBezTo>
                      <a:cubicBezTo>
                        <a:pt x="25718" y="-1"/>
                        <a:pt x="29751" y="1177"/>
                        <a:pt x="33223" y="3393"/>
                      </a:cubicBezTo>
                    </a:path>
                    <a:path w="33223" h="26082" stroke="0" extrusionOk="0">
                      <a:moveTo>
                        <a:pt x="470" y="26081"/>
                      </a:moveTo>
                      <a:cubicBezTo>
                        <a:pt x="157" y="24608"/>
                        <a:pt x="0" y="23106"/>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4039" name="Arc 244"/>
                <p:cNvSpPr>
                  <a:spLocks/>
                </p:cNvSpPr>
                <p:nvPr/>
              </p:nvSpPr>
              <p:spPr bwMode="auto">
                <a:xfrm>
                  <a:off x="1229"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4040" name="Arc 245"/>
                <p:cNvSpPr>
                  <a:spLocks/>
                </p:cNvSpPr>
                <p:nvPr/>
              </p:nvSpPr>
              <p:spPr bwMode="auto">
                <a:xfrm>
                  <a:off x="1230"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4041" name="Arc 246"/>
                <p:cNvSpPr>
                  <a:spLocks/>
                </p:cNvSpPr>
                <p:nvPr/>
              </p:nvSpPr>
              <p:spPr bwMode="auto">
                <a:xfrm>
                  <a:off x="1294" y="2010"/>
                  <a:ext cx="19" cy="14"/>
                </a:xfrm>
                <a:custGeom>
                  <a:avLst/>
                  <a:gdLst>
                    <a:gd name="T0" fmla="*/ 0 w 25986"/>
                    <a:gd name="T1" fmla="*/ 0 h 33449"/>
                    <a:gd name="T2" fmla="*/ 0 w 25986"/>
                    <a:gd name="T3" fmla="*/ 0 h 33449"/>
                    <a:gd name="T4" fmla="*/ 0 w 25986"/>
                    <a:gd name="T5" fmla="*/ 0 h 33449"/>
                    <a:gd name="T6" fmla="*/ 0 60000 65536"/>
                    <a:gd name="T7" fmla="*/ 0 60000 65536"/>
                    <a:gd name="T8" fmla="*/ 0 60000 65536"/>
                    <a:gd name="T9" fmla="*/ 0 w 25986"/>
                    <a:gd name="T10" fmla="*/ 0 h 33449"/>
                    <a:gd name="T11" fmla="*/ 25986 w 25986"/>
                    <a:gd name="T12" fmla="*/ 33449 h 33449"/>
                  </a:gdLst>
                  <a:ahLst/>
                  <a:cxnLst>
                    <a:cxn ang="T6">
                      <a:pos x="T0" y="T1"/>
                    </a:cxn>
                    <a:cxn ang="T7">
                      <a:pos x="T2" y="T3"/>
                    </a:cxn>
                    <a:cxn ang="T8">
                      <a:pos x="T4" y="T5"/>
                    </a:cxn>
                  </a:cxnLst>
                  <a:rect l="T9" t="T10" r="T11" b="T12"/>
                  <a:pathLst>
                    <a:path w="25986" h="33449" fill="none" extrusionOk="0">
                      <a:moveTo>
                        <a:pt x="-1" y="449"/>
                      </a:moveTo>
                      <a:cubicBezTo>
                        <a:pt x="1442" y="150"/>
                        <a:pt x="2912" y="-1"/>
                        <a:pt x="4386" y="0"/>
                      </a:cubicBezTo>
                      <a:cubicBezTo>
                        <a:pt x="16315" y="0"/>
                        <a:pt x="25986" y="9670"/>
                        <a:pt x="25986" y="21600"/>
                      </a:cubicBezTo>
                      <a:cubicBezTo>
                        <a:pt x="25986" y="25810"/>
                        <a:pt x="24755" y="29928"/>
                        <a:pt x="22445" y="33448"/>
                      </a:cubicBezTo>
                    </a:path>
                    <a:path w="25986" h="33449" stroke="0" extrusionOk="0">
                      <a:moveTo>
                        <a:pt x="-1" y="449"/>
                      </a:moveTo>
                      <a:cubicBezTo>
                        <a:pt x="1442" y="150"/>
                        <a:pt x="2912" y="-1"/>
                        <a:pt x="4386" y="0"/>
                      </a:cubicBezTo>
                      <a:cubicBezTo>
                        <a:pt x="16315" y="0"/>
                        <a:pt x="25986" y="9670"/>
                        <a:pt x="25986" y="21600"/>
                      </a:cubicBezTo>
                      <a:cubicBezTo>
                        <a:pt x="25986" y="25810"/>
                        <a:pt x="24755" y="29928"/>
                        <a:pt x="22445" y="33448"/>
                      </a:cubicBezTo>
                      <a:lnTo>
                        <a:pt x="4386" y="21600"/>
                      </a:lnTo>
                      <a:close/>
                    </a:path>
                  </a:pathLst>
                </a:custGeom>
                <a:solidFill>
                  <a:srgbClr val="E7EDED"/>
                </a:solidFill>
                <a:ln w="9525">
                  <a:noFill/>
                  <a:round/>
                  <a:headEnd/>
                  <a:tailEnd/>
                </a:ln>
              </p:spPr>
              <p:txBody>
                <a:bodyPr/>
                <a:lstStyle/>
                <a:p>
                  <a:endParaRPr lang="it-IT"/>
                </a:p>
              </p:txBody>
            </p:sp>
            <p:sp>
              <p:nvSpPr>
                <p:cNvPr id="34042" name="Arc 247"/>
                <p:cNvSpPr>
                  <a:spLocks/>
                </p:cNvSpPr>
                <p:nvPr/>
              </p:nvSpPr>
              <p:spPr bwMode="auto">
                <a:xfrm>
                  <a:off x="1294" y="2011"/>
                  <a:ext cx="17" cy="13"/>
                </a:xfrm>
                <a:custGeom>
                  <a:avLst/>
                  <a:gdLst>
                    <a:gd name="T0" fmla="*/ 0 w 25776"/>
                    <a:gd name="T1" fmla="*/ 0 h 33873"/>
                    <a:gd name="T2" fmla="*/ 0 w 25776"/>
                    <a:gd name="T3" fmla="*/ 0 h 33873"/>
                    <a:gd name="T4" fmla="*/ 0 w 25776"/>
                    <a:gd name="T5" fmla="*/ 0 h 33873"/>
                    <a:gd name="T6" fmla="*/ 0 60000 65536"/>
                    <a:gd name="T7" fmla="*/ 0 60000 65536"/>
                    <a:gd name="T8" fmla="*/ 0 60000 65536"/>
                    <a:gd name="T9" fmla="*/ 0 w 25776"/>
                    <a:gd name="T10" fmla="*/ 0 h 33873"/>
                    <a:gd name="T11" fmla="*/ 25776 w 25776"/>
                    <a:gd name="T12" fmla="*/ 33873 h 33873"/>
                  </a:gdLst>
                  <a:ahLst/>
                  <a:cxnLst>
                    <a:cxn ang="T6">
                      <a:pos x="T0" y="T1"/>
                    </a:cxn>
                    <a:cxn ang="T7">
                      <a:pos x="T2" y="T3"/>
                    </a:cxn>
                    <a:cxn ang="T8">
                      <a:pos x="T4" y="T5"/>
                    </a:cxn>
                  </a:cxnLst>
                  <a:rect l="T9" t="T10" r="T11" b="T12"/>
                  <a:pathLst>
                    <a:path w="25776" h="33873" fill="none" extrusionOk="0">
                      <a:moveTo>
                        <a:pt x="0" y="407"/>
                      </a:moveTo>
                      <a:cubicBezTo>
                        <a:pt x="1375" y="136"/>
                        <a:pt x="2774" y="-1"/>
                        <a:pt x="4176" y="0"/>
                      </a:cubicBezTo>
                      <a:cubicBezTo>
                        <a:pt x="16105" y="0"/>
                        <a:pt x="25776" y="9670"/>
                        <a:pt x="25776" y="21600"/>
                      </a:cubicBezTo>
                      <a:cubicBezTo>
                        <a:pt x="25776" y="25984"/>
                        <a:pt x="24441" y="30264"/>
                        <a:pt x="21950" y="33872"/>
                      </a:cubicBezTo>
                    </a:path>
                    <a:path w="25776" h="33873" stroke="0" extrusionOk="0">
                      <a:moveTo>
                        <a:pt x="0" y="407"/>
                      </a:moveTo>
                      <a:cubicBezTo>
                        <a:pt x="1375" y="136"/>
                        <a:pt x="2774" y="-1"/>
                        <a:pt x="4176" y="0"/>
                      </a:cubicBezTo>
                      <a:cubicBezTo>
                        <a:pt x="16105" y="0"/>
                        <a:pt x="25776" y="9670"/>
                        <a:pt x="25776" y="21600"/>
                      </a:cubicBezTo>
                      <a:cubicBezTo>
                        <a:pt x="25776" y="25984"/>
                        <a:pt x="24441" y="30264"/>
                        <a:pt x="21950" y="33872"/>
                      </a:cubicBezTo>
                      <a:lnTo>
                        <a:pt x="4176" y="21600"/>
                      </a:lnTo>
                      <a:close/>
                    </a:path>
                  </a:pathLst>
                </a:custGeom>
                <a:solidFill>
                  <a:srgbClr val="E7EDED"/>
                </a:solidFill>
                <a:ln w="3175">
                  <a:solidFill>
                    <a:srgbClr val="6C8F93"/>
                  </a:solidFill>
                  <a:round/>
                  <a:headEnd/>
                  <a:tailEnd/>
                </a:ln>
              </p:spPr>
              <p:txBody>
                <a:bodyPr/>
                <a:lstStyle/>
                <a:p>
                  <a:endParaRPr lang="it-IT"/>
                </a:p>
              </p:txBody>
            </p:sp>
            <p:sp>
              <p:nvSpPr>
                <p:cNvPr id="34043" name="Arc 248"/>
                <p:cNvSpPr>
                  <a:spLocks/>
                </p:cNvSpPr>
                <p:nvPr/>
              </p:nvSpPr>
              <p:spPr bwMode="auto">
                <a:xfrm>
                  <a:off x="1300" y="2024"/>
                  <a:ext cx="17" cy="14"/>
                </a:xfrm>
                <a:custGeom>
                  <a:avLst/>
                  <a:gdLst>
                    <a:gd name="T0" fmla="*/ 0 w 21600"/>
                    <a:gd name="T1" fmla="*/ 0 h 30094"/>
                    <a:gd name="T2" fmla="*/ 0 w 21600"/>
                    <a:gd name="T3" fmla="*/ 0 h 30094"/>
                    <a:gd name="T4" fmla="*/ 0 w 21600"/>
                    <a:gd name="T5" fmla="*/ 0 h 30094"/>
                    <a:gd name="T6" fmla="*/ 0 60000 65536"/>
                    <a:gd name="T7" fmla="*/ 0 60000 65536"/>
                    <a:gd name="T8" fmla="*/ 0 60000 65536"/>
                    <a:gd name="T9" fmla="*/ 0 w 21600"/>
                    <a:gd name="T10" fmla="*/ 0 h 30094"/>
                    <a:gd name="T11" fmla="*/ 21600 w 21600"/>
                    <a:gd name="T12" fmla="*/ 30094 h 30094"/>
                  </a:gdLst>
                  <a:ahLst/>
                  <a:cxnLst>
                    <a:cxn ang="T6">
                      <a:pos x="T0" y="T1"/>
                    </a:cxn>
                    <a:cxn ang="T7">
                      <a:pos x="T2" y="T3"/>
                    </a:cxn>
                    <a:cxn ang="T8">
                      <a:pos x="T4" y="T5"/>
                    </a:cxn>
                  </a:cxnLst>
                  <a:rect l="T9" t="T10" r="T11" b="T12"/>
                  <a:pathLst>
                    <a:path w="21600" h="30094" fill="none" extrusionOk="0">
                      <a:moveTo>
                        <a:pt x="13043" y="-1"/>
                      </a:moveTo>
                      <a:cubicBezTo>
                        <a:pt x="18433" y="4083"/>
                        <a:pt x="21600" y="10454"/>
                        <a:pt x="21600" y="17217"/>
                      </a:cubicBezTo>
                      <a:cubicBezTo>
                        <a:pt x="21600" y="21855"/>
                        <a:pt x="20107" y="26370"/>
                        <a:pt x="17341" y="30093"/>
                      </a:cubicBezTo>
                    </a:path>
                    <a:path w="21600" h="30094" stroke="0" extrusionOk="0">
                      <a:moveTo>
                        <a:pt x="13043" y="-1"/>
                      </a:moveTo>
                      <a:cubicBezTo>
                        <a:pt x="18433" y="4083"/>
                        <a:pt x="21600" y="10454"/>
                        <a:pt x="21600" y="17217"/>
                      </a:cubicBezTo>
                      <a:cubicBezTo>
                        <a:pt x="21600" y="21855"/>
                        <a:pt x="20107" y="26370"/>
                        <a:pt x="17341" y="30093"/>
                      </a:cubicBezTo>
                      <a:lnTo>
                        <a:pt x="0" y="17217"/>
                      </a:lnTo>
                      <a:close/>
                    </a:path>
                  </a:pathLst>
                </a:custGeom>
                <a:solidFill>
                  <a:srgbClr val="E7EDED"/>
                </a:solidFill>
                <a:ln w="9525">
                  <a:noFill/>
                  <a:round/>
                  <a:headEnd/>
                  <a:tailEnd/>
                </a:ln>
              </p:spPr>
              <p:txBody>
                <a:bodyPr/>
                <a:lstStyle/>
                <a:p>
                  <a:endParaRPr lang="it-IT"/>
                </a:p>
              </p:txBody>
            </p:sp>
            <p:sp>
              <p:nvSpPr>
                <p:cNvPr id="34044" name="Arc 249"/>
                <p:cNvSpPr>
                  <a:spLocks/>
                </p:cNvSpPr>
                <p:nvPr/>
              </p:nvSpPr>
              <p:spPr bwMode="auto">
                <a:xfrm>
                  <a:off x="1300" y="2025"/>
                  <a:ext cx="16" cy="13"/>
                </a:xfrm>
                <a:custGeom>
                  <a:avLst/>
                  <a:gdLst>
                    <a:gd name="T0" fmla="*/ 0 w 21600"/>
                    <a:gd name="T1" fmla="*/ 0 h 30713"/>
                    <a:gd name="T2" fmla="*/ 0 w 21600"/>
                    <a:gd name="T3" fmla="*/ 0 h 30713"/>
                    <a:gd name="T4" fmla="*/ 0 w 21600"/>
                    <a:gd name="T5" fmla="*/ 0 h 30713"/>
                    <a:gd name="T6" fmla="*/ 0 60000 65536"/>
                    <a:gd name="T7" fmla="*/ 0 60000 65536"/>
                    <a:gd name="T8" fmla="*/ 0 60000 65536"/>
                    <a:gd name="T9" fmla="*/ 0 w 21600"/>
                    <a:gd name="T10" fmla="*/ 0 h 30713"/>
                    <a:gd name="T11" fmla="*/ 21600 w 21600"/>
                    <a:gd name="T12" fmla="*/ 30713 h 30713"/>
                  </a:gdLst>
                  <a:ahLst/>
                  <a:cxnLst>
                    <a:cxn ang="T6">
                      <a:pos x="T0" y="T1"/>
                    </a:cxn>
                    <a:cxn ang="T7">
                      <a:pos x="T2" y="T3"/>
                    </a:cxn>
                    <a:cxn ang="T8">
                      <a:pos x="T4" y="T5"/>
                    </a:cxn>
                  </a:cxnLst>
                  <a:rect l="T9" t="T10" r="T11" b="T12"/>
                  <a:pathLst>
                    <a:path w="21600" h="30713" fill="none" extrusionOk="0">
                      <a:moveTo>
                        <a:pt x="12687" y="0"/>
                      </a:moveTo>
                      <a:cubicBezTo>
                        <a:pt x="18286" y="4063"/>
                        <a:pt x="21600" y="10563"/>
                        <a:pt x="21600" y="17481"/>
                      </a:cubicBezTo>
                      <a:cubicBezTo>
                        <a:pt x="21600" y="22271"/>
                        <a:pt x="20007" y="26926"/>
                        <a:pt x="17072" y="30712"/>
                      </a:cubicBezTo>
                    </a:path>
                    <a:path w="21600" h="30713" stroke="0" extrusionOk="0">
                      <a:moveTo>
                        <a:pt x="12687" y="0"/>
                      </a:moveTo>
                      <a:cubicBezTo>
                        <a:pt x="18286" y="4063"/>
                        <a:pt x="21600" y="10563"/>
                        <a:pt x="21600" y="17481"/>
                      </a:cubicBezTo>
                      <a:cubicBezTo>
                        <a:pt x="21600" y="22271"/>
                        <a:pt x="20007" y="26926"/>
                        <a:pt x="17072" y="30712"/>
                      </a:cubicBezTo>
                      <a:lnTo>
                        <a:pt x="0" y="17481"/>
                      </a:lnTo>
                      <a:close/>
                    </a:path>
                  </a:pathLst>
                </a:custGeom>
                <a:solidFill>
                  <a:srgbClr val="E7EDED"/>
                </a:solidFill>
                <a:ln w="3175">
                  <a:solidFill>
                    <a:srgbClr val="6C8F93"/>
                  </a:solidFill>
                  <a:round/>
                  <a:headEnd/>
                  <a:tailEnd/>
                </a:ln>
              </p:spPr>
              <p:txBody>
                <a:bodyPr/>
                <a:lstStyle/>
                <a:p>
                  <a:endParaRPr lang="it-IT"/>
                </a:p>
              </p:txBody>
            </p:sp>
            <p:sp>
              <p:nvSpPr>
                <p:cNvPr id="34045" name="Arc 250"/>
                <p:cNvSpPr>
                  <a:spLocks/>
                </p:cNvSpPr>
                <p:nvPr/>
              </p:nvSpPr>
              <p:spPr bwMode="auto">
                <a:xfrm>
                  <a:off x="1294" y="2037"/>
                  <a:ext cx="20" cy="19"/>
                </a:xfrm>
                <a:custGeom>
                  <a:avLst/>
                  <a:gdLst>
                    <a:gd name="T0" fmla="*/ 0 w 28231"/>
                    <a:gd name="T1" fmla="*/ 0 h 27833"/>
                    <a:gd name="T2" fmla="*/ 0 w 28231"/>
                    <a:gd name="T3" fmla="*/ 0 h 27833"/>
                    <a:gd name="T4" fmla="*/ 0 w 28231"/>
                    <a:gd name="T5" fmla="*/ 0 h 27833"/>
                    <a:gd name="T6" fmla="*/ 0 60000 65536"/>
                    <a:gd name="T7" fmla="*/ 0 60000 65536"/>
                    <a:gd name="T8" fmla="*/ 0 60000 65536"/>
                    <a:gd name="T9" fmla="*/ 0 w 28231"/>
                    <a:gd name="T10" fmla="*/ 0 h 27833"/>
                    <a:gd name="T11" fmla="*/ 28231 w 28231"/>
                    <a:gd name="T12" fmla="*/ 27833 h 27833"/>
                  </a:gdLst>
                  <a:ahLst/>
                  <a:cxnLst>
                    <a:cxn ang="T6">
                      <a:pos x="T0" y="T1"/>
                    </a:cxn>
                    <a:cxn ang="T7">
                      <a:pos x="T2" y="T3"/>
                    </a:cxn>
                    <a:cxn ang="T8">
                      <a:pos x="T4" y="T5"/>
                    </a:cxn>
                  </a:cxnLst>
                  <a:rect l="T9" t="T10" r="T11" b="T12"/>
                  <a:pathLst>
                    <a:path w="28231" h="27833" fill="none" extrusionOk="0">
                      <a:moveTo>
                        <a:pt x="27312" y="-1"/>
                      </a:moveTo>
                      <a:cubicBezTo>
                        <a:pt x="27921" y="2021"/>
                        <a:pt x="28231" y="4121"/>
                        <a:pt x="28231" y="6233"/>
                      </a:cubicBezTo>
                      <a:cubicBezTo>
                        <a:pt x="28231" y="18162"/>
                        <a:pt x="18560" y="27833"/>
                        <a:pt x="6631" y="27833"/>
                      </a:cubicBezTo>
                      <a:cubicBezTo>
                        <a:pt x="4379" y="27833"/>
                        <a:pt x="2142" y="27481"/>
                        <a:pt x="0" y="26789"/>
                      </a:cubicBezTo>
                    </a:path>
                    <a:path w="28231" h="27833" stroke="0" extrusionOk="0">
                      <a:moveTo>
                        <a:pt x="27312" y="-1"/>
                      </a:moveTo>
                      <a:cubicBezTo>
                        <a:pt x="27921" y="2021"/>
                        <a:pt x="28231" y="4121"/>
                        <a:pt x="28231" y="6233"/>
                      </a:cubicBezTo>
                      <a:cubicBezTo>
                        <a:pt x="28231" y="18162"/>
                        <a:pt x="18560" y="27833"/>
                        <a:pt x="6631" y="27833"/>
                      </a:cubicBezTo>
                      <a:cubicBezTo>
                        <a:pt x="4379" y="27833"/>
                        <a:pt x="2142" y="27481"/>
                        <a:pt x="0" y="26789"/>
                      </a:cubicBezTo>
                      <a:lnTo>
                        <a:pt x="6631" y="6233"/>
                      </a:lnTo>
                      <a:close/>
                    </a:path>
                  </a:pathLst>
                </a:custGeom>
                <a:solidFill>
                  <a:srgbClr val="E7EDED"/>
                </a:solidFill>
                <a:ln w="9525">
                  <a:noFill/>
                  <a:round/>
                  <a:headEnd/>
                  <a:tailEnd/>
                </a:ln>
              </p:spPr>
              <p:txBody>
                <a:bodyPr/>
                <a:lstStyle/>
                <a:p>
                  <a:endParaRPr lang="it-IT"/>
                </a:p>
              </p:txBody>
            </p:sp>
            <p:sp>
              <p:nvSpPr>
                <p:cNvPr id="34046" name="Arc 251"/>
                <p:cNvSpPr>
                  <a:spLocks/>
                </p:cNvSpPr>
                <p:nvPr/>
              </p:nvSpPr>
              <p:spPr bwMode="auto">
                <a:xfrm>
                  <a:off x="1295" y="2037"/>
                  <a:ext cx="19" cy="18"/>
                </a:xfrm>
                <a:custGeom>
                  <a:avLst/>
                  <a:gdLst>
                    <a:gd name="T0" fmla="*/ 0 w 28217"/>
                    <a:gd name="T1" fmla="*/ 0 h 27846"/>
                    <a:gd name="T2" fmla="*/ 0 w 28217"/>
                    <a:gd name="T3" fmla="*/ 0 h 27846"/>
                    <a:gd name="T4" fmla="*/ 0 w 28217"/>
                    <a:gd name="T5" fmla="*/ 0 h 27846"/>
                    <a:gd name="T6" fmla="*/ 0 60000 65536"/>
                    <a:gd name="T7" fmla="*/ 0 60000 65536"/>
                    <a:gd name="T8" fmla="*/ 0 60000 65536"/>
                    <a:gd name="T9" fmla="*/ 0 w 28217"/>
                    <a:gd name="T10" fmla="*/ 0 h 27846"/>
                    <a:gd name="T11" fmla="*/ 28217 w 28217"/>
                    <a:gd name="T12" fmla="*/ 27846 h 27846"/>
                  </a:gdLst>
                  <a:ahLst/>
                  <a:cxnLst>
                    <a:cxn ang="T6">
                      <a:pos x="T0" y="T1"/>
                    </a:cxn>
                    <a:cxn ang="T7">
                      <a:pos x="T2" y="T3"/>
                    </a:cxn>
                    <a:cxn ang="T8">
                      <a:pos x="T4" y="T5"/>
                    </a:cxn>
                  </a:cxnLst>
                  <a:rect l="T9" t="T10" r="T11" b="T12"/>
                  <a:pathLst>
                    <a:path w="28217" h="27846" fill="none" extrusionOk="0">
                      <a:moveTo>
                        <a:pt x="27294" y="-1"/>
                      </a:moveTo>
                      <a:cubicBezTo>
                        <a:pt x="27906" y="2025"/>
                        <a:pt x="28217" y="4130"/>
                        <a:pt x="28217" y="6246"/>
                      </a:cubicBezTo>
                      <a:cubicBezTo>
                        <a:pt x="28217" y="18175"/>
                        <a:pt x="18546" y="27846"/>
                        <a:pt x="6617" y="27846"/>
                      </a:cubicBezTo>
                      <a:cubicBezTo>
                        <a:pt x="4370" y="27846"/>
                        <a:pt x="2138" y="27495"/>
                        <a:pt x="-1" y="26807"/>
                      </a:cubicBezTo>
                    </a:path>
                    <a:path w="28217" h="27846" stroke="0" extrusionOk="0">
                      <a:moveTo>
                        <a:pt x="27294" y="-1"/>
                      </a:moveTo>
                      <a:cubicBezTo>
                        <a:pt x="27906" y="2025"/>
                        <a:pt x="28217" y="4130"/>
                        <a:pt x="28217" y="6246"/>
                      </a:cubicBezTo>
                      <a:cubicBezTo>
                        <a:pt x="28217" y="18175"/>
                        <a:pt x="18546" y="27846"/>
                        <a:pt x="6617" y="27846"/>
                      </a:cubicBezTo>
                      <a:cubicBezTo>
                        <a:pt x="4370" y="27846"/>
                        <a:pt x="2138" y="27495"/>
                        <a:pt x="-1" y="26807"/>
                      </a:cubicBezTo>
                      <a:lnTo>
                        <a:pt x="6617" y="6246"/>
                      </a:lnTo>
                      <a:close/>
                    </a:path>
                  </a:pathLst>
                </a:custGeom>
                <a:solidFill>
                  <a:srgbClr val="E7EDED"/>
                </a:solidFill>
                <a:ln w="3175">
                  <a:solidFill>
                    <a:srgbClr val="6C8F93"/>
                  </a:solidFill>
                  <a:round/>
                  <a:headEnd/>
                  <a:tailEnd/>
                </a:ln>
              </p:spPr>
              <p:txBody>
                <a:bodyPr/>
                <a:lstStyle/>
                <a:p>
                  <a:endParaRPr lang="it-IT"/>
                </a:p>
              </p:txBody>
            </p:sp>
            <p:sp>
              <p:nvSpPr>
                <p:cNvPr id="34047" name="Arc 252"/>
                <p:cNvSpPr>
                  <a:spLocks/>
                </p:cNvSpPr>
                <p:nvPr/>
              </p:nvSpPr>
              <p:spPr bwMode="auto">
                <a:xfrm>
                  <a:off x="1223" y="2024"/>
                  <a:ext cx="10" cy="17"/>
                </a:xfrm>
                <a:custGeom>
                  <a:avLst/>
                  <a:gdLst>
                    <a:gd name="T0" fmla="*/ 0 w 21600"/>
                    <a:gd name="T1" fmla="*/ 0 h 41436"/>
                    <a:gd name="T2" fmla="*/ 0 w 21600"/>
                    <a:gd name="T3" fmla="*/ 0 h 41436"/>
                    <a:gd name="T4" fmla="*/ 0 w 21600"/>
                    <a:gd name="T5" fmla="*/ 0 h 41436"/>
                    <a:gd name="T6" fmla="*/ 0 60000 65536"/>
                    <a:gd name="T7" fmla="*/ 0 60000 65536"/>
                    <a:gd name="T8" fmla="*/ 0 60000 65536"/>
                    <a:gd name="T9" fmla="*/ 0 w 21600"/>
                    <a:gd name="T10" fmla="*/ 0 h 41436"/>
                    <a:gd name="T11" fmla="*/ 21600 w 21600"/>
                    <a:gd name="T12" fmla="*/ 41436 h 41436"/>
                  </a:gdLst>
                  <a:ahLst/>
                  <a:cxnLst>
                    <a:cxn ang="T6">
                      <a:pos x="T0" y="T1"/>
                    </a:cxn>
                    <a:cxn ang="T7">
                      <a:pos x="T2" y="T3"/>
                    </a:cxn>
                    <a:cxn ang="T8">
                      <a:pos x="T4" y="T5"/>
                    </a:cxn>
                  </a:cxnLst>
                  <a:rect l="T9" t="T10" r="T11" b="T12"/>
                  <a:pathLst>
                    <a:path w="21600" h="41436" fill="none" extrusionOk="0">
                      <a:moveTo>
                        <a:pt x="13091" y="41435"/>
                      </a:moveTo>
                      <a:cubicBezTo>
                        <a:pt x="5149" y="38031"/>
                        <a:pt x="0" y="30222"/>
                        <a:pt x="0" y="21582"/>
                      </a:cubicBezTo>
                      <a:cubicBezTo>
                        <a:pt x="-1" y="9996"/>
                        <a:pt x="9140" y="473"/>
                        <a:pt x="20717" y="0"/>
                      </a:cubicBezTo>
                    </a:path>
                    <a:path w="21600" h="41436" stroke="0" extrusionOk="0">
                      <a:moveTo>
                        <a:pt x="13091" y="41435"/>
                      </a:moveTo>
                      <a:cubicBezTo>
                        <a:pt x="5149" y="38031"/>
                        <a:pt x="0" y="30222"/>
                        <a:pt x="0" y="21582"/>
                      </a:cubicBezTo>
                      <a:cubicBezTo>
                        <a:pt x="-1" y="9996"/>
                        <a:pt x="9140" y="473"/>
                        <a:pt x="20717" y="0"/>
                      </a:cubicBezTo>
                      <a:lnTo>
                        <a:pt x="21600" y="21582"/>
                      </a:lnTo>
                      <a:close/>
                    </a:path>
                  </a:pathLst>
                </a:custGeom>
                <a:solidFill>
                  <a:srgbClr val="E7EDED"/>
                </a:solidFill>
                <a:ln w="9525">
                  <a:noFill/>
                  <a:round/>
                  <a:headEnd/>
                  <a:tailEnd/>
                </a:ln>
              </p:spPr>
              <p:txBody>
                <a:bodyPr/>
                <a:lstStyle/>
                <a:p>
                  <a:endParaRPr lang="it-IT"/>
                </a:p>
              </p:txBody>
            </p:sp>
            <p:sp>
              <p:nvSpPr>
                <p:cNvPr id="34048" name="Arc 253"/>
                <p:cNvSpPr>
                  <a:spLocks/>
                </p:cNvSpPr>
                <p:nvPr/>
              </p:nvSpPr>
              <p:spPr bwMode="auto">
                <a:xfrm>
                  <a:off x="1224" y="2025"/>
                  <a:ext cx="9" cy="15"/>
                </a:xfrm>
                <a:custGeom>
                  <a:avLst/>
                  <a:gdLst>
                    <a:gd name="T0" fmla="*/ 0 w 21600"/>
                    <a:gd name="T1" fmla="*/ 0 h 41473"/>
                    <a:gd name="T2" fmla="*/ 0 w 21600"/>
                    <a:gd name="T3" fmla="*/ 0 h 41473"/>
                    <a:gd name="T4" fmla="*/ 0 w 21600"/>
                    <a:gd name="T5" fmla="*/ 0 h 41473"/>
                    <a:gd name="T6" fmla="*/ 0 60000 65536"/>
                    <a:gd name="T7" fmla="*/ 0 60000 65536"/>
                    <a:gd name="T8" fmla="*/ 0 60000 65536"/>
                    <a:gd name="T9" fmla="*/ 0 w 21600"/>
                    <a:gd name="T10" fmla="*/ 0 h 41473"/>
                    <a:gd name="T11" fmla="*/ 21600 w 21600"/>
                    <a:gd name="T12" fmla="*/ 41473 h 41473"/>
                  </a:gdLst>
                  <a:ahLst/>
                  <a:cxnLst>
                    <a:cxn ang="T6">
                      <a:pos x="T0" y="T1"/>
                    </a:cxn>
                    <a:cxn ang="T7">
                      <a:pos x="T2" y="T3"/>
                    </a:cxn>
                    <a:cxn ang="T8">
                      <a:pos x="T4" y="T5"/>
                    </a:cxn>
                  </a:cxnLst>
                  <a:rect l="T9" t="T10" r="T11" b="T12"/>
                  <a:pathLst>
                    <a:path w="21600" h="41473" fill="none" extrusionOk="0">
                      <a:moveTo>
                        <a:pt x="13179" y="41473"/>
                      </a:moveTo>
                      <a:cubicBezTo>
                        <a:pt x="5190" y="38091"/>
                        <a:pt x="0" y="30257"/>
                        <a:pt x="0" y="21582"/>
                      </a:cubicBezTo>
                      <a:cubicBezTo>
                        <a:pt x="-1" y="9991"/>
                        <a:pt x="9147" y="467"/>
                        <a:pt x="20727" y="-1"/>
                      </a:cubicBezTo>
                    </a:path>
                    <a:path w="21600" h="41473" stroke="0" extrusionOk="0">
                      <a:moveTo>
                        <a:pt x="13179" y="41473"/>
                      </a:moveTo>
                      <a:cubicBezTo>
                        <a:pt x="5190" y="38091"/>
                        <a:pt x="0" y="30257"/>
                        <a:pt x="0" y="21582"/>
                      </a:cubicBezTo>
                      <a:cubicBezTo>
                        <a:pt x="-1" y="9991"/>
                        <a:pt x="9147" y="467"/>
                        <a:pt x="20727" y="-1"/>
                      </a:cubicBezTo>
                      <a:lnTo>
                        <a:pt x="21600" y="21582"/>
                      </a:lnTo>
                      <a:close/>
                    </a:path>
                  </a:pathLst>
                </a:custGeom>
                <a:solidFill>
                  <a:srgbClr val="E7EDED"/>
                </a:solidFill>
                <a:ln w="3175">
                  <a:solidFill>
                    <a:srgbClr val="6C8F93"/>
                  </a:solidFill>
                  <a:round/>
                  <a:headEnd/>
                  <a:tailEnd/>
                </a:ln>
              </p:spPr>
              <p:txBody>
                <a:bodyPr/>
                <a:lstStyle/>
                <a:p>
                  <a:endParaRPr lang="it-IT"/>
                </a:p>
              </p:txBody>
            </p:sp>
            <p:sp>
              <p:nvSpPr>
                <p:cNvPr id="34049" name="Arc 254"/>
                <p:cNvSpPr>
                  <a:spLocks/>
                </p:cNvSpPr>
                <p:nvPr/>
              </p:nvSpPr>
              <p:spPr bwMode="auto">
                <a:xfrm>
                  <a:off x="1252" y="2048"/>
                  <a:ext cx="42" cy="12"/>
                </a:xfrm>
                <a:custGeom>
                  <a:avLst/>
                  <a:gdLst>
                    <a:gd name="T0" fmla="*/ 0 w 38844"/>
                    <a:gd name="T1" fmla="*/ 0 h 21600"/>
                    <a:gd name="T2" fmla="*/ 0 w 38844"/>
                    <a:gd name="T3" fmla="*/ 0 h 21600"/>
                    <a:gd name="T4" fmla="*/ 0 w 38844"/>
                    <a:gd name="T5" fmla="*/ 0 h 21600"/>
                    <a:gd name="T6" fmla="*/ 0 60000 65536"/>
                    <a:gd name="T7" fmla="*/ 0 60000 65536"/>
                    <a:gd name="T8" fmla="*/ 0 60000 65536"/>
                    <a:gd name="T9" fmla="*/ 0 w 38844"/>
                    <a:gd name="T10" fmla="*/ 0 h 21600"/>
                    <a:gd name="T11" fmla="*/ 38844 w 38844"/>
                    <a:gd name="T12" fmla="*/ 21600 h 21600"/>
                  </a:gdLst>
                  <a:ahLst/>
                  <a:cxnLst>
                    <a:cxn ang="T6">
                      <a:pos x="T0" y="T1"/>
                    </a:cxn>
                    <a:cxn ang="T7">
                      <a:pos x="T2" y="T3"/>
                    </a:cxn>
                    <a:cxn ang="T8">
                      <a:pos x="T4" y="T5"/>
                    </a:cxn>
                  </a:cxnLst>
                  <a:rect l="T9" t="T10" r="T11" b="T12"/>
                  <a:pathLst>
                    <a:path w="38844" h="21600" fill="none" extrusionOk="0">
                      <a:moveTo>
                        <a:pt x="38843" y="12211"/>
                      </a:moveTo>
                      <a:cubicBezTo>
                        <a:pt x="34816" y="18087"/>
                        <a:pt x="28150" y="21599"/>
                        <a:pt x="21027" y="21600"/>
                      </a:cubicBezTo>
                      <a:cubicBezTo>
                        <a:pt x="11001" y="21600"/>
                        <a:pt x="2293" y="14701"/>
                        <a:pt x="-1" y="4941"/>
                      </a:cubicBezTo>
                    </a:path>
                    <a:path w="38844" h="21600" stroke="0" extrusionOk="0">
                      <a:moveTo>
                        <a:pt x="38843" y="12211"/>
                      </a:moveTo>
                      <a:cubicBezTo>
                        <a:pt x="34816" y="18087"/>
                        <a:pt x="28150" y="21599"/>
                        <a:pt x="21027" y="21600"/>
                      </a:cubicBezTo>
                      <a:cubicBezTo>
                        <a:pt x="11001" y="21600"/>
                        <a:pt x="2293" y="14701"/>
                        <a:pt x="-1" y="4941"/>
                      </a:cubicBezTo>
                      <a:lnTo>
                        <a:pt x="21027" y="0"/>
                      </a:lnTo>
                      <a:close/>
                    </a:path>
                  </a:pathLst>
                </a:custGeom>
                <a:solidFill>
                  <a:srgbClr val="E7EDED"/>
                </a:solidFill>
                <a:ln w="9525">
                  <a:noFill/>
                  <a:round/>
                  <a:headEnd/>
                  <a:tailEnd/>
                </a:ln>
              </p:spPr>
              <p:txBody>
                <a:bodyPr/>
                <a:lstStyle/>
                <a:p>
                  <a:endParaRPr lang="it-IT"/>
                </a:p>
              </p:txBody>
            </p:sp>
            <p:sp>
              <p:nvSpPr>
                <p:cNvPr id="34050" name="Arc 255"/>
                <p:cNvSpPr>
                  <a:spLocks/>
                </p:cNvSpPr>
                <p:nvPr/>
              </p:nvSpPr>
              <p:spPr bwMode="auto">
                <a:xfrm>
                  <a:off x="1253" y="2048"/>
                  <a:ext cx="40" cy="11"/>
                </a:xfrm>
                <a:custGeom>
                  <a:avLst/>
                  <a:gdLst>
                    <a:gd name="T0" fmla="*/ 0 w 38540"/>
                    <a:gd name="T1" fmla="*/ 0 h 21600"/>
                    <a:gd name="T2" fmla="*/ 0 w 38540"/>
                    <a:gd name="T3" fmla="*/ 0 h 21600"/>
                    <a:gd name="T4" fmla="*/ 0 w 38540"/>
                    <a:gd name="T5" fmla="*/ 0 h 21600"/>
                    <a:gd name="T6" fmla="*/ 0 60000 65536"/>
                    <a:gd name="T7" fmla="*/ 0 60000 65536"/>
                    <a:gd name="T8" fmla="*/ 0 60000 65536"/>
                    <a:gd name="T9" fmla="*/ 0 w 38540"/>
                    <a:gd name="T10" fmla="*/ 0 h 21600"/>
                    <a:gd name="T11" fmla="*/ 38540 w 38540"/>
                    <a:gd name="T12" fmla="*/ 21600 h 21600"/>
                  </a:gdLst>
                  <a:ahLst/>
                  <a:cxnLst>
                    <a:cxn ang="T6">
                      <a:pos x="T0" y="T1"/>
                    </a:cxn>
                    <a:cxn ang="T7">
                      <a:pos x="T2" y="T3"/>
                    </a:cxn>
                    <a:cxn ang="T8">
                      <a:pos x="T4" y="T5"/>
                    </a:cxn>
                  </a:cxnLst>
                  <a:rect l="T9" t="T10" r="T11" b="T12"/>
                  <a:pathLst>
                    <a:path w="38540" h="21600" fill="none" extrusionOk="0">
                      <a:moveTo>
                        <a:pt x="38539" y="12573"/>
                      </a:moveTo>
                      <a:cubicBezTo>
                        <a:pt x="34483" y="18239"/>
                        <a:pt x="27944" y="21599"/>
                        <a:pt x="20977" y="21600"/>
                      </a:cubicBezTo>
                      <a:cubicBezTo>
                        <a:pt x="11030" y="21600"/>
                        <a:pt x="2370" y="14808"/>
                        <a:pt x="-1" y="5149"/>
                      </a:cubicBezTo>
                    </a:path>
                    <a:path w="38540" h="21600" stroke="0" extrusionOk="0">
                      <a:moveTo>
                        <a:pt x="38539" y="12573"/>
                      </a:moveTo>
                      <a:cubicBezTo>
                        <a:pt x="34483" y="18239"/>
                        <a:pt x="27944" y="21599"/>
                        <a:pt x="20977" y="21600"/>
                      </a:cubicBezTo>
                      <a:cubicBezTo>
                        <a:pt x="11030" y="21600"/>
                        <a:pt x="2370" y="14808"/>
                        <a:pt x="-1" y="5149"/>
                      </a:cubicBezTo>
                      <a:lnTo>
                        <a:pt x="20977" y="0"/>
                      </a:lnTo>
                      <a:close/>
                    </a:path>
                  </a:pathLst>
                </a:custGeom>
                <a:solidFill>
                  <a:srgbClr val="E7EDED"/>
                </a:solidFill>
                <a:ln w="3175">
                  <a:solidFill>
                    <a:srgbClr val="6C8F93"/>
                  </a:solidFill>
                  <a:round/>
                  <a:headEnd/>
                  <a:tailEnd/>
                </a:ln>
              </p:spPr>
              <p:txBody>
                <a:bodyPr/>
                <a:lstStyle/>
                <a:p>
                  <a:endParaRPr lang="it-IT"/>
                </a:p>
              </p:txBody>
            </p:sp>
          </p:grpSp>
        </p:grpSp>
        <p:grpSp>
          <p:nvGrpSpPr>
            <p:cNvPr id="33935" name="Group 256"/>
            <p:cNvGrpSpPr>
              <a:grpSpLocks/>
            </p:cNvGrpSpPr>
            <p:nvPr/>
          </p:nvGrpSpPr>
          <p:grpSpPr bwMode="auto">
            <a:xfrm>
              <a:off x="1709" y="533"/>
              <a:ext cx="169" cy="168"/>
              <a:chOff x="961" y="2167"/>
              <a:chExt cx="169" cy="168"/>
            </a:xfrm>
          </p:grpSpPr>
          <p:sp>
            <p:nvSpPr>
              <p:cNvPr id="34013" name="Freeform 257"/>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4014" name="Freeform 258"/>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4015" name="Rectangle 259"/>
              <p:cNvSpPr>
                <a:spLocks noChangeArrowheads="1"/>
              </p:cNvSpPr>
              <p:nvPr/>
            </p:nvSpPr>
            <p:spPr bwMode="auto">
              <a:xfrm>
                <a:off x="985" y="2287"/>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016" name="Rectangle 260"/>
              <p:cNvSpPr>
                <a:spLocks noChangeArrowheads="1"/>
              </p:cNvSpPr>
              <p:nvPr/>
            </p:nvSpPr>
            <p:spPr bwMode="auto">
              <a:xfrm>
                <a:off x="986" y="2288"/>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017" name="Freeform 261"/>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4018" name="Freeform 262"/>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4019" name="Freeform 263"/>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4020" name="Freeform 264"/>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4021" name="Freeform 265"/>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4022" name="Freeform 266"/>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4023" name="Rectangle 267"/>
              <p:cNvSpPr>
                <a:spLocks noChangeArrowheads="1"/>
              </p:cNvSpPr>
              <p:nvPr/>
            </p:nvSpPr>
            <p:spPr bwMode="auto">
              <a:xfrm>
                <a:off x="988" y="2182"/>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024" name="Rectangle 268"/>
              <p:cNvSpPr>
                <a:spLocks noChangeArrowheads="1"/>
              </p:cNvSpPr>
              <p:nvPr/>
            </p:nvSpPr>
            <p:spPr bwMode="auto">
              <a:xfrm>
                <a:off x="998" y="2194"/>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025" name="Freeform 269"/>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4026" name="Freeform 270"/>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4027" name="Freeform 271"/>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9525">
                <a:noFill/>
                <a:round/>
                <a:headEnd/>
                <a:tailEnd/>
              </a:ln>
            </p:spPr>
            <p:txBody>
              <a:bodyPr/>
              <a:lstStyle/>
              <a:p>
                <a:endParaRPr lang="it-IT"/>
              </a:p>
            </p:txBody>
          </p:sp>
          <p:sp>
            <p:nvSpPr>
              <p:cNvPr id="34028" name="Freeform 272"/>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3175">
                <a:solidFill>
                  <a:srgbClr val="494936"/>
                </a:solidFill>
                <a:prstDash val="solid"/>
                <a:round/>
                <a:headEnd/>
                <a:tailEnd/>
              </a:ln>
            </p:spPr>
            <p:txBody>
              <a:bodyPr/>
              <a:lstStyle/>
              <a:p>
                <a:endParaRPr lang="it-IT"/>
              </a:p>
            </p:txBody>
          </p:sp>
          <p:sp>
            <p:nvSpPr>
              <p:cNvPr id="34029" name="Freeform 273"/>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9525">
                <a:noFill/>
                <a:round/>
                <a:headEnd/>
                <a:tailEnd/>
              </a:ln>
            </p:spPr>
            <p:txBody>
              <a:bodyPr/>
              <a:lstStyle/>
              <a:p>
                <a:endParaRPr lang="it-IT"/>
              </a:p>
            </p:txBody>
          </p:sp>
          <p:sp>
            <p:nvSpPr>
              <p:cNvPr id="34030" name="Freeform 274"/>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3175">
                <a:solidFill>
                  <a:srgbClr val="494936"/>
                </a:solidFill>
                <a:prstDash val="solid"/>
                <a:round/>
                <a:headEnd/>
                <a:tailEnd/>
              </a:ln>
            </p:spPr>
            <p:txBody>
              <a:bodyPr/>
              <a:lstStyle/>
              <a:p>
                <a:endParaRPr lang="it-IT"/>
              </a:p>
            </p:txBody>
          </p:sp>
          <p:sp>
            <p:nvSpPr>
              <p:cNvPr id="34031" name="Rectangle 275"/>
              <p:cNvSpPr>
                <a:spLocks noChangeArrowheads="1"/>
              </p:cNvSpPr>
              <p:nvPr/>
            </p:nvSpPr>
            <p:spPr bwMode="auto">
              <a:xfrm>
                <a:off x="961" y="23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032" name="Rectangle 276"/>
              <p:cNvSpPr>
                <a:spLocks noChangeArrowheads="1"/>
              </p:cNvSpPr>
              <p:nvPr/>
            </p:nvSpPr>
            <p:spPr bwMode="auto">
              <a:xfrm>
                <a:off x="962" y="23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3936" name="Group 277"/>
            <p:cNvGrpSpPr>
              <a:grpSpLocks/>
            </p:cNvGrpSpPr>
            <p:nvPr/>
          </p:nvGrpSpPr>
          <p:grpSpPr bwMode="auto">
            <a:xfrm>
              <a:off x="1753" y="571"/>
              <a:ext cx="93" cy="56"/>
              <a:chOff x="1005" y="2205"/>
              <a:chExt cx="93" cy="56"/>
            </a:xfrm>
          </p:grpSpPr>
          <p:grpSp>
            <p:nvGrpSpPr>
              <p:cNvPr id="33986" name="Group 278"/>
              <p:cNvGrpSpPr>
                <a:grpSpLocks/>
              </p:cNvGrpSpPr>
              <p:nvPr/>
            </p:nvGrpSpPr>
            <p:grpSpPr bwMode="auto">
              <a:xfrm>
                <a:off x="1005" y="2205"/>
                <a:ext cx="93" cy="56"/>
                <a:chOff x="1005" y="2205"/>
                <a:chExt cx="93" cy="56"/>
              </a:xfrm>
            </p:grpSpPr>
            <p:sp>
              <p:nvSpPr>
                <p:cNvPr id="34004" name="Oval 279"/>
                <p:cNvSpPr>
                  <a:spLocks noChangeArrowheads="1"/>
                </p:cNvSpPr>
                <p:nvPr/>
              </p:nvSpPr>
              <p:spPr bwMode="auto">
                <a:xfrm>
                  <a:off x="1037" y="2205"/>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05" name="Oval 280"/>
                <p:cNvSpPr>
                  <a:spLocks noChangeArrowheads="1"/>
                </p:cNvSpPr>
                <p:nvPr/>
              </p:nvSpPr>
              <p:spPr bwMode="auto">
                <a:xfrm>
                  <a:off x="1015" y="2211"/>
                  <a:ext cx="3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06" name="Oval 281"/>
                <p:cNvSpPr>
                  <a:spLocks noChangeArrowheads="1"/>
                </p:cNvSpPr>
                <p:nvPr/>
              </p:nvSpPr>
              <p:spPr bwMode="auto">
                <a:xfrm>
                  <a:off x="1005" y="2225"/>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07" name="Oval 282"/>
                <p:cNvSpPr>
                  <a:spLocks noChangeArrowheads="1"/>
                </p:cNvSpPr>
                <p:nvPr/>
              </p:nvSpPr>
              <p:spPr bwMode="auto">
                <a:xfrm>
                  <a:off x="1011" y="2233"/>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08" name="Oval 283"/>
                <p:cNvSpPr>
                  <a:spLocks noChangeArrowheads="1"/>
                </p:cNvSpPr>
                <p:nvPr/>
              </p:nvSpPr>
              <p:spPr bwMode="auto">
                <a:xfrm>
                  <a:off x="1033" y="2237"/>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09" name="Oval 284"/>
                <p:cNvSpPr>
                  <a:spLocks noChangeArrowheads="1"/>
                </p:cNvSpPr>
                <p:nvPr/>
              </p:nvSpPr>
              <p:spPr bwMode="auto">
                <a:xfrm>
                  <a:off x="1064" y="2211"/>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10" name="Oval 285"/>
                <p:cNvSpPr>
                  <a:spLocks noChangeArrowheads="1"/>
                </p:cNvSpPr>
                <p:nvPr/>
              </p:nvSpPr>
              <p:spPr bwMode="auto">
                <a:xfrm>
                  <a:off x="1068" y="2223"/>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11" name="Oval 286"/>
                <p:cNvSpPr>
                  <a:spLocks noChangeArrowheads="1"/>
                </p:cNvSpPr>
                <p:nvPr/>
              </p:nvSpPr>
              <p:spPr bwMode="auto">
                <a:xfrm>
                  <a:off x="1066" y="2227"/>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012" name="Oval 287"/>
                <p:cNvSpPr>
                  <a:spLocks noChangeArrowheads="1"/>
                </p:cNvSpPr>
                <p:nvPr/>
              </p:nvSpPr>
              <p:spPr bwMode="auto">
                <a:xfrm>
                  <a:off x="1021" y="2219"/>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3987" name="Group 288"/>
              <p:cNvGrpSpPr>
                <a:grpSpLocks/>
              </p:cNvGrpSpPr>
              <p:nvPr/>
            </p:nvGrpSpPr>
            <p:grpSpPr bwMode="auto">
              <a:xfrm>
                <a:off x="1005" y="2205"/>
                <a:ext cx="93" cy="56"/>
                <a:chOff x="1005" y="2205"/>
                <a:chExt cx="93" cy="56"/>
              </a:xfrm>
            </p:grpSpPr>
            <p:sp>
              <p:nvSpPr>
                <p:cNvPr id="33988" name="Arc 289"/>
                <p:cNvSpPr>
                  <a:spLocks/>
                </p:cNvSpPr>
                <p:nvPr/>
              </p:nvSpPr>
              <p:spPr bwMode="auto">
                <a:xfrm>
                  <a:off x="1039" y="2205"/>
                  <a:ext cx="38" cy="12"/>
                </a:xfrm>
                <a:custGeom>
                  <a:avLst/>
                  <a:gdLst>
                    <a:gd name="T0" fmla="*/ 0 w 40079"/>
                    <a:gd name="T1" fmla="*/ 0 h 21600"/>
                    <a:gd name="T2" fmla="*/ 0 w 40079"/>
                    <a:gd name="T3" fmla="*/ 0 h 21600"/>
                    <a:gd name="T4" fmla="*/ 0 w 40079"/>
                    <a:gd name="T5" fmla="*/ 0 h 21600"/>
                    <a:gd name="T6" fmla="*/ 0 60000 65536"/>
                    <a:gd name="T7" fmla="*/ 0 60000 65536"/>
                    <a:gd name="T8" fmla="*/ 0 60000 65536"/>
                    <a:gd name="T9" fmla="*/ 0 w 40079"/>
                    <a:gd name="T10" fmla="*/ 0 h 21600"/>
                    <a:gd name="T11" fmla="*/ 40079 w 40079"/>
                    <a:gd name="T12" fmla="*/ 21600 h 21600"/>
                  </a:gdLst>
                  <a:ahLst/>
                  <a:cxnLst>
                    <a:cxn ang="T6">
                      <a:pos x="T0" y="T1"/>
                    </a:cxn>
                    <a:cxn ang="T7">
                      <a:pos x="T2" y="T3"/>
                    </a:cxn>
                    <a:cxn ang="T8">
                      <a:pos x="T4" y="T5"/>
                    </a:cxn>
                  </a:cxnLst>
                  <a:rect l="T9" t="T10" r="T11" b="T12"/>
                  <a:pathLst>
                    <a:path w="40079" h="21600" fill="none" extrusionOk="0">
                      <a:moveTo>
                        <a:pt x="0" y="14358"/>
                      </a:moveTo>
                      <a:cubicBezTo>
                        <a:pt x="3063" y="5749"/>
                        <a:pt x="11212" y="-1"/>
                        <a:pt x="20350" y="0"/>
                      </a:cubicBezTo>
                      <a:cubicBezTo>
                        <a:pt x="28878" y="0"/>
                        <a:pt x="36608" y="5017"/>
                        <a:pt x="40079" y="12807"/>
                      </a:cubicBezTo>
                    </a:path>
                    <a:path w="40079" h="21600" stroke="0" extrusionOk="0">
                      <a:moveTo>
                        <a:pt x="0" y="14358"/>
                      </a:moveTo>
                      <a:cubicBezTo>
                        <a:pt x="3063" y="5749"/>
                        <a:pt x="11212" y="-1"/>
                        <a:pt x="20350" y="0"/>
                      </a:cubicBezTo>
                      <a:cubicBezTo>
                        <a:pt x="28878" y="0"/>
                        <a:pt x="36608" y="5017"/>
                        <a:pt x="40079" y="12807"/>
                      </a:cubicBezTo>
                      <a:lnTo>
                        <a:pt x="20350" y="21600"/>
                      </a:lnTo>
                      <a:close/>
                    </a:path>
                  </a:pathLst>
                </a:custGeom>
                <a:solidFill>
                  <a:srgbClr val="E7EDED"/>
                </a:solidFill>
                <a:ln w="9525">
                  <a:noFill/>
                  <a:round/>
                  <a:headEnd/>
                  <a:tailEnd/>
                </a:ln>
              </p:spPr>
              <p:txBody>
                <a:bodyPr/>
                <a:lstStyle/>
                <a:p>
                  <a:endParaRPr lang="it-IT"/>
                </a:p>
              </p:txBody>
            </p:sp>
            <p:sp>
              <p:nvSpPr>
                <p:cNvPr id="33989" name="Arc 290"/>
                <p:cNvSpPr>
                  <a:spLocks/>
                </p:cNvSpPr>
                <p:nvPr/>
              </p:nvSpPr>
              <p:spPr bwMode="auto">
                <a:xfrm>
                  <a:off x="1040" y="2206"/>
                  <a:ext cx="36" cy="11"/>
                </a:xfrm>
                <a:custGeom>
                  <a:avLst/>
                  <a:gdLst>
                    <a:gd name="T0" fmla="*/ 0 w 39867"/>
                    <a:gd name="T1" fmla="*/ 0 h 21600"/>
                    <a:gd name="T2" fmla="*/ 0 w 39867"/>
                    <a:gd name="T3" fmla="*/ 0 h 21600"/>
                    <a:gd name="T4" fmla="*/ 0 w 39867"/>
                    <a:gd name="T5" fmla="*/ 0 h 21600"/>
                    <a:gd name="T6" fmla="*/ 0 60000 65536"/>
                    <a:gd name="T7" fmla="*/ 0 60000 65536"/>
                    <a:gd name="T8" fmla="*/ 0 60000 65536"/>
                    <a:gd name="T9" fmla="*/ 0 w 39867"/>
                    <a:gd name="T10" fmla="*/ 0 h 21600"/>
                    <a:gd name="T11" fmla="*/ 39867 w 39867"/>
                    <a:gd name="T12" fmla="*/ 21600 h 21600"/>
                  </a:gdLst>
                  <a:ahLst/>
                  <a:cxnLst>
                    <a:cxn ang="T6">
                      <a:pos x="T0" y="T1"/>
                    </a:cxn>
                    <a:cxn ang="T7">
                      <a:pos x="T2" y="T3"/>
                    </a:cxn>
                    <a:cxn ang="T8">
                      <a:pos x="T4" y="T5"/>
                    </a:cxn>
                  </a:cxnLst>
                  <a:rect l="T9" t="T10" r="T11" b="T12"/>
                  <a:pathLst>
                    <a:path w="39867" h="21600" fill="none" extrusionOk="0">
                      <a:moveTo>
                        <a:pt x="-1" y="14116"/>
                      </a:moveTo>
                      <a:cubicBezTo>
                        <a:pt x="3132" y="5633"/>
                        <a:pt x="11218" y="-1"/>
                        <a:pt x="20262" y="0"/>
                      </a:cubicBezTo>
                      <a:cubicBezTo>
                        <a:pt x="28681" y="0"/>
                        <a:pt x="36333" y="4892"/>
                        <a:pt x="39867" y="12533"/>
                      </a:cubicBezTo>
                    </a:path>
                    <a:path w="39867" h="21600" stroke="0" extrusionOk="0">
                      <a:moveTo>
                        <a:pt x="-1" y="14116"/>
                      </a:moveTo>
                      <a:cubicBezTo>
                        <a:pt x="3132" y="5633"/>
                        <a:pt x="11218" y="-1"/>
                        <a:pt x="20262" y="0"/>
                      </a:cubicBezTo>
                      <a:cubicBezTo>
                        <a:pt x="28681" y="0"/>
                        <a:pt x="36333" y="4892"/>
                        <a:pt x="39867" y="12533"/>
                      </a:cubicBezTo>
                      <a:lnTo>
                        <a:pt x="20262" y="21600"/>
                      </a:lnTo>
                      <a:close/>
                    </a:path>
                  </a:pathLst>
                </a:custGeom>
                <a:solidFill>
                  <a:srgbClr val="E7EDED"/>
                </a:solidFill>
                <a:ln w="3175">
                  <a:solidFill>
                    <a:srgbClr val="6C8F93"/>
                  </a:solidFill>
                  <a:round/>
                  <a:headEnd/>
                  <a:tailEnd/>
                </a:ln>
              </p:spPr>
              <p:txBody>
                <a:bodyPr/>
                <a:lstStyle/>
                <a:p>
                  <a:endParaRPr lang="it-IT"/>
                </a:p>
              </p:txBody>
            </p:sp>
            <p:sp>
              <p:nvSpPr>
                <p:cNvPr id="33990" name="Arc 291"/>
                <p:cNvSpPr>
                  <a:spLocks/>
                </p:cNvSpPr>
                <p:nvPr/>
              </p:nvSpPr>
              <p:spPr bwMode="auto">
                <a:xfrm>
                  <a:off x="1015" y="2211"/>
                  <a:ext cx="23" cy="14"/>
                </a:xfrm>
                <a:custGeom>
                  <a:avLst/>
                  <a:gdLst>
                    <a:gd name="T0" fmla="*/ 0 w 31958"/>
                    <a:gd name="T1" fmla="*/ 0 h 25972"/>
                    <a:gd name="T2" fmla="*/ 0 w 31958"/>
                    <a:gd name="T3" fmla="*/ 0 h 25972"/>
                    <a:gd name="T4" fmla="*/ 0 w 31958"/>
                    <a:gd name="T5" fmla="*/ 0 h 25972"/>
                    <a:gd name="T6" fmla="*/ 0 60000 65536"/>
                    <a:gd name="T7" fmla="*/ 0 60000 65536"/>
                    <a:gd name="T8" fmla="*/ 0 60000 65536"/>
                    <a:gd name="T9" fmla="*/ 0 w 31958"/>
                    <a:gd name="T10" fmla="*/ 0 h 25972"/>
                    <a:gd name="T11" fmla="*/ 31958 w 31958"/>
                    <a:gd name="T12" fmla="*/ 25972 h 25972"/>
                  </a:gdLst>
                  <a:ahLst/>
                  <a:cxnLst>
                    <a:cxn ang="T6">
                      <a:pos x="T0" y="T1"/>
                    </a:cxn>
                    <a:cxn ang="T7">
                      <a:pos x="T2" y="T3"/>
                    </a:cxn>
                    <a:cxn ang="T8">
                      <a:pos x="T4" y="T5"/>
                    </a:cxn>
                  </a:cxnLst>
                  <a:rect l="T9" t="T10" r="T11" b="T12"/>
                  <a:pathLst>
                    <a:path w="31958" h="25972" fill="none" extrusionOk="0">
                      <a:moveTo>
                        <a:pt x="447" y="25971"/>
                      </a:moveTo>
                      <a:cubicBezTo>
                        <a:pt x="149" y="24533"/>
                        <a:pt x="0" y="23068"/>
                        <a:pt x="0" y="21600"/>
                      </a:cubicBezTo>
                      <a:cubicBezTo>
                        <a:pt x="0" y="9670"/>
                        <a:pt x="9670" y="0"/>
                        <a:pt x="21600" y="0"/>
                      </a:cubicBezTo>
                      <a:cubicBezTo>
                        <a:pt x="25219" y="-1"/>
                        <a:pt x="28781" y="909"/>
                        <a:pt x="31958" y="2645"/>
                      </a:cubicBezTo>
                    </a:path>
                    <a:path w="31958" h="25972" stroke="0" extrusionOk="0">
                      <a:moveTo>
                        <a:pt x="447" y="25971"/>
                      </a:moveTo>
                      <a:cubicBezTo>
                        <a:pt x="149" y="24533"/>
                        <a:pt x="0" y="23068"/>
                        <a:pt x="0" y="21600"/>
                      </a:cubicBezTo>
                      <a:cubicBezTo>
                        <a:pt x="0" y="9670"/>
                        <a:pt x="9670" y="0"/>
                        <a:pt x="21600" y="0"/>
                      </a:cubicBezTo>
                      <a:cubicBezTo>
                        <a:pt x="25219" y="-1"/>
                        <a:pt x="28781" y="909"/>
                        <a:pt x="31958" y="2645"/>
                      </a:cubicBezTo>
                      <a:lnTo>
                        <a:pt x="21600" y="21600"/>
                      </a:lnTo>
                      <a:close/>
                    </a:path>
                  </a:pathLst>
                </a:custGeom>
                <a:solidFill>
                  <a:srgbClr val="E7EDED"/>
                </a:solidFill>
                <a:ln w="9525">
                  <a:noFill/>
                  <a:round/>
                  <a:headEnd/>
                  <a:tailEnd/>
                </a:ln>
              </p:spPr>
              <p:txBody>
                <a:bodyPr/>
                <a:lstStyle/>
                <a:p>
                  <a:endParaRPr lang="it-IT"/>
                </a:p>
              </p:txBody>
            </p:sp>
            <p:sp>
              <p:nvSpPr>
                <p:cNvPr id="33991" name="Arc 292"/>
                <p:cNvSpPr>
                  <a:spLocks/>
                </p:cNvSpPr>
                <p:nvPr/>
              </p:nvSpPr>
              <p:spPr bwMode="auto">
                <a:xfrm>
                  <a:off x="1016" y="2212"/>
                  <a:ext cx="21" cy="13"/>
                </a:xfrm>
                <a:custGeom>
                  <a:avLst/>
                  <a:gdLst>
                    <a:gd name="T0" fmla="*/ 0 w 31797"/>
                    <a:gd name="T1" fmla="*/ 0 h 26058"/>
                    <a:gd name="T2" fmla="*/ 0 w 31797"/>
                    <a:gd name="T3" fmla="*/ 0 h 26058"/>
                    <a:gd name="T4" fmla="*/ 0 w 31797"/>
                    <a:gd name="T5" fmla="*/ 0 h 26058"/>
                    <a:gd name="T6" fmla="*/ 0 60000 65536"/>
                    <a:gd name="T7" fmla="*/ 0 60000 65536"/>
                    <a:gd name="T8" fmla="*/ 0 60000 65536"/>
                    <a:gd name="T9" fmla="*/ 0 w 31797"/>
                    <a:gd name="T10" fmla="*/ 0 h 26058"/>
                    <a:gd name="T11" fmla="*/ 31797 w 31797"/>
                    <a:gd name="T12" fmla="*/ 26058 h 26058"/>
                  </a:gdLst>
                  <a:ahLst/>
                  <a:cxnLst>
                    <a:cxn ang="T6">
                      <a:pos x="T0" y="T1"/>
                    </a:cxn>
                    <a:cxn ang="T7">
                      <a:pos x="T2" y="T3"/>
                    </a:cxn>
                    <a:cxn ang="T8">
                      <a:pos x="T4" y="T5"/>
                    </a:cxn>
                  </a:cxnLst>
                  <a:rect l="T9" t="T10" r="T11" b="T12"/>
                  <a:pathLst>
                    <a:path w="31797" h="26058" fill="none" extrusionOk="0">
                      <a:moveTo>
                        <a:pt x="465" y="26057"/>
                      </a:moveTo>
                      <a:cubicBezTo>
                        <a:pt x="155" y="24592"/>
                        <a:pt x="0" y="23098"/>
                        <a:pt x="0" y="21600"/>
                      </a:cubicBezTo>
                      <a:cubicBezTo>
                        <a:pt x="0" y="9670"/>
                        <a:pt x="9670" y="0"/>
                        <a:pt x="21600" y="0"/>
                      </a:cubicBezTo>
                      <a:cubicBezTo>
                        <a:pt x="25157" y="-1"/>
                        <a:pt x="28660" y="878"/>
                        <a:pt x="31796" y="2558"/>
                      </a:cubicBezTo>
                    </a:path>
                    <a:path w="31797" h="26058" stroke="0" extrusionOk="0">
                      <a:moveTo>
                        <a:pt x="465" y="26057"/>
                      </a:moveTo>
                      <a:cubicBezTo>
                        <a:pt x="155" y="24592"/>
                        <a:pt x="0" y="23098"/>
                        <a:pt x="0" y="21600"/>
                      </a:cubicBezTo>
                      <a:cubicBezTo>
                        <a:pt x="0" y="9670"/>
                        <a:pt x="9670" y="0"/>
                        <a:pt x="21600" y="0"/>
                      </a:cubicBezTo>
                      <a:cubicBezTo>
                        <a:pt x="25157" y="-1"/>
                        <a:pt x="28660" y="878"/>
                        <a:pt x="31796" y="2558"/>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3992" name="Arc 293"/>
                <p:cNvSpPr>
                  <a:spLocks/>
                </p:cNvSpPr>
                <p:nvPr/>
              </p:nvSpPr>
              <p:spPr bwMode="auto">
                <a:xfrm>
                  <a:off x="1011" y="2242"/>
                  <a:ext cx="24" cy="11"/>
                </a:xfrm>
                <a:custGeom>
                  <a:avLst/>
                  <a:gdLst>
                    <a:gd name="T0" fmla="*/ 0 w 32394"/>
                    <a:gd name="T1" fmla="*/ 0 h 22980"/>
                    <a:gd name="T2" fmla="*/ 0 w 32394"/>
                    <a:gd name="T3" fmla="*/ 0 h 22980"/>
                    <a:gd name="T4" fmla="*/ 0 w 32394"/>
                    <a:gd name="T5" fmla="*/ 0 h 22980"/>
                    <a:gd name="T6" fmla="*/ 0 60000 65536"/>
                    <a:gd name="T7" fmla="*/ 0 60000 65536"/>
                    <a:gd name="T8" fmla="*/ 0 60000 65536"/>
                    <a:gd name="T9" fmla="*/ 0 w 32394"/>
                    <a:gd name="T10" fmla="*/ 0 h 22980"/>
                    <a:gd name="T11" fmla="*/ 32394 w 32394"/>
                    <a:gd name="T12" fmla="*/ 22980 h 22980"/>
                  </a:gdLst>
                  <a:ahLst/>
                  <a:cxnLst>
                    <a:cxn ang="T6">
                      <a:pos x="T0" y="T1"/>
                    </a:cxn>
                    <a:cxn ang="T7">
                      <a:pos x="T2" y="T3"/>
                    </a:cxn>
                    <a:cxn ang="T8">
                      <a:pos x="T4" y="T5"/>
                    </a:cxn>
                  </a:cxnLst>
                  <a:rect l="T9" t="T10" r="T11" b="T12"/>
                  <a:pathLst>
                    <a:path w="32394" h="22980" fill="none" extrusionOk="0">
                      <a:moveTo>
                        <a:pt x="32393" y="20089"/>
                      </a:moveTo>
                      <a:cubicBezTo>
                        <a:pt x="29111" y="21983"/>
                        <a:pt x="25389" y="22979"/>
                        <a:pt x="21600" y="22980"/>
                      </a:cubicBezTo>
                      <a:cubicBezTo>
                        <a:pt x="9670" y="22980"/>
                        <a:pt x="0" y="13309"/>
                        <a:pt x="0" y="1380"/>
                      </a:cubicBezTo>
                      <a:cubicBezTo>
                        <a:pt x="-1" y="919"/>
                        <a:pt x="14" y="459"/>
                        <a:pt x="44" y="0"/>
                      </a:cubicBezTo>
                    </a:path>
                    <a:path w="32394" h="22980" stroke="0" extrusionOk="0">
                      <a:moveTo>
                        <a:pt x="32393" y="20089"/>
                      </a:moveTo>
                      <a:cubicBezTo>
                        <a:pt x="29111" y="21983"/>
                        <a:pt x="25389" y="22979"/>
                        <a:pt x="21600" y="22980"/>
                      </a:cubicBezTo>
                      <a:cubicBezTo>
                        <a:pt x="9670" y="22980"/>
                        <a:pt x="0" y="13309"/>
                        <a:pt x="0" y="1380"/>
                      </a:cubicBezTo>
                      <a:cubicBezTo>
                        <a:pt x="-1" y="919"/>
                        <a:pt x="14" y="459"/>
                        <a:pt x="44" y="0"/>
                      </a:cubicBezTo>
                      <a:lnTo>
                        <a:pt x="21600" y="1380"/>
                      </a:lnTo>
                      <a:close/>
                    </a:path>
                  </a:pathLst>
                </a:custGeom>
                <a:solidFill>
                  <a:srgbClr val="E7EDED"/>
                </a:solidFill>
                <a:ln w="9525">
                  <a:noFill/>
                  <a:round/>
                  <a:headEnd/>
                  <a:tailEnd/>
                </a:ln>
              </p:spPr>
              <p:txBody>
                <a:bodyPr/>
                <a:lstStyle/>
                <a:p>
                  <a:endParaRPr lang="it-IT"/>
                </a:p>
              </p:txBody>
            </p:sp>
            <p:sp>
              <p:nvSpPr>
                <p:cNvPr id="33993" name="Arc 294"/>
                <p:cNvSpPr>
                  <a:spLocks/>
                </p:cNvSpPr>
                <p:nvPr/>
              </p:nvSpPr>
              <p:spPr bwMode="auto">
                <a:xfrm>
                  <a:off x="1012" y="2242"/>
                  <a:ext cx="22" cy="10"/>
                </a:xfrm>
                <a:custGeom>
                  <a:avLst/>
                  <a:gdLst>
                    <a:gd name="T0" fmla="*/ 0 w 32065"/>
                    <a:gd name="T1" fmla="*/ 0 h 23037"/>
                    <a:gd name="T2" fmla="*/ 0 w 32065"/>
                    <a:gd name="T3" fmla="*/ 0 h 23037"/>
                    <a:gd name="T4" fmla="*/ 0 w 32065"/>
                    <a:gd name="T5" fmla="*/ 0 h 23037"/>
                    <a:gd name="T6" fmla="*/ 0 60000 65536"/>
                    <a:gd name="T7" fmla="*/ 0 60000 65536"/>
                    <a:gd name="T8" fmla="*/ 0 60000 65536"/>
                    <a:gd name="T9" fmla="*/ 0 w 32065"/>
                    <a:gd name="T10" fmla="*/ 0 h 23037"/>
                    <a:gd name="T11" fmla="*/ 32065 w 32065"/>
                    <a:gd name="T12" fmla="*/ 23037 h 23037"/>
                  </a:gdLst>
                  <a:ahLst/>
                  <a:cxnLst>
                    <a:cxn ang="T6">
                      <a:pos x="T0" y="T1"/>
                    </a:cxn>
                    <a:cxn ang="T7">
                      <a:pos x="T2" y="T3"/>
                    </a:cxn>
                    <a:cxn ang="T8">
                      <a:pos x="T4" y="T5"/>
                    </a:cxn>
                  </a:cxnLst>
                  <a:rect l="T9" t="T10" r="T11" b="T12"/>
                  <a:pathLst>
                    <a:path w="32065" h="23037" fill="none" extrusionOk="0">
                      <a:moveTo>
                        <a:pt x="32065" y="20332"/>
                      </a:moveTo>
                      <a:cubicBezTo>
                        <a:pt x="28862" y="22106"/>
                        <a:pt x="25261" y="23036"/>
                        <a:pt x="21600" y="23037"/>
                      </a:cubicBezTo>
                      <a:cubicBezTo>
                        <a:pt x="9670" y="23037"/>
                        <a:pt x="0" y="13366"/>
                        <a:pt x="0" y="1437"/>
                      </a:cubicBezTo>
                      <a:cubicBezTo>
                        <a:pt x="-1" y="957"/>
                        <a:pt x="15" y="478"/>
                        <a:pt x="47" y="-1"/>
                      </a:cubicBezTo>
                    </a:path>
                    <a:path w="32065" h="23037" stroke="0" extrusionOk="0">
                      <a:moveTo>
                        <a:pt x="32065" y="20332"/>
                      </a:moveTo>
                      <a:cubicBezTo>
                        <a:pt x="28862" y="22106"/>
                        <a:pt x="25261" y="23036"/>
                        <a:pt x="21600" y="23037"/>
                      </a:cubicBezTo>
                      <a:cubicBezTo>
                        <a:pt x="9670" y="23037"/>
                        <a:pt x="0" y="13366"/>
                        <a:pt x="0" y="1437"/>
                      </a:cubicBezTo>
                      <a:cubicBezTo>
                        <a:pt x="-1" y="957"/>
                        <a:pt x="15" y="478"/>
                        <a:pt x="47" y="-1"/>
                      </a:cubicBezTo>
                      <a:lnTo>
                        <a:pt x="21600" y="1437"/>
                      </a:lnTo>
                      <a:close/>
                    </a:path>
                  </a:pathLst>
                </a:custGeom>
                <a:solidFill>
                  <a:srgbClr val="E7EDED"/>
                </a:solidFill>
                <a:ln w="3175">
                  <a:solidFill>
                    <a:srgbClr val="6C8F93"/>
                  </a:solidFill>
                  <a:round/>
                  <a:headEnd/>
                  <a:tailEnd/>
                </a:ln>
              </p:spPr>
              <p:txBody>
                <a:bodyPr/>
                <a:lstStyle/>
                <a:p>
                  <a:endParaRPr lang="it-IT"/>
                </a:p>
              </p:txBody>
            </p:sp>
            <p:sp>
              <p:nvSpPr>
                <p:cNvPr id="33994" name="Arc 295"/>
                <p:cNvSpPr>
                  <a:spLocks/>
                </p:cNvSpPr>
                <p:nvPr/>
              </p:nvSpPr>
              <p:spPr bwMode="auto">
                <a:xfrm>
                  <a:off x="1076" y="2211"/>
                  <a:ext cx="18" cy="13"/>
                </a:xfrm>
                <a:custGeom>
                  <a:avLst/>
                  <a:gdLst>
                    <a:gd name="T0" fmla="*/ 0 w 25836"/>
                    <a:gd name="T1" fmla="*/ 0 h 32090"/>
                    <a:gd name="T2" fmla="*/ 0 w 25836"/>
                    <a:gd name="T3" fmla="*/ 0 h 32090"/>
                    <a:gd name="T4" fmla="*/ 0 w 25836"/>
                    <a:gd name="T5" fmla="*/ 0 h 32090"/>
                    <a:gd name="T6" fmla="*/ 0 60000 65536"/>
                    <a:gd name="T7" fmla="*/ 0 60000 65536"/>
                    <a:gd name="T8" fmla="*/ 0 60000 65536"/>
                    <a:gd name="T9" fmla="*/ 0 w 25836"/>
                    <a:gd name="T10" fmla="*/ 0 h 32090"/>
                    <a:gd name="T11" fmla="*/ 25836 w 25836"/>
                    <a:gd name="T12" fmla="*/ 32090 h 32090"/>
                  </a:gdLst>
                  <a:ahLst/>
                  <a:cxnLst>
                    <a:cxn ang="T6">
                      <a:pos x="T0" y="T1"/>
                    </a:cxn>
                    <a:cxn ang="T7">
                      <a:pos x="T2" y="T3"/>
                    </a:cxn>
                    <a:cxn ang="T8">
                      <a:pos x="T4" y="T5"/>
                    </a:cxn>
                  </a:cxnLst>
                  <a:rect l="T9" t="T10" r="T11" b="T12"/>
                  <a:pathLst>
                    <a:path w="25836" h="32090" fill="none" extrusionOk="0">
                      <a:moveTo>
                        <a:pt x="0" y="419"/>
                      </a:moveTo>
                      <a:cubicBezTo>
                        <a:pt x="1394" y="140"/>
                        <a:pt x="2813" y="-1"/>
                        <a:pt x="4236" y="0"/>
                      </a:cubicBezTo>
                      <a:cubicBezTo>
                        <a:pt x="16165" y="0"/>
                        <a:pt x="25836" y="9670"/>
                        <a:pt x="25836" y="21600"/>
                      </a:cubicBezTo>
                      <a:cubicBezTo>
                        <a:pt x="25836" y="25270"/>
                        <a:pt x="24900" y="28881"/>
                        <a:pt x="23117" y="32089"/>
                      </a:cubicBezTo>
                    </a:path>
                    <a:path w="25836" h="32090" stroke="0" extrusionOk="0">
                      <a:moveTo>
                        <a:pt x="0" y="419"/>
                      </a:moveTo>
                      <a:cubicBezTo>
                        <a:pt x="1394" y="140"/>
                        <a:pt x="2813" y="-1"/>
                        <a:pt x="4236" y="0"/>
                      </a:cubicBezTo>
                      <a:cubicBezTo>
                        <a:pt x="16165" y="0"/>
                        <a:pt x="25836" y="9670"/>
                        <a:pt x="25836" y="21600"/>
                      </a:cubicBezTo>
                      <a:cubicBezTo>
                        <a:pt x="25836" y="25270"/>
                        <a:pt x="24900" y="28881"/>
                        <a:pt x="23117" y="32089"/>
                      </a:cubicBezTo>
                      <a:lnTo>
                        <a:pt x="4236" y="21600"/>
                      </a:lnTo>
                      <a:close/>
                    </a:path>
                  </a:pathLst>
                </a:custGeom>
                <a:solidFill>
                  <a:srgbClr val="E7EDED"/>
                </a:solidFill>
                <a:ln w="9525">
                  <a:noFill/>
                  <a:round/>
                  <a:headEnd/>
                  <a:tailEnd/>
                </a:ln>
              </p:spPr>
              <p:txBody>
                <a:bodyPr/>
                <a:lstStyle/>
                <a:p>
                  <a:endParaRPr lang="it-IT"/>
                </a:p>
              </p:txBody>
            </p:sp>
            <p:sp>
              <p:nvSpPr>
                <p:cNvPr id="33995" name="Arc 296"/>
                <p:cNvSpPr>
                  <a:spLocks/>
                </p:cNvSpPr>
                <p:nvPr/>
              </p:nvSpPr>
              <p:spPr bwMode="auto">
                <a:xfrm>
                  <a:off x="1076" y="2212"/>
                  <a:ext cx="17" cy="12"/>
                </a:xfrm>
                <a:custGeom>
                  <a:avLst/>
                  <a:gdLst>
                    <a:gd name="T0" fmla="*/ 0 w 25642"/>
                    <a:gd name="T1" fmla="*/ 0 h 32484"/>
                    <a:gd name="T2" fmla="*/ 0 w 25642"/>
                    <a:gd name="T3" fmla="*/ 0 h 32484"/>
                    <a:gd name="T4" fmla="*/ 0 w 25642"/>
                    <a:gd name="T5" fmla="*/ 0 h 32484"/>
                    <a:gd name="T6" fmla="*/ 0 60000 65536"/>
                    <a:gd name="T7" fmla="*/ 0 60000 65536"/>
                    <a:gd name="T8" fmla="*/ 0 60000 65536"/>
                    <a:gd name="T9" fmla="*/ 0 w 25642"/>
                    <a:gd name="T10" fmla="*/ 0 h 32484"/>
                    <a:gd name="T11" fmla="*/ 25642 w 25642"/>
                    <a:gd name="T12" fmla="*/ 32484 h 32484"/>
                  </a:gdLst>
                  <a:ahLst/>
                  <a:cxnLst>
                    <a:cxn ang="T6">
                      <a:pos x="T0" y="T1"/>
                    </a:cxn>
                    <a:cxn ang="T7">
                      <a:pos x="T2" y="T3"/>
                    </a:cxn>
                    <a:cxn ang="T8">
                      <a:pos x="T4" y="T5"/>
                    </a:cxn>
                  </a:cxnLst>
                  <a:rect l="T9" t="T10" r="T11" b="T12"/>
                  <a:pathLst>
                    <a:path w="25642" h="32484" fill="none" extrusionOk="0">
                      <a:moveTo>
                        <a:pt x="0" y="381"/>
                      </a:moveTo>
                      <a:cubicBezTo>
                        <a:pt x="1332" y="127"/>
                        <a:pt x="2685" y="-1"/>
                        <a:pt x="4042" y="0"/>
                      </a:cubicBezTo>
                      <a:cubicBezTo>
                        <a:pt x="15971" y="0"/>
                        <a:pt x="25642" y="9670"/>
                        <a:pt x="25642" y="21600"/>
                      </a:cubicBezTo>
                      <a:cubicBezTo>
                        <a:pt x="25642" y="25424"/>
                        <a:pt x="24626" y="29180"/>
                        <a:pt x="22699" y="32483"/>
                      </a:cubicBezTo>
                    </a:path>
                    <a:path w="25642" h="32484" stroke="0" extrusionOk="0">
                      <a:moveTo>
                        <a:pt x="0" y="381"/>
                      </a:moveTo>
                      <a:cubicBezTo>
                        <a:pt x="1332" y="127"/>
                        <a:pt x="2685" y="-1"/>
                        <a:pt x="4042" y="0"/>
                      </a:cubicBezTo>
                      <a:cubicBezTo>
                        <a:pt x="15971" y="0"/>
                        <a:pt x="25642" y="9670"/>
                        <a:pt x="25642" y="21600"/>
                      </a:cubicBezTo>
                      <a:cubicBezTo>
                        <a:pt x="25642" y="25424"/>
                        <a:pt x="24626" y="29180"/>
                        <a:pt x="22699" y="32483"/>
                      </a:cubicBezTo>
                      <a:lnTo>
                        <a:pt x="4042" y="21600"/>
                      </a:lnTo>
                      <a:close/>
                    </a:path>
                  </a:pathLst>
                </a:custGeom>
                <a:solidFill>
                  <a:srgbClr val="E7EDED"/>
                </a:solidFill>
                <a:ln w="3175">
                  <a:solidFill>
                    <a:srgbClr val="6C8F93"/>
                  </a:solidFill>
                  <a:round/>
                  <a:headEnd/>
                  <a:tailEnd/>
                </a:ln>
              </p:spPr>
              <p:txBody>
                <a:bodyPr/>
                <a:lstStyle/>
                <a:p>
                  <a:endParaRPr lang="it-IT"/>
                </a:p>
              </p:txBody>
            </p:sp>
            <p:sp>
              <p:nvSpPr>
                <p:cNvPr id="33996" name="Arc 297"/>
                <p:cNvSpPr>
                  <a:spLocks/>
                </p:cNvSpPr>
                <p:nvPr/>
              </p:nvSpPr>
              <p:spPr bwMode="auto">
                <a:xfrm>
                  <a:off x="1082" y="2225"/>
                  <a:ext cx="16" cy="13"/>
                </a:xfrm>
                <a:custGeom>
                  <a:avLst/>
                  <a:gdLst>
                    <a:gd name="T0" fmla="*/ 0 w 21600"/>
                    <a:gd name="T1" fmla="*/ 0 h 28665"/>
                    <a:gd name="T2" fmla="*/ 0 w 21600"/>
                    <a:gd name="T3" fmla="*/ 0 h 28665"/>
                    <a:gd name="T4" fmla="*/ 0 w 21600"/>
                    <a:gd name="T5" fmla="*/ 0 h 28665"/>
                    <a:gd name="T6" fmla="*/ 0 60000 65536"/>
                    <a:gd name="T7" fmla="*/ 0 60000 65536"/>
                    <a:gd name="T8" fmla="*/ 0 60000 65536"/>
                    <a:gd name="T9" fmla="*/ 0 w 21600"/>
                    <a:gd name="T10" fmla="*/ 0 h 28665"/>
                    <a:gd name="T11" fmla="*/ 21600 w 21600"/>
                    <a:gd name="T12" fmla="*/ 28665 h 28665"/>
                  </a:gdLst>
                  <a:ahLst/>
                  <a:cxnLst>
                    <a:cxn ang="T6">
                      <a:pos x="T0" y="T1"/>
                    </a:cxn>
                    <a:cxn ang="T7">
                      <a:pos x="T2" y="T3"/>
                    </a:cxn>
                    <a:cxn ang="T8">
                      <a:pos x="T4" y="T5"/>
                    </a:cxn>
                  </a:cxnLst>
                  <a:rect l="T9" t="T10" r="T11" b="T12"/>
                  <a:pathLst>
                    <a:path w="21600" h="28665" fill="none" extrusionOk="0">
                      <a:moveTo>
                        <a:pt x="13298" y="-1"/>
                      </a:moveTo>
                      <a:cubicBezTo>
                        <a:pt x="18537" y="4093"/>
                        <a:pt x="21600" y="10371"/>
                        <a:pt x="21600" y="17021"/>
                      </a:cubicBezTo>
                      <a:cubicBezTo>
                        <a:pt x="21600" y="21148"/>
                        <a:pt x="20417" y="25188"/>
                        <a:pt x="18192" y="28664"/>
                      </a:cubicBezTo>
                    </a:path>
                    <a:path w="21600" h="28665" stroke="0" extrusionOk="0">
                      <a:moveTo>
                        <a:pt x="13298" y="-1"/>
                      </a:moveTo>
                      <a:cubicBezTo>
                        <a:pt x="18537" y="4093"/>
                        <a:pt x="21600" y="10371"/>
                        <a:pt x="21600" y="17021"/>
                      </a:cubicBezTo>
                      <a:cubicBezTo>
                        <a:pt x="21600" y="21148"/>
                        <a:pt x="20417" y="25188"/>
                        <a:pt x="18192" y="28664"/>
                      </a:cubicBezTo>
                      <a:lnTo>
                        <a:pt x="0" y="17021"/>
                      </a:lnTo>
                      <a:close/>
                    </a:path>
                  </a:pathLst>
                </a:custGeom>
                <a:solidFill>
                  <a:srgbClr val="E7EDED"/>
                </a:solidFill>
                <a:ln w="9525">
                  <a:noFill/>
                  <a:round/>
                  <a:headEnd/>
                  <a:tailEnd/>
                </a:ln>
              </p:spPr>
              <p:txBody>
                <a:bodyPr/>
                <a:lstStyle/>
                <a:p>
                  <a:endParaRPr lang="it-IT"/>
                </a:p>
              </p:txBody>
            </p:sp>
            <p:sp>
              <p:nvSpPr>
                <p:cNvPr id="33997" name="Arc 298"/>
                <p:cNvSpPr>
                  <a:spLocks/>
                </p:cNvSpPr>
                <p:nvPr/>
              </p:nvSpPr>
              <p:spPr bwMode="auto">
                <a:xfrm>
                  <a:off x="1082" y="2226"/>
                  <a:ext cx="15" cy="12"/>
                </a:xfrm>
                <a:custGeom>
                  <a:avLst/>
                  <a:gdLst>
                    <a:gd name="T0" fmla="*/ 0 w 21600"/>
                    <a:gd name="T1" fmla="*/ 0 h 29262"/>
                    <a:gd name="T2" fmla="*/ 0 w 21600"/>
                    <a:gd name="T3" fmla="*/ 0 h 29262"/>
                    <a:gd name="T4" fmla="*/ 0 w 21600"/>
                    <a:gd name="T5" fmla="*/ 0 h 29262"/>
                    <a:gd name="T6" fmla="*/ 0 60000 65536"/>
                    <a:gd name="T7" fmla="*/ 0 60000 65536"/>
                    <a:gd name="T8" fmla="*/ 0 60000 65536"/>
                    <a:gd name="T9" fmla="*/ 0 w 21600"/>
                    <a:gd name="T10" fmla="*/ 0 h 29262"/>
                    <a:gd name="T11" fmla="*/ 21600 w 21600"/>
                    <a:gd name="T12" fmla="*/ 29262 h 29262"/>
                  </a:gdLst>
                  <a:ahLst/>
                  <a:cxnLst>
                    <a:cxn ang="T6">
                      <a:pos x="T0" y="T1"/>
                    </a:cxn>
                    <a:cxn ang="T7">
                      <a:pos x="T2" y="T3"/>
                    </a:cxn>
                    <a:cxn ang="T8">
                      <a:pos x="T4" y="T5"/>
                    </a:cxn>
                  </a:cxnLst>
                  <a:rect l="T9" t="T10" r="T11" b="T12"/>
                  <a:pathLst>
                    <a:path w="21600" h="29262" fill="none" extrusionOk="0">
                      <a:moveTo>
                        <a:pt x="12959" y="-1"/>
                      </a:moveTo>
                      <a:cubicBezTo>
                        <a:pt x="18399" y="4079"/>
                        <a:pt x="21600" y="10481"/>
                        <a:pt x="21600" y="17280"/>
                      </a:cubicBezTo>
                      <a:cubicBezTo>
                        <a:pt x="21600" y="21544"/>
                        <a:pt x="20337" y="25713"/>
                        <a:pt x="17971" y="29261"/>
                      </a:cubicBezTo>
                    </a:path>
                    <a:path w="21600" h="29262" stroke="0" extrusionOk="0">
                      <a:moveTo>
                        <a:pt x="12959" y="-1"/>
                      </a:moveTo>
                      <a:cubicBezTo>
                        <a:pt x="18399" y="4079"/>
                        <a:pt x="21600" y="10481"/>
                        <a:pt x="21600" y="17280"/>
                      </a:cubicBezTo>
                      <a:cubicBezTo>
                        <a:pt x="21600" y="21544"/>
                        <a:pt x="20337" y="25713"/>
                        <a:pt x="17971" y="29261"/>
                      </a:cubicBezTo>
                      <a:lnTo>
                        <a:pt x="0" y="17280"/>
                      </a:lnTo>
                      <a:close/>
                    </a:path>
                  </a:pathLst>
                </a:custGeom>
                <a:solidFill>
                  <a:srgbClr val="E7EDED"/>
                </a:solidFill>
                <a:ln w="3175">
                  <a:solidFill>
                    <a:srgbClr val="6C8F93"/>
                  </a:solidFill>
                  <a:round/>
                  <a:headEnd/>
                  <a:tailEnd/>
                </a:ln>
              </p:spPr>
              <p:txBody>
                <a:bodyPr/>
                <a:lstStyle/>
                <a:p>
                  <a:endParaRPr lang="it-IT"/>
                </a:p>
              </p:txBody>
            </p:sp>
            <p:sp>
              <p:nvSpPr>
                <p:cNvPr id="33998" name="Arc 299"/>
                <p:cNvSpPr>
                  <a:spLocks/>
                </p:cNvSpPr>
                <p:nvPr/>
              </p:nvSpPr>
              <p:spPr bwMode="auto">
                <a:xfrm>
                  <a:off x="1076" y="2237"/>
                  <a:ext cx="20" cy="20"/>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9525">
                  <a:noFill/>
                  <a:round/>
                  <a:headEnd/>
                  <a:tailEnd/>
                </a:ln>
              </p:spPr>
              <p:txBody>
                <a:bodyPr/>
                <a:lstStyle/>
                <a:p>
                  <a:endParaRPr lang="it-IT"/>
                </a:p>
              </p:txBody>
            </p:sp>
            <p:sp>
              <p:nvSpPr>
                <p:cNvPr id="33999" name="Arc 300"/>
                <p:cNvSpPr>
                  <a:spLocks/>
                </p:cNvSpPr>
                <p:nvPr/>
              </p:nvSpPr>
              <p:spPr bwMode="auto">
                <a:xfrm>
                  <a:off x="1076" y="2238"/>
                  <a:ext cx="19" cy="18"/>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3175">
                  <a:solidFill>
                    <a:srgbClr val="6C8F93"/>
                  </a:solidFill>
                  <a:round/>
                  <a:headEnd/>
                  <a:tailEnd/>
                </a:ln>
              </p:spPr>
              <p:txBody>
                <a:bodyPr/>
                <a:lstStyle/>
                <a:p>
                  <a:endParaRPr lang="it-IT"/>
                </a:p>
              </p:txBody>
            </p:sp>
            <p:sp>
              <p:nvSpPr>
                <p:cNvPr id="34000" name="Arc 301"/>
                <p:cNvSpPr>
                  <a:spLocks/>
                </p:cNvSpPr>
                <p:nvPr/>
              </p:nvSpPr>
              <p:spPr bwMode="auto">
                <a:xfrm>
                  <a:off x="1005" y="2225"/>
                  <a:ext cx="10" cy="17"/>
                </a:xfrm>
                <a:custGeom>
                  <a:avLst/>
                  <a:gdLst>
                    <a:gd name="T0" fmla="*/ 0 w 21600"/>
                    <a:gd name="T1" fmla="*/ 0 h 41281"/>
                    <a:gd name="T2" fmla="*/ 0 w 21600"/>
                    <a:gd name="T3" fmla="*/ 0 h 41281"/>
                    <a:gd name="T4" fmla="*/ 0 w 21600"/>
                    <a:gd name="T5" fmla="*/ 0 h 41281"/>
                    <a:gd name="T6" fmla="*/ 0 60000 65536"/>
                    <a:gd name="T7" fmla="*/ 0 60000 65536"/>
                    <a:gd name="T8" fmla="*/ 0 60000 65536"/>
                    <a:gd name="T9" fmla="*/ 0 w 21600"/>
                    <a:gd name="T10" fmla="*/ 0 h 41281"/>
                    <a:gd name="T11" fmla="*/ 21600 w 21600"/>
                    <a:gd name="T12" fmla="*/ 41281 h 41281"/>
                  </a:gdLst>
                  <a:ahLst/>
                  <a:cxnLst>
                    <a:cxn ang="T6">
                      <a:pos x="T0" y="T1"/>
                    </a:cxn>
                    <a:cxn ang="T7">
                      <a:pos x="T2" y="T3"/>
                    </a:cxn>
                    <a:cxn ang="T8">
                      <a:pos x="T4" y="T5"/>
                    </a:cxn>
                  </a:cxnLst>
                  <a:rect l="T9" t="T10" r="T11" b="T12"/>
                  <a:pathLst>
                    <a:path w="21600" h="41281" fill="none" extrusionOk="0">
                      <a:moveTo>
                        <a:pt x="12736" y="41280"/>
                      </a:moveTo>
                      <a:cubicBezTo>
                        <a:pt x="4984" y="37792"/>
                        <a:pt x="0" y="30082"/>
                        <a:pt x="0" y="21583"/>
                      </a:cubicBezTo>
                      <a:cubicBezTo>
                        <a:pt x="-1" y="9982"/>
                        <a:pt x="9163" y="453"/>
                        <a:pt x="20754" y="-1"/>
                      </a:cubicBezTo>
                    </a:path>
                    <a:path w="21600" h="41281" stroke="0" extrusionOk="0">
                      <a:moveTo>
                        <a:pt x="12736" y="41280"/>
                      </a:moveTo>
                      <a:cubicBezTo>
                        <a:pt x="4984" y="37792"/>
                        <a:pt x="0" y="30082"/>
                        <a:pt x="0" y="21583"/>
                      </a:cubicBezTo>
                      <a:cubicBezTo>
                        <a:pt x="-1" y="9982"/>
                        <a:pt x="9163" y="453"/>
                        <a:pt x="20754" y="-1"/>
                      </a:cubicBezTo>
                      <a:lnTo>
                        <a:pt x="21600" y="21583"/>
                      </a:lnTo>
                      <a:close/>
                    </a:path>
                  </a:pathLst>
                </a:custGeom>
                <a:solidFill>
                  <a:srgbClr val="E7EDED"/>
                </a:solidFill>
                <a:ln w="9525">
                  <a:noFill/>
                  <a:round/>
                  <a:headEnd/>
                  <a:tailEnd/>
                </a:ln>
              </p:spPr>
              <p:txBody>
                <a:bodyPr/>
                <a:lstStyle/>
                <a:p>
                  <a:endParaRPr lang="it-IT"/>
                </a:p>
              </p:txBody>
            </p:sp>
            <p:sp>
              <p:nvSpPr>
                <p:cNvPr id="34001" name="Arc 302"/>
                <p:cNvSpPr>
                  <a:spLocks/>
                </p:cNvSpPr>
                <p:nvPr/>
              </p:nvSpPr>
              <p:spPr bwMode="auto">
                <a:xfrm>
                  <a:off x="1006" y="2226"/>
                  <a:ext cx="9" cy="15"/>
                </a:xfrm>
                <a:custGeom>
                  <a:avLst/>
                  <a:gdLst>
                    <a:gd name="T0" fmla="*/ 0 w 21600"/>
                    <a:gd name="T1" fmla="*/ 0 h 41322"/>
                    <a:gd name="T2" fmla="*/ 0 w 21600"/>
                    <a:gd name="T3" fmla="*/ 0 h 41322"/>
                    <a:gd name="T4" fmla="*/ 0 w 21600"/>
                    <a:gd name="T5" fmla="*/ 0 h 41322"/>
                    <a:gd name="T6" fmla="*/ 0 60000 65536"/>
                    <a:gd name="T7" fmla="*/ 0 60000 65536"/>
                    <a:gd name="T8" fmla="*/ 0 60000 65536"/>
                    <a:gd name="T9" fmla="*/ 0 w 21600"/>
                    <a:gd name="T10" fmla="*/ 0 h 41322"/>
                    <a:gd name="T11" fmla="*/ 21600 w 21600"/>
                    <a:gd name="T12" fmla="*/ 41322 h 41322"/>
                  </a:gdLst>
                  <a:ahLst/>
                  <a:cxnLst>
                    <a:cxn ang="T6">
                      <a:pos x="T0" y="T1"/>
                    </a:cxn>
                    <a:cxn ang="T7">
                      <a:pos x="T2" y="T3"/>
                    </a:cxn>
                    <a:cxn ang="T8">
                      <a:pos x="T4" y="T5"/>
                    </a:cxn>
                  </a:cxnLst>
                  <a:rect l="T9" t="T10" r="T11" b="T12"/>
                  <a:pathLst>
                    <a:path w="21600" h="41322" fill="none" extrusionOk="0">
                      <a:moveTo>
                        <a:pt x="12826" y="41322"/>
                      </a:moveTo>
                      <a:cubicBezTo>
                        <a:pt x="5026" y="37855"/>
                        <a:pt x="0" y="30119"/>
                        <a:pt x="0" y="21584"/>
                      </a:cubicBezTo>
                      <a:cubicBezTo>
                        <a:pt x="-1" y="9979"/>
                        <a:pt x="9169" y="448"/>
                        <a:pt x="20766" y="0"/>
                      </a:cubicBezTo>
                    </a:path>
                    <a:path w="21600" h="41322" stroke="0" extrusionOk="0">
                      <a:moveTo>
                        <a:pt x="12826" y="41322"/>
                      </a:moveTo>
                      <a:cubicBezTo>
                        <a:pt x="5026" y="37855"/>
                        <a:pt x="0" y="30119"/>
                        <a:pt x="0" y="21584"/>
                      </a:cubicBezTo>
                      <a:cubicBezTo>
                        <a:pt x="-1" y="9979"/>
                        <a:pt x="9169" y="448"/>
                        <a:pt x="20766" y="0"/>
                      </a:cubicBezTo>
                      <a:lnTo>
                        <a:pt x="21600" y="21584"/>
                      </a:lnTo>
                      <a:close/>
                    </a:path>
                  </a:pathLst>
                </a:custGeom>
                <a:solidFill>
                  <a:srgbClr val="E7EDED"/>
                </a:solidFill>
                <a:ln w="3175">
                  <a:solidFill>
                    <a:srgbClr val="6C8F93"/>
                  </a:solidFill>
                  <a:round/>
                  <a:headEnd/>
                  <a:tailEnd/>
                </a:ln>
              </p:spPr>
              <p:txBody>
                <a:bodyPr/>
                <a:lstStyle/>
                <a:p>
                  <a:endParaRPr lang="it-IT"/>
                </a:p>
              </p:txBody>
            </p:sp>
            <p:sp>
              <p:nvSpPr>
                <p:cNvPr id="34002" name="Arc 303"/>
                <p:cNvSpPr>
                  <a:spLocks/>
                </p:cNvSpPr>
                <p:nvPr/>
              </p:nvSpPr>
              <p:spPr bwMode="auto">
                <a:xfrm>
                  <a:off x="1034" y="2249"/>
                  <a:ext cx="43" cy="12"/>
                </a:xfrm>
                <a:custGeom>
                  <a:avLst/>
                  <a:gdLst>
                    <a:gd name="T0" fmla="*/ 0 w 39157"/>
                    <a:gd name="T1" fmla="*/ 0 h 21600"/>
                    <a:gd name="T2" fmla="*/ 0 w 39157"/>
                    <a:gd name="T3" fmla="*/ 0 h 21600"/>
                    <a:gd name="T4" fmla="*/ 0 w 39157"/>
                    <a:gd name="T5" fmla="*/ 0 h 21600"/>
                    <a:gd name="T6" fmla="*/ 0 60000 65536"/>
                    <a:gd name="T7" fmla="*/ 0 60000 65536"/>
                    <a:gd name="T8" fmla="*/ 0 60000 65536"/>
                    <a:gd name="T9" fmla="*/ 0 w 39157"/>
                    <a:gd name="T10" fmla="*/ 0 h 21600"/>
                    <a:gd name="T11" fmla="*/ 39157 w 39157"/>
                    <a:gd name="T12" fmla="*/ 21600 h 21600"/>
                  </a:gdLst>
                  <a:ahLst/>
                  <a:cxnLst>
                    <a:cxn ang="T6">
                      <a:pos x="T0" y="T1"/>
                    </a:cxn>
                    <a:cxn ang="T7">
                      <a:pos x="T2" y="T3"/>
                    </a:cxn>
                    <a:cxn ang="T8">
                      <a:pos x="T4" y="T5"/>
                    </a:cxn>
                  </a:cxnLst>
                  <a:rect l="T9" t="T10" r="T11" b="T12"/>
                  <a:pathLst>
                    <a:path w="39157" h="21600" fill="none" extrusionOk="0">
                      <a:moveTo>
                        <a:pt x="39156" y="12211"/>
                      </a:moveTo>
                      <a:cubicBezTo>
                        <a:pt x="35129" y="18087"/>
                        <a:pt x="28463" y="21599"/>
                        <a:pt x="21340" y="21600"/>
                      </a:cubicBezTo>
                      <a:cubicBezTo>
                        <a:pt x="10701" y="21600"/>
                        <a:pt x="1646" y="13853"/>
                        <a:pt x="0" y="3342"/>
                      </a:cubicBezTo>
                    </a:path>
                    <a:path w="39157" h="21600" stroke="0" extrusionOk="0">
                      <a:moveTo>
                        <a:pt x="39156" y="12211"/>
                      </a:moveTo>
                      <a:cubicBezTo>
                        <a:pt x="35129" y="18087"/>
                        <a:pt x="28463" y="21599"/>
                        <a:pt x="21340" y="21600"/>
                      </a:cubicBezTo>
                      <a:cubicBezTo>
                        <a:pt x="10701" y="21600"/>
                        <a:pt x="1646" y="13853"/>
                        <a:pt x="0" y="3342"/>
                      </a:cubicBezTo>
                      <a:lnTo>
                        <a:pt x="21340" y="0"/>
                      </a:lnTo>
                      <a:close/>
                    </a:path>
                  </a:pathLst>
                </a:custGeom>
                <a:solidFill>
                  <a:srgbClr val="E7EDED"/>
                </a:solidFill>
                <a:ln w="9525">
                  <a:noFill/>
                  <a:round/>
                  <a:headEnd/>
                  <a:tailEnd/>
                </a:ln>
              </p:spPr>
              <p:txBody>
                <a:bodyPr/>
                <a:lstStyle/>
                <a:p>
                  <a:endParaRPr lang="it-IT"/>
                </a:p>
              </p:txBody>
            </p:sp>
            <p:sp>
              <p:nvSpPr>
                <p:cNvPr id="34003" name="Arc 304"/>
                <p:cNvSpPr>
                  <a:spLocks/>
                </p:cNvSpPr>
                <p:nvPr/>
              </p:nvSpPr>
              <p:spPr bwMode="auto">
                <a:xfrm>
                  <a:off x="1035" y="2249"/>
                  <a:ext cx="40" cy="11"/>
                </a:xfrm>
                <a:custGeom>
                  <a:avLst/>
                  <a:gdLst>
                    <a:gd name="T0" fmla="*/ 0 w 38879"/>
                    <a:gd name="T1" fmla="*/ 0 h 21600"/>
                    <a:gd name="T2" fmla="*/ 0 w 38879"/>
                    <a:gd name="T3" fmla="*/ 0 h 21600"/>
                    <a:gd name="T4" fmla="*/ 0 w 38879"/>
                    <a:gd name="T5" fmla="*/ 0 h 21600"/>
                    <a:gd name="T6" fmla="*/ 0 60000 65536"/>
                    <a:gd name="T7" fmla="*/ 0 60000 65536"/>
                    <a:gd name="T8" fmla="*/ 0 60000 65536"/>
                    <a:gd name="T9" fmla="*/ 0 w 38879"/>
                    <a:gd name="T10" fmla="*/ 0 h 21600"/>
                    <a:gd name="T11" fmla="*/ 38879 w 38879"/>
                    <a:gd name="T12" fmla="*/ 21600 h 21600"/>
                  </a:gdLst>
                  <a:ahLst/>
                  <a:cxnLst>
                    <a:cxn ang="T6">
                      <a:pos x="T0" y="T1"/>
                    </a:cxn>
                    <a:cxn ang="T7">
                      <a:pos x="T2" y="T3"/>
                    </a:cxn>
                    <a:cxn ang="T8">
                      <a:pos x="T4" y="T5"/>
                    </a:cxn>
                  </a:cxnLst>
                  <a:rect l="T9" t="T10" r="T11" b="T12"/>
                  <a:pathLst>
                    <a:path w="38879" h="21600" fill="none" extrusionOk="0">
                      <a:moveTo>
                        <a:pt x="38878" y="12573"/>
                      </a:moveTo>
                      <a:cubicBezTo>
                        <a:pt x="34822" y="18239"/>
                        <a:pt x="28283" y="21599"/>
                        <a:pt x="21316" y="21600"/>
                      </a:cubicBezTo>
                      <a:cubicBezTo>
                        <a:pt x="10732" y="21600"/>
                        <a:pt x="1708" y="13932"/>
                        <a:pt x="-1" y="3488"/>
                      </a:cubicBezTo>
                    </a:path>
                    <a:path w="38879" h="21600" stroke="0" extrusionOk="0">
                      <a:moveTo>
                        <a:pt x="38878" y="12573"/>
                      </a:moveTo>
                      <a:cubicBezTo>
                        <a:pt x="34822" y="18239"/>
                        <a:pt x="28283" y="21599"/>
                        <a:pt x="21316" y="21600"/>
                      </a:cubicBezTo>
                      <a:cubicBezTo>
                        <a:pt x="10732" y="21600"/>
                        <a:pt x="1708" y="13932"/>
                        <a:pt x="-1" y="3488"/>
                      </a:cubicBezTo>
                      <a:lnTo>
                        <a:pt x="21316" y="0"/>
                      </a:lnTo>
                      <a:close/>
                    </a:path>
                  </a:pathLst>
                </a:custGeom>
                <a:solidFill>
                  <a:srgbClr val="E7EDED"/>
                </a:solidFill>
                <a:ln w="3175">
                  <a:solidFill>
                    <a:srgbClr val="6C8F93"/>
                  </a:solidFill>
                  <a:round/>
                  <a:headEnd/>
                  <a:tailEnd/>
                </a:ln>
              </p:spPr>
              <p:txBody>
                <a:bodyPr/>
                <a:lstStyle/>
                <a:p>
                  <a:endParaRPr lang="it-IT"/>
                </a:p>
              </p:txBody>
            </p:sp>
          </p:grpSp>
        </p:grpSp>
        <p:grpSp>
          <p:nvGrpSpPr>
            <p:cNvPr id="33937" name="Group 305"/>
            <p:cNvGrpSpPr>
              <a:grpSpLocks/>
            </p:cNvGrpSpPr>
            <p:nvPr/>
          </p:nvGrpSpPr>
          <p:grpSpPr bwMode="auto">
            <a:xfrm>
              <a:off x="1523" y="332"/>
              <a:ext cx="170" cy="169"/>
              <a:chOff x="775" y="1966"/>
              <a:chExt cx="170" cy="169"/>
            </a:xfrm>
          </p:grpSpPr>
          <p:sp>
            <p:nvSpPr>
              <p:cNvPr id="33966" name="Freeform 306"/>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3967" name="Freeform 307"/>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3968" name="Rectangle 308"/>
              <p:cNvSpPr>
                <a:spLocks noChangeArrowheads="1"/>
              </p:cNvSpPr>
              <p:nvPr/>
            </p:nvSpPr>
            <p:spPr bwMode="auto">
              <a:xfrm>
                <a:off x="799" y="2086"/>
                <a:ext cx="130"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3969" name="Rectangle 309"/>
              <p:cNvSpPr>
                <a:spLocks noChangeArrowheads="1"/>
              </p:cNvSpPr>
              <p:nvPr/>
            </p:nvSpPr>
            <p:spPr bwMode="auto">
              <a:xfrm>
                <a:off x="800" y="2087"/>
                <a:ext cx="128"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3970" name="Freeform 310"/>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3971" name="Freeform 311"/>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3972" name="Freeform 312"/>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3973" name="Freeform 313"/>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3974" name="Freeform 314"/>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3975" name="Freeform 315"/>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3976" name="Rectangle 316"/>
              <p:cNvSpPr>
                <a:spLocks noChangeArrowheads="1"/>
              </p:cNvSpPr>
              <p:nvPr/>
            </p:nvSpPr>
            <p:spPr bwMode="auto">
              <a:xfrm>
                <a:off x="802" y="1981"/>
                <a:ext cx="128"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3977" name="Rectangle 317"/>
              <p:cNvSpPr>
                <a:spLocks noChangeArrowheads="1"/>
              </p:cNvSpPr>
              <p:nvPr/>
            </p:nvSpPr>
            <p:spPr bwMode="auto">
              <a:xfrm>
                <a:off x="813" y="1993"/>
                <a:ext cx="104"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3978" name="Freeform 318"/>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3979" name="Freeform 319"/>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3980" name="Freeform 320"/>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9525">
                <a:noFill/>
                <a:round/>
                <a:headEnd/>
                <a:tailEnd/>
              </a:ln>
            </p:spPr>
            <p:txBody>
              <a:bodyPr/>
              <a:lstStyle/>
              <a:p>
                <a:endParaRPr lang="it-IT"/>
              </a:p>
            </p:txBody>
          </p:sp>
          <p:sp>
            <p:nvSpPr>
              <p:cNvPr id="33981" name="Freeform 321"/>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3982" name="Freeform 322"/>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9525">
                <a:noFill/>
                <a:round/>
                <a:headEnd/>
                <a:tailEnd/>
              </a:ln>
            </p:spPr>
            <p:txBody>
              <a:bodyPr/>
              <a:lstStyle/>
              <a:p>
                <a:endParaRPr lang="it-IT"/>
              </a:p>
            </p:txBody>
          </p:sp>
          <p:sp>
            <p:nvSpPr>
              <p:cNvPr id="33983" name="Freeform 323"/>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3984" name="Rectangle 324"/>
              <p:cNvSpPr>
                <a:spLocks noChangeArrowheads="1"/>
              </p:cNvSpPr>
              <p:nvPr/>
            </p:nvSpPr>
            <p:spPr bwMode="auto">
              <a:xfrm>
                <a:off x="775"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3985" name="Rectangle 325"/>
              <p:cNvSpPr>
                <a:spLocks noChangeArrowheads="1"/>
              </p:cNvSpPr>
              <p:nvPr/>
            </p:nvSpPr>
            <p:spPr bwMode="auto">
              <a:xfrm>
                <a:off x="776"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3938" name="Group 326"/>
            <p:cNvGrpSpPr>
              <a:grpSpLocks/>
            </p:cNvGrpSpPr>
            <p:nvPr/>
          </p:nvGrpSpPr>
          <p:grpSpPr bwMode="auto">
            <a:xfrm>
              <a:off x="1568" y="370"/>
              <a:ext cx="92" cy="56"/>
              <a:chOff x="820" y="2004"/>
              <a:chExt cx="92" cy="56"/>
            </a:xfrm>
          </p:grpSpPr>
          <p:grpSp>
            <p:nvGrpSpPr>
              <p:cNvPr id="33939" name="Group 327"/>
              <p:cNvGrpSpPr>
                <a:grpSpLocks/>
              </p:cNvGrpSpPr>
              <p:nvPr/>
            </p:nvGrpSpPr>
            <p:grpSpPr bwMode="auto">
              <a:xfrm>
                <a:off x="820" y="2004"/>
                <a:ext cx="92" cy="56"/>
                <a:chOff x="820" y="2004"/>
                <a:chExt cx="92" cy="56"/>
              </a:xfrm>
            </p:grpSpPr>
            <p:sp>
              <p:nvSpPr>
                <p:cNvPr id="33957" name="Oval 328"/>
                <p:cNvSpPr>
                  <a:spLocks noChangeArrowheads="1"/>
                </p:cNvSpPr>
                <p:nvPr/>
              </p:nvSpPr>
              <p:spPr bwMode="auto">
                <a:xfrm>
                  <a:off x="852" y="2004"/>
                  <a:ext cx="4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58" name="Oval 329"/>
                <p:cNvSpPr>
                  <a:spLocks noChangeArrowheads="1"/>
                </p:cNvSpPr>
                <p:nvPr/>
              </p:nvSpPr>
              <p:spPr bwMode="auto">
                <a:xfrm>
                  <a:off x="830"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59" name="Oval 330"/>
                <p:cNvSpPr>
                  <a:spLocks noChangeArrowheads="1"/>
                </p:cNvSpPr>
                <p:nvPr/>
              </p:nvSpPr>
              <p:spPr bwMode="auto">
                <a:xfrm>
                  <a:off x="820"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60" name="Oval 331"/>
                <p:cNvSpPr>
                  <a:spLocks noChangeArrowheads="1"/>
                </p:cNvSpPr>
                <p:nvPr/>
              </p:nvSpPr>
              <p:spPr bwMode="auto">
                <a:xfrm>
                  <a:off x="826"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61" name="Oval 332"/>
                <p:cNvSpPr>
                  <a:spLocks noChangeArrowheads="1"/>
                </p:cNvSpPr>
                <p:nvPr/>
              </p:nvSpPr>
              <p:spPr bwMode="auto">
                <a:xfrm>
                  <a:off x="848" y="2036"/>
                  <a:ext cx="48"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62" name="Oval 333"/>
                <p:cNvSpPr>
                  <a:spLocks noChangeArrowheads="1"/>
                </p:cNvSpPr>
                <p:nvPr/>
              </p:nvSpPr>
              <p:spPr bwMode="auto">
                <a:xfrm>
                  <a:off x="878" y="2010"/>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63" name="Oval 334"/>
                <p:cNvSpPr>
                  <a:spLocks noChangeArrowheads="1"/>
                </p:cNvSpPr>
                <p:nvPr/>
              </p:nvSpPr>
              <p:spPr bwMode="auto">
                <a:xfrm>
                  <a:off x="882" y="2022"/>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64" name="Oval 335"/>
                <p:cNvSpPr>
                  <a:spLocks noChangeArrowheads="1"/>
                </p:cNvSpPr>
                <p:nvPr/>
              </p:nvSpPr>
              <p:spPr bwMode="auto">
                <a:xfrm>
                  <a:off x="880" y="2026"/>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3965" name="Oval 336"/>
                <p:cNvSpPr>
                  <a:spLocks noChangeArrowheads="1"/>
                </p:cNvSpPr>
                <p:nvPr/>
              </p:nvSpPr>
              <p:spPr bwMode="auto">
                <a:xfrm>
                  <a:off x="836" y="2018"/>
                  <a:ext cx="6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3940" name="Group 337"/>
              <p:cNvGrpSpPr>
                <a:grpSpLocks/>
              </p:cNvGrpSpPr>
              <p:nvPr/>
            </p:nvGrpSpPr>
            <p:grpSpPr bwMode="auto">
              <a:xfrm>
                <a:off x="820" y="2004"/>
                <a:ext cx="92" cy="56"/>
                <a:chOff x="820" y="2004"/>
                <a:chExt cx="92" cy="56"/>
              </a:xfrm>
            </p:grpSpPr>
            <p:sp>
              <p:nvSpPr>
                <p:cNvPr id="33941" name="Arc 338"/>
                <p:cNvSpPr>
                  <a:spLocks/>
                </p:cNvSpPr>
                <p:nvPr/>
              </p:nvSpPr>
              <p:spPr bwMode="auto">
                <a:xfrm>
                  <a:off x="853" y="2004"/>
                  <a:ext cx="38" cy="12"/>
                </a:xfrm>
                <a:custGeom>
                  <a:avLst/>
                  <a:gdLst>
                    <a:gd name="T0" fmla="*/ 0 w 41217"/>
                    <a:gd name="T1" fmla="*/ 0 h 21600"/>
                    <a:gd name="T2" fmla="*/ 0 w 41217"/>
                    <a:gd name="T3" fmla="*/ 0 h 21600"/>
                    <a:gd name="T4" fmla="*/ 0 w 41217"/>
                    <a:gd name="T5" fmla="*/ 0 h 21600"/>
                    <a:gd name="T6" fmla="*/ 0 60000 65536"/>
                    <a:gd name="T7" fmla="*/ 0 60000 65536"/>
                    <a:gd name="T8" fmla="*/ 0 60000 65536"/>
                    <a:gd name="T9" fmla="*/ 0 w 41217"/>
                    <a:gd name="T10" fmla="*/ 0 h 21600"/>
                    <a:gd name="T11" fmla="*/ 41217 w 41217"/>
                    <a:gd name="T12" fmla="*/ 21600 h 21600"/>
                  </a:gdLst>
                  <a:ahLst/>
                  <a:cxnLst>
                    <a:cxn ang="T6">
                      <a:pos x="T0" y="T1"/>
                    </a:cxn>
                    <a:cxn ang="T7">
                      <a:pos x="T2" y="T3"/>
                    </a:cxn>
                    <a:cxn ang="T8">
                      <a:pos x="T4" y="T5"/>
                    </a:cxn>
                  </a:cxnLst>
                  <a:rect l="T9" t="T10" r="T11" b="T12"/>
                  <a:pathLst>
                    <a:path w="41217" h="21600" fill="none" extrusionOk="0">
                      <a:moveTo>
                        <a:pt x="-1" y="15818"/>
                      </a:moveTo>
                      <a:cubicBezTo>
                        <a:pt x="2596" y="6470"/>
                        <a:pt x="11109" y="-1"/>
                        <a:pt x="20812" y="0"/>
                      </a:cubicBezTo>
                      <a:cubicBezTo>
                        <a:pt x="30010" y="0"/>
                        <a:pt x="38199" y="5825"/>
                        <a:pt x="41216" y="14515"/>
                      </a:cubicBezTo>
                    </a:path>
                    <a:path w="41217" h="21600" stroke="0" extrusionOk="0">
                      <a:moveTo>
                        <a:pt x="-1" y="15818"/>
                      </a:moveTo>
                      <a:cubicBezTo>
                        <a:pt x="2596" y="6470"/>
                        <a:pt x="11109" y="-1"/>
                        <a:pt x="20812" y="0"/>
                      </a:cubicBezTo>
                      <a:cubicBezTo>
                        <a:pt x="30010" y="0"/>
                        <a:pt x="38199" y="5825"/>
                        <a:pt x="41216" y="14515"/>
                      </a:cubicBezTo>
                      <a:lnTo>
                        <a:pt x="20812" y="21600"/>
                      </a:lnTo>
                      <a:close/>
                    </a:path>
                  </a:pathLst>
                </a:custGeom>
                <a:solidFill>
                  <a:srgbClr val="E7EDED"/>
                </a:solidFill>
                <a:ln w="9525">
                  <a:noFill/>
                  <a:round/>
                  <a:headEnd/>
                  <a:tailEnd/>
                </a:ln>
              </p:spPr>
              <p:txBody>
                <a:bodyPr/>
                <a:lstStyle/>
                <a:p>
                  <a:endParaRPr lang="it-IT"/>
                </a:p>
              </p:txBody>
            </p:sp>
            <p:sp>
              <p:nvSpPr>
                <p:cNvPr id="33942" name="Arc 339"/>
                <p:cNvSpPr>
                  <a:spLocks/>
                </p:cNvSpPr>
                <p:nvPr/>
              </p:nvSpPr>
              <p:spPr bwMode="auto">
                <a:xfrm>
                  <a:off x="854" y="2005"/>
                  <a:ext cx="36" cy="11"/>
                </a:xfrm>
                <a:custGeom>
                  <a:avLst/>
                  <a:gdLst>
                    <a:gd name="T0" fmla="*/ 0 w 41081"/>
                    <a:gd name="T1" fmla="*/ 0 h 21600"/>
                    <a:gd name="T2" fmla="*/ 0 w 41081"/>
                    <a:gd name="T3" fmla="*/ 0 h 21600"/>
                    <a:gd name="T4" fmla="*/ 0 w 41081"/>
                    <a:gd name="T5" fmla="*/ 0 h 21600"/>
                    <a:gd name="T6" fmla="*/ 0 60000 65536"/>
                    <a:gd name="T7" fmla="*/ 0 60000 65536"/>
                    <a:gd name="T8" fmla="*/ 0 60000 65536"/>
                    <a:gd name="T9" fmla="*/ 0 w 41081"/>
                    <a:gd name="T10" fmla="*/ 0 h 21600"/>
                    <a:gd name="T11" fmla="*/ 41081 w 41081"/>
                    <a:gd name="T12" fmla="*/ 21600 h 21600"/>
                  </a:gdLst>
                  <a:ahLst/>
                  <a:cxnLst>
                    <a:cxn ang="T6">
                      <a:pos x="T0" y="T1"/>
                    </a:cxn>
                    <a:cxn ang="T7">
                      <a:pos x="T2" y="T3"/>
                    </a:cxn>
                    <a:cxn ang="T8">
                      <a:pos x="T4" y="T5"/>
                    </a:cxn>
                  </a:cxnLst>
                  <a:rect l="T9" t="T10" r="T11" b="T12"/>
                  <a:pathLst>
                    <a:path w="41081" h="21600" fill="none" extrusionOk="0">
                      <a:moveTo>
                        <a:pt x="0" y="15624"/>
                      </a:moveTo>
                      <a:cubicBezTo>
                        <a:pt x="2663" y="6372"/>
                        <a:pt x="11129" y="-1"/>
                        <a:pt x="20757" y="0"/>
                      </a:cubicBezTo>
                      <a:cubicBezTo>
                        <a:pt x="29866" y="0"/>
                        <a:pt x="37996" y="5714"/>
                        <a:pt x="41081" y="14285"/>
                      </a:cubicBezTo>
                    </a:path>
                    <a:path w="41081" h="21600" stroke="0" extrusionOk="0">
                      <a:moveTo>
                        <a:pt x="0" y="15624"/>
                      </a:moveTo>
                      <a:cubicBezTo>
                        <a:pt x="2663" y="6372"/>
                        <a:pt x="11129" y="-1"/>
                        <a:pt x="20757" y="0"/>
                      </a:cubicBezTo>
                      <a:cubicBezTo>
                        <a:pt x="29866" y="0"/>
                        <a:pt x="37996" y="5714"/>
                        <a:pt x="41081" y="14285"/>
                      </a:cubicBezTo>
                      <a:lnTo>
                        <a:pt x="20757" y="21600"/>
                      </a:lnTo>
                      <a:close/>
                    </a:path>
                  </a:pathLst>
                </a:custGeom>
                <a:solidFill>
                  <a:srgbClr val="E7EDED"/>
                </a:solidFill>
                <a:ln w="3175">
                  <a:solidFill>
                    <a:srgbClr val="6C8F93"/>
                  </a:solidFill>
                  <a:round/>
                  <a:headEnd/>
                  <a:tailEnd/>
                </a:ln>
              </p:spPr>
              <p:txBody>
                <a:bodyPr/>
                <a:lstStyle/>
                <a:p>
                  <a:endParaRPr lang="it-IT"/>
                </a:p>
              </p:txBody>
            </p:sp>
            <p:sp>
              <p:nvSpPr>
                <p:cNvPr id="33943" name="Arc 340"/>
                <p:cNvSpPr>
                  <a:spLocks/>
                </p:cNvSpPr>
                <p:nvPr/>
              </p:nvSpPr>
              <p:spPr bwMode="auto">
                <a:xfrm>
                  <a:off x="830" y="2010"/>
                  <a:ext cx="23" cy="14"/>
                </a:xfrm>
                <a:custGeom>
                  <a:avLst/>
                  <a:gdLst>
                    <a:gd name="T0" fmla="*/ 0 w 33372"/>
                    <a:gd name="T1" fmla="*/ 0 h 25836"/>
                    <a:gd name="T2" fmla="*/ 0 w 33372"/>
                    <a:gd name="T3" fmla="*/ 0 h 25836"/>
                    <a:gd name="T4" fmla="*/ 0 w 33372"/>
                    <a:gd name="T5" fmla="*/ 0 h 25836"/>
                    <a:gd name="T6" fmla="*/ 0 60000 65536"/>
                    <a:gd name="T7" fmla="*/ 0 60000 65536"/>
                    <a:gd name="T8" fmla="*/ 0 60000 65536"/>
                    <a:gd name="T9" fmla="*/ 0 w 33372"/>
                    <a:gd name="T10" fmla="*/ 0 h 25836"/>
                    <a:gd name="T11" fmla="*/ 33372 w 33372"/>
                    <a:gd name="T12" fmla="*/ 25836 h 25836"/>
                  </a:gdLst>
                  <a:ahLst/>
                  <a:cxnLst>
                    <a:cxn ang="T6">
                      <a:pos x="T0" y="T1"/>
                    </a:cxn>
                    <a:cxn ang="T7">
                      <a:pos x="T2" y="T3"/>
                    </a:cxn>
                    <a:cxn ang="T8">
                      <a:pos x="T4" y="T5"/>
                    </a:cxn>
                  </a:cxnLst>
                  <a:rect l="T9" t="T10" r="T11" b="T12"/>
                  <a:pathLst>
                    <a:path w="33372" h="25836" fill="none" extrusionOk="0">
                      <a:moveTo>
                        <a:pt x="419" y="25835"/>
                      </a:moveTo>
                      <a:cubicBezTo>
                        <a:pt x="140" y="24441"/>
                        <a:pt x="0" y="23022"/>
                        <a:pt x="0" y="21600"/>
                      </a:cubicBezTo>
                      <a:cubicBezTo>
                        <a:pt x="0" y="9670"/>
                        <a:pt x="9670" y="0"/>
                        <a:pt x="21600" y="0"/>
                      </a:cubicBezTo>
                      <a:cubicBezTo>
                        <a:pt x="25779" y="-1"/>
                        <a:pt x="29868" y="1212"/>
                        <a:pt x="33372" y="3489"/>
                      </a:cubicBezTo>
                    </a:path>
                    <a:path w="33372" h="25836" stroke="0" extrusionOk="0">
                      <a:moveTo>
                        <a:pt x="419" y="25835"/>
                      </a:moveTo>
                      <a:cubicBezTo>
                        <a:pt x="140" y="24441"/>
                        <a:pt x="0" y="23022"/>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3944" name="Arc 341"/>
                <p:cNvSpPr>
                  <a:spLocks/>
                </p:cNvSpPr>
                <p:nvPr/>
              </p:nvSpPr>
              <p:spPr bwMode="auto">
                <a:xfrm>
                  <a:off x="831" y="2011"/>
                  <a:ext cx="22" cy="13"/>
                </a:xfrm>
                <a:custGeom>
                  <a:avLst/>
                  <a:gdLst>
                    <a:gd name="T0" fmla="*/ 0 w 33223"/>
                    <a:gd name="T1" fmla="*/ 0 h 25910"/>
                    <a:gd name="T2" fmla="*/ 0 w 33223"/>
                    <a:gd name="T3" fmla="*/ 0 h 25910"/>
                    <a:gd name="T4" fmla="*/ 0 w 33223"/>
                    <a:gd name="T5" fmla="*/ 0 h 25910"/>
                    <a:gd name="T6" fmla="*/ 0 60000 65536"/>
                    <a:gd name="T7" fmla="*/ 0 60000 65536"/>
                    <a:gd name="T8" fmla="*/ 0 60000 65536"/>
                    <a:gd name="T9" fmla="*/ 0 w 33223"/>
                    <a:gd name="T10" fmla="*/ 0 h 25910"/>
                    <a:gd name="T11" fmla="*/ 33223 w 33223"/>
                    <a:gd name="T12" fmla="*/ 25910 h 25910"/>
                  </a:gdLst>
                  <a:ahLst/>
                  <a:cxnLst>
                    <a:cxn ang="T6">
                      <a:pos x="T0" y="T1"/>
                    </a:cxn>
                    <a:cxn ang="T7">
                      <a:pos x="T2" y="T3"/>
                    </a:cxn>
                    <a:cxn ang="T8">
                      <a:pos x="T4" y="T5"/>
                    </a:cxn>
                  </a:cxnLst>
                  <a:rect l="T9" t="T10" r="T11" b="T12"/>
                  <a:pathLst>
                    <a:path w="33223" h="25910" fill="none" extrusionOk="0">
                      <a:moveTo>
                        <a:pt x="434" y="25909"/>
                      </a:moveTo>
                      <a:cubicBezTo>
                        <a:pt x="145" y="24491"/>
                        <a:pt x="0" y="23047"/>
                        <a:pt x="0" y="21600"/>
                      </a:cubicBezTo>
                      <a:cubicBezTo>
                        <a:pt x="0" y="9670"/>
                        <a:pt x="9670" y="0"/>
                        <a:pt x="21600" y="0"/>
                      </a:cubicBezTo>
                      <a:cubicBezTo>
                        <a:pt x="25718" y="-1"/>
                        <a:pt x="29751" y="1177"/>
                        <a:pt x="33223" y="3393"/>
                      </a:cubicBezTo>
                    </a:path>
                    <a:path w="33223" h="25910" stroke="0" extrusionOk="0">
                      <a:moveTo>
                        <a:pt x="434" y="25909"/>
                      </a:moveTo>
                      <a:cubicBezTo>
                        <a:pt x="145" y="24491"/>
                        <a:pt x="0" y="23047"/>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3945" name="Arc 342"/>
                <p:cNvSpPr>
                  <a:spLocks/>
                </p:cNvSpPr>
                <p:nvPr/>
              </p:nvSpPr>
              <p:spPr bwMode="auto">
                <a:xfrm>
                  <a:off x="826"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3946" name="Arc 343"/>
                <p:cNvSpPr>
                  <a:spLocks/>
                </p:cNvSpPr>
                <p:nvPr/>
              </p:nvSpPr>
              <p:spPr bwMode="auto">
                <a:xfrm>
                  <a:off x="827"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3947" name="Arc 344"/>
                <p:cNvSpPr>
                  <a:spLocks/>
                </p:cNvSpPr>
                <p:nvPr/>
              </p:nvSpPr>
              <p:spPr bwMode="auto">
                <a:xfrm>
                  <a:off x="890" y="2010"/>
                  <a:ext cx="18" cy="14"/>
                </a:xfrm>
                <a:custGeom>
                  <a:avLst/>
                  <a:gdLst>
                    <a:gd name="T0" fmla="*/ 0 w 26126"/>
                    <a:gd name="T1" fmla="*/ 0 h 32795"/>
                    <a:gd name="T2" fmla="*/ 0 w 26126"/>
                    <a:gd name="T3" fmla="*/ 0 h 32795"/>
                    <a:gd name="T4" fmla="*/ 0 w 26126"/>
                    <a:gd name="T5" fmla="*/ 0 h 32795"/>
                    <a:gd name="T6" fmla="*/ 0 60000 65536"/>
                    <a:gd name="T7" fmla="*/ 0 60000 65536"/>
                    <a:gd name="T8" fmla="*/ 0 60000 65536"/>
                    <a:gd name="T9" fmla="*/ 0 w 26126"/>
                    <a:gd name="T10" fmla="*/ 0 h 32795"/>
                    <a:gd name="T11" fmla="*/ 26126 w 26126"/>
                    <a:gd name="T12" fmla="*/ 32795 h 32795"/>
                  </a:gdLst>
                  <a:ahLst/>
                  <a:cxnLst>
                    <a:cxn ang="T6">
                      <a:pos x="T0" y="T1"/>
                    </a:cxn>
                    <a:cxn ang="T7">
                      <a:pos x="T2" y="T3"/>
                    </a:cxn>
                    <a:cxn ang="T8">
                      <a:pos x="T4" y="T5"/>
                    </a:cxn>
                  </a:cxnLst>
                  <a:rect l="T9" t="T10" r="T11" b="T12"/>
                  <a:pathLst>
                    <a:path w="26126" h="32795" fill="none" extrusionOk="0">
                      <a:moveTo>
                        <a:pt x="0" y="479"/>
                      </a:moveTo>
                      <a:cubicBezTo>
                        <a:pt x="1487" y="160"/>
                        <a:pt x="3004" y="-1"/>
                        <a:pt x="4526" y="0"/>
                      </a:cubicBezTo>
                      <a:cubicBezTo>
                        <a:pt x="16455" y="0"/>
                        <a:pt x="26126" y="9670"/>
                        <a:pt x="26126" y="21600"/>
                      </a:cubicBezTo>
                      <a:cubicBezTo>
                        <a:pt x="26126" y="25547"/>
                        <a:pt x="25044" y="29419"/>
                        <a:pt x="22998" y="32795"/>
                      </a:cubicBezTo>
                    </a:path>
                    <a:path w="26126" h="32795" stroke="0" extrusionOk="0">
                      <a:moveTo>
                        <a:pt x="0" y="479"/>
                      </a:moveTo>
                      <a:cubicBezTo>
                        <a:pt x="1487" y="160"/>
                        <a:pt x="3004" y="-1"/>
                        <a:pt x="4526" y="0"/>
                      </a:cubicBezTo>
                      <a:cubicBezTo>
                        <a:pt x="16455" y="0"/>
                        <a:pt x="26126" y="9670"/>
                        <a:pt x="26126" y="21600"/>
                      </a:cubicBezTo>
                      <a:cubicBezTo>
                        <a:pt x="26126" y="25547"/>
                        <a:pt x="25044" y="29419"/>
                        <a:pt x="22998" y="32795"/>
                      </a:cubicBezTo>
                      <a:lnTo>
                        <a:pt x="4526" y="21600"/>
                      </a:lnTo>
                      <a:close/>
                    </a:path>
                  </a:pathLst>
                </a:custGeom>
                <a:solidFill>
                  <a:srgbClr val="E7EDED"/>
                </a:solidFill>
                <a:ln w="9525">
                  <a:noFill/>
                  <a:round/>
                  <a:headEnd/>
                  <a:tailEnd/>
                </a:ln>
              </p:spPr>
              <p:txBody>
                <a:bodyPr/>
                <a:lstStyle/>
                <a:p>
                  <a:endParaRPr lang="it-IT"/>
                </a:p>
              </p:txBody>
            </p:sp>
            <p:sp>
              <p:nvSpPr>
                <p:cNvPr id="33948" name="Arc 345"/>
                <p:cNvSpPr>
                  <a:spLocks/>
                </p:cNvSpPr>
                <p:nvPr/>
              </p:nvSpPr>
              <p:spPr bwMode="auto">
                <a:xfrm>
                  <a:off x="890" y="2011"/>
                  <a:ext cx="17" cy="12"/>
                </a:xfrm>
                <a:custGeom>
                  <a:avLst/>
                  <a:gdLst>
                    <a:gd name="T0" fmla="*/ 0 w 25919"/>
                    <a:gd name="T1" fmla="*/ 0 h 33197"/>
                    <a:gd name="T2" fmla="*/ 0 w 25919"/>
                    <a:gd name="T3" fmla="*/ 0 h 33197"/>
                    <a:gd name="T4" fmla="*/ 0 w 25919"/>
                    <a:gd name="T5" fmla="*/ 0 h 33197"/>
                    <a:gd name="T6" fmla="*/ 0 60000 65536"/>
                    <a:gd name="T7" fmla="*/ 0 60000 65536"/>
                    <a:gd name="T8" fmla="*/ 0 60000 65536"/>
                    <a:gd name="T9" fmla="*/ 0 w 25919"/>
                    <a:gd name="T10" fmla="*/ 0 h 33197"/>
                    <a:gd name="T11" fmla="*/ 25919 w 25919"/>
                    <a:gd name="T12" fmla="*/ 33197 h 33197"/>
                  </a:gdLst>
                  <a:ahLst/>
                  <a:cxnLst>
                    <a:cxn ang="T6">
                      <a:pos x="T0" y="T1"/>
                    </a:cxn>
                    <a:cxn ang="T7">
                      <a:pos x="T2" y="T3"/>
                    </a:cxn>
                    <a:cxn ang="T8">
                      <a:pos x="T4" y="T5"/>
                    </a:cxn>
                  </a:cxnLst>
                  <a:rect l="T9" t="T10" r="T11" b="T12"/>
                  <a:pathLst>
                    <a:path w="25919" h="33197" fill="none" extrusionOk="0">
                      <a:moveTo>
                        <a:pt x="0" y="436"/>
                      </a:moveTo>
                      <a:cubicBezTo>
                        <a:pt x="1421" y="146"/>
                        <a:pt x="2868" y="-1"/>
                        <a:pt x="4319" y="0"/>
                      </a:cubicBezTo>
                      <a:cubicBezTo>
                        <a:pt x="16248" y="0"/>
                        <a:pt x="25919" y="9670"/>
                        <a:pt x="25919" y="21600"/>
                      </a:cubicBezTo>
                      <a:cubicBezTo>
                        <a:pt x="25919" y="25708"/>
                        <a:pt x="24747" y="29731"/>
                        <a:pt x="22541" y="33196"/>
                      </a:cubicBezTo>
                    </a:path>
                    <a:path w="25919" h="33197" stroke="0" extrusionOk="0">
                      <a:moveTo>
                        <a:pt x="0" y="436"/>
                      </a:moveTo>
                      <a:cubicBezTo>
                        <a:pt x="1421" y="146"/>
                        <a:pt x="2868" y="-1"/>
                        <a:pt x="4319" y="0"/>
                      </a:cubicBezTo>
                      <a:cubicBezTo>
                        <a:pt x="16248" y="0"/>
                        <a:pt x="25919" y="9670"/>
                        <a:pt x="25919" y="21600"/>
                      </a:cubicBezTo>
                      <a:cubicBezTo>
                        <a:pt x="25919" y="25708"/>
                        <a:pt x="24747" y="29731"/>
                        <a:pt x="22541" y="33196"/>
                      </a:cubicBezTo>
                      <a:lnTo>
                        <a:pt x="4319" y="21600"/>
                      </a:lnTo>
                      <a:close/>
                    </a:path>
                  </a:pathLst>
                </a:custGeom>
                <a:solidFill>
                  <a:srgbClr val="E7EDED"/>
                </a:solidFill>
                <a:ln w="3175">
                  <a:solidFill>
                    <a:srgbClr val="6C8F93"/>
                  </a:solidFill>
                  <a:round/>
                  <a:headEnd/>
                  <a:tailEnd/>
                </a:ln>
              </p:spPr>
              <p:txBody>
                <a:bodyPr/>
                <a:lstStyle/>
                <a:p>
                  <a:endParaRPr lang="it-IT"/>
                </a:p>
              </p:txBody>
            </p:sp>
            <p:sp>
              <p:nvSpPr>
                <p:cNvPr id="33949" name="Arc 346"/>
                <p:cNvSpPr>
                  <a:spLocks/>
                </p:cNvSpPr>
                <p:nvPr/>
              </p:nvSpPr>
              <p:spPr bwMode="auto">
                <a:xfrm>
                  <a:off x="896" y="2024"/>
                  <a:ext cx="16" cy="13"/>
                </a:xfrm>
                <a:custGeom>
                  <a:avLst/>
                  <a:gdLst>
                    <a:gd name="T0" fmla="*/ 0 w 21600"/>
                    <a:gd name="T1" fmla="*/ 0 h 28809"/>
                    <a:gd name="T2" fmla="*/ 0 w 21600"/>
                    <a:gd name="T3" fmla="*/ 0 h 28809"/>
                    <a:gd name="T4" fmla="*/ 0 w 21600"/>
                    <a:gd name="T5" fmla="*/ 0 h 28809"/>
                    <a:gd name="T6" fmla="*/ 0 60000 65536"/>
                    <a:gd name="T7" fmla="*/ 0 60000 65536"/>
                    <a:gd name="T8" fmla="*/ 0 60000 65536"/>
                    <a:gd name="T9" fmla="*/ 0 w 21600"/>
                    <a:gd name="T10" fmla="*/ 0 h 28809"/>
                    <a:gd name="T11" fmla="*/ 21600 w 21600"/>
                    <a:gd name="T12" fmla="*/ 28809 h 28809"/>
                  </a:gdLst>
                  <a:ahLst/>
                  <a:cxnLst>
                    <a:cxn ang="T6">
                      <a:pos x="T0" y="T1"/>
                    </a:cxn>
                    <a:cxn ang="T7">
                      <a:pos x="T2" y="T3"/>
                    </a:cxn>
                    <a:cxn ang="T8">
                      <a:pos x="T4" y="T5"/>
                    </a:cxn>
                  </a:cxnLst>
                  <a:rect l="T9" t="T10" r="T11" b="T12"/>
                  <a:pathLst>
                    <a:path w="21600" h="28809" fill="none" extrusionOk="0">
                      <a:moveTo>
                        <a:pt x="13827" y="0"/>
                      </a:moveTo>
                      <a:cubicBezTo>
                        <a:pt x="18752" y="4104"/>
                        <a:pt x="21600" y="10183"/>
                        <a:pt x="21600" y="16594"/>
                      </a:cubicBezTo>
                      <a:cubicBezTo>
                        <a:pt x="21600" y="20954"/>
                        <a:pt x="20280" y="25212"/>
                        <a:pt x="17814" y="28809"/>
                      </a:cubicBezTo>
                    </a:path>
                    <a:path w="21600" h="28809" stroke="0" extrusionOk="0">
                      <a:moveTo>
                        <a:pt x="13827" y="0"/>
                      </a:moveTo>
                      <a:cubicBezTo>
                        <a:pt x="18752" y="4104"/>
                        <a:pt x="21600" y="10183"/>
                        <a:pt x="21600" y="16594"/>
                      </a:cubicBezTo>
                      <a:cubicBezTo>
                        <a:pt x="21600" y="20954"/>
                        <a:pt x="20280" y="25212"/>
                        <a:pt x="17814" y="28809"/>
                      </a:cubicBezTo>
                      <a:lnTo>
                        <a:pt x="0" y="16594"/>
                      </a:lnTo>
                      <a:close/>
                    </a:path>
                  </a:pathLst>
                </a:custGeom>
                <a:solidFill>
                  <a:srgbClr val="E7EDED"/>
                </a:solidFill>
                <a:ln w="9525">
                  <a:noFill/>
                  <a:round/>
                  <a:headEnd/>
                  <a:tailEnd/>
                </a:ln>
              </p:spPr>
              <p:txBody>
                <a:bodyPr/>
                <a:lstStyle/>
                <a:p>
                  <a:endParaRPr lang="it-IT"/>
                </a:p>
              </p:txBody>
            </p:sp>
            <p:sp>
              <p:nvSpPr>
                <p:cNvPr id="33950" name="Arc 347"/>
                <p:cNvSpPr>
                  <a:spLocks/>
                </p:cNvSpPr>
                <p:nvPr/>
              </p:nvSpPr>
              <p:spPr bwMode="auto">
                <a:xfrm>
                  <a:off x="896" y="2025"/>
                  <a:ext cx="15" cy="12"/>
                </a:xfrm>
                <a:custGeom>
                  <a:avLst/>
                  <a:gdLst>
                    <a:gd name="T0" fmla="*/ 0 w 21600"/>
                    <a:gd name="T1" fmla="*/ 0 h 29422"/>
                    <a:gd name="T2" fmla="*/ 0 w 21600"/>
                    <a:gd name="T3" fmla="*/ 0 h 29422"/>
                    <a:gd name="T4" fmla="*/ 0 w 21600"/>
                    <a:gd name="T5" fmla="*/ 0 h 29422"/>
                    <a:gd name="T6" fmla="*/ 0 60000 65536"/>
                    <a:gd name="T7" fmla="*/ 0 60000 65536"/>
                    <a:gd name="T8" fmla="*/ 0 60000 65536"/>
                    <a:gd name="T9" fmla="*/ 0 w 21600"/>
                    <a:gd name="T10" fmla="*/ 0 h 29422"/>
                    <a:gd name="T11" fmla="*/ 21600 w 21600"/>
                    <a:gd name="T12" fmla="*/ 29422 h 29422"/>
                  </a:gdLst>
                  <a:ahLst/>
                  <a:cxnLst>
                    <a:cxn ang="T6">
                      <a:pos x="T0" y="T1"/>
                    </a:cxn>
                    <a:cxn ang="T7">
                      <a:pos x="T2" y="T3"/>
                    </a:cxn>
                    <a:cxn ang="T8">
                      <a:pos x="T4" y="T5"/>
                    </a:cxn>
                  </a:cxnLst>
                  <a:rect l="T9" t="T10" r="T11" b="T12"/>
                  <a:pathLst>
                    <a:path w="21600" h="29422" fill="none" extrusionOk="0">
                      <a:moveTo>
                        <a:pt x="13493" y="-1"/>
                      </a:moveTo>
                      <a:cubicBezTo>
                        <a:pt x="18617" y="4099"/>
                        <a:pt x="21600" y="10305"/>
                        <a:pt x="21600" y="16867"/>
                      </a:cubicBezTo>
                      <a:cubicBezTo>
                        <a:pt x="21600" y="21368"/>
                        <a:pt x="20193" y="25758"/>
                        <a:pt x="17576" y="29421"/>
                      </a:cubicBezTo>
                    </a:path>
                    <a:path w="21600" h="29422" stroke="0" extrusionOk="0">
                      <a:moveTo>
                        <a:pt x="13493" y="-1"/>
                      </a:moveTo>
                      <a:cubicBezTo>
                        <a:pt x="18617" y="4099"/>
                        <a:pt x="21600" y="10305"/>
                        <a:pt x="21600" y="16867"/>
                      </a:cubicBezTo>
                      <a:cubicBezTo>
                        <a:pt x="21600" y="21368"/>
                        <a:pt x="20193" y="25758"/>
                        <a:pt x="17576" y="29421"/>
                      </a:cubicBezTo>
                      <a:lnTo>
                        <a:pt x="0" y="16867"/>
                      </a:lnTo>
                      <a:close/>
                    </a:path>
                  </a:pathLst>
                </a:custGeom>
                <a:solidFill>
                  <a:srgbClr val="E7EDED"/>
                </a:solidFill>
                <a:ln w="3175">
                  <a:solidFill>
                    <a:srgbClr val="6C8F93"/>
                  </a:solidFill>
                  <a:round/>
                  <a:headEnd/>
                  <a:tailEnd/>
                </a:ln>
              </p:spPr>
              <p:txBody>
                <a:bodyPr/>
                <a:lstStyle/>
                <a:p>
                  <a:endParaRPr lang="it-IT"/>
                </a:p>
              </p:txBody>
            </p:sp>
            <p:sp>
              <p:nvSpPr>
                <p:cNvPr id="33951" name="Arc 348"/>
                <p:cNvSpPr>
                  <a:spLocks/>
                </p:cNvSpPr>
                <p:nvPr/>
              </p:nvSpPr>
              <p:spPr bwMode="auto">
                <a:xfrm>
                  <a:off x="890" y="2037"/>
                  <a:ext cx="20" cy="19"/>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9525">
                  <a:noFill/>
                  <a:round/>
                  <a:headEnd/>
                  <a:tailEnd/>
                </a:ln>
              </p:spPr>
              <p:txBody>
                <a:bodyPr/>
                <a:lstStyle/>
                <a:p>
                  <a:endParaRPr lang="it-IT"/>
                </a:p>
              </p:txBody>
            </p:sp>
            <p:sp>
              <p:nvSpPr>
                <p:cNvPr id="33952" name="Arc 349"/>
                <p:cNvSpPr>
                  <a:spLocks/>
                </p:cNvSpPr>
                <p:nvPr/>
              </p:nvSpPr>
              <p:spPr bwMode="auto">
                <a:xfrm>
                  <a:off x="891" y="2037"/>
                  <a:ext cx="18" cy="18"/>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3175">
                  <a:solidFill>
                    <a:srgbClr val="6C8F93"/>
                  </a:solidFill>
                  <a:round/>
                  <a:headEnd/>
                  <a:tailEnd/>
                </a:ln>
              </p:spPr>
              <p:txBody>
                <a:bodyPr/>
                <a:lstStyle/>
                <a:p>
                  <a:endParaRPr lang="it-IT"/>
                </a:p>
              </p:txBody>
            </p:sp>
            <p:sp>
              <p:nvSpPr>
                <p:cNvPr id="33953" name="Arc 350"/>
                <p:cNvSpPr>
                  <a:spLocks/>
                </p:cNvSpPr>
                <p:nvPr/>
              </p:nvSpPr>
              <p:spPr bwMode="auto">
                <a:xfrm>
                  <a:off x="820" y="2024"/>
                  <a:ext cx="10" cy="17"/>
                </a:xfrm>
                <a:custGeom>
                  <a:avLst/>
                  <a:gdLst>
                    <a:gd name="T0" fmla="*/ 0 w 21600"/>
                    <a:gd name="T1" fmla="*/ 0 h 41382"/>
                    <a:gd name="T2" fmla="*/ 0 w 21600"/>
                    <a:gd name="T3" fmla="*/ 0 h 41382"/>
                    <a:gd name="T4" fmla="*/ 0 w 21600"/>
                    <a:gd name="T5" fmla="*/ 0 h 41382"/>
                    <a:gd name="T6" fmla="*/ 0 60000 65536"/>
                    <a:gd name="T7" fmla="*/ 0 60000 65536"/>
                    <a:gd name="T8" fmla="*/ 0 60000 65536"/>
                    <a:gd name="T9" fmla="*/ 0 w 21600"/>
                    <a:gd name="T10" fmla="*/ 0 h 41382"/>
                    <a:gd name="T11" fmla="*/ 21600 w 21600"/>
                    <a:gd name="T12" fmla="*/ 41382 h 41382"/>
                  </a:gdLst>
                  <a:ahLst/>
                  <a:cxnLst>
                    <a:cxn ang="T6">
                      <a:pos x="T0" y="T1"/>
                    </a:cxn>
                    <a:cxn ang="T7">
                      <a:pos x="T2" y="T3"/>
                    </a:cxn>
                    <a:cxn ang="T8">
                      <a:pos x="T4" y="T5"/>
                    </a:cxn>
                  </a:cxnLst>
                  <a:rect l="T9" t="T10" r="T11" b="T12"/>
                  <a:pathLst>
                    <a:path w="21600" h="41382" fill="none" extrusionOk="0">
                      <a:moveTo>
                        <a:pt x="13091" y="41381"/>
                      </a:moveTo>
                      <a:cubicBezTo>
                        <a:pt x="5149" y="37977"/>
                        <a:pt x="0" y="30168"/>
                        <a:pt x="0" y="21528"/>
                      </a:cubicBezTo>
                      <a:cubicBezTo>
                        <a:pt x="-1" y="10281"/>
                        <a:pt x="8629" y="916"/>
                        <a:pt x="19838" y="-1"/>
                      </a:cubicBezTo>
                    </a:path>
                    <a:path w="21600" h="41382" stroke="0" extrusionOk="0">
                      <a:moveTo>
                        <a:pt x="13091" y="41381"/>
                      </a:moveTo>
                      <a:cubicBezTo>
                        <a:pt x="5149" y="37977"/>
                        <a:pt x="0" y="30168"/>
                        <a:pt x="0" y="21528"/>
                      </a:cubicBezTo>
                      <a:cubicBezTo>
                        <a:pt x="-1" y="10281"/>
                        <a:pt x="8629" y="916"/>
                        <a:pt x="19838" y="-1"/>
                      </a:cubicBezTo>
                      <a:lnTo>
                        <a:pt x="21600" y="21528"/>
                      </a:lnTo>
                      <a:close/>
                    </a:path>
                  </a:pathLst>
                </a:custGeom>
                <a:solidFill>
                  <a:srgbClr val="E7EDED"/>
                </a:solidFill>
                <a:ln w="9525">
                  <a:noFill/>
                  <a:round/>
                  <a:headEnd/>
                  <a:tailEnd/>
                </a:ln>
              </p:spPr>
              <p:txBody>
                <a:bodyPr/>
                <a:lstStyle/>
                <a:p>
                  <a:endParaRPr lang="it-IT"/>
                </a:p>
              </p:txBody>
            </p:sp>
            <p:sp>
              <p:nvSpPr>
                <p:cNvPr id="33954" name="Arc 351"/>
                <p:cNvSpPr>
                  <a:spLocks/>
                </p:cNvSpPr>
                <p:nvPr/>
              </p:nvSpPr>
              <p:spPr bwMode="auto">
                <a:xfrm>
                  <a:off x="821" y="2025"/>
                  <a:ext cx="9" cy="15"/>
                </a:xfrm>
                <a:custGeom>
                  <a:avLst/>
                  <a:gdLst>
                    <a:gd name="T0" fmla="*/ 0 w 21600"/>
                    <a:gd name="T1" fmla="*/ 0 h 41421"/>
                    <a:gd name="T2" fmla="*/ 0 w 21600"/>
                    <a:gd name="T3" fmla="*/ 0 h 41421"/>
                    <a:gd name="T4" fmla="*/ 0 w 21600"/>
                    <a:gd name="T5" fmla="*/ 0 h 41421"/>
                    <a:gd name="T6" fmla="*/ 0 60000 65536"/>
                    <a:gd name="T7" fmla="*/ 0 60000 65536"/>
                    <a:gd name="T8" fmla="*/ 0 60000 65536"/>
                    <a:gd name="T9" fmla="*/ 0 w 21600"/>
                    <a:gd name="T10" fmla="*/ 0 h 41421"/>
                    <a:gd name="T11" fmla="*/ 21600 w 21600"/>
                    <a:gd name="T12" fmla="*/ 41421 h 41421"/>
                  </a:gdLst>
                  <a:ahLst/>
                  <a:cxnLst>
                    <a:cxn ang="T6">
                      <a:pos x="T0" y="T1"/>
                    </a:cxn>
                    <a:cxn ang="T7">
                      <a:pos x="T2" y="T3"/>
                    </a:cxn>
                    <a:cxn ang="T8">
                      <a:pos x="T4" y="T5"/>
                    </a:cxn>
                  </a:cxnLst>
                  <a:rect l="T9" t="T10" r="T11" b="T12"/>
                  <a:pathLst>
                    <a:path w="21600" h="41421" fill="none" extrusionOk="0">
                      <a:moveTo>
                        <a:pt x="13179" y="41421"/>
                      </a:moveTo>
                      <a:cubicBezTo>
                        <a:pt x="5190" y="38039"/>
                        <a:pt x="0" y="30205"/>
                        <a:pt x="0" y="21530"/>
                      </a:cubicBezTo>
                      <a:cubicBezTo>
                        <a:pt x="-1" y="10275"/>
                        <a:pt x="8641" y="906"/>
                        <a:pt x="19860" y="0"/>
                      </a:cubicBezTo>
                    </a:path>
                    <a:path w="21600" h="41421" stroke="0" extrusionOk="0">
                      <a:moveTo>
                        <a:pt x="13179" y="41421"/>
                      </a:moveTo>
                      <a:cubicBezTo>
                        <a:pt x="5190" y="38039"/>
                        <a:pt x="0" y="30205"/>
                        <a:pt x="0" y="21530"/>
                      </a:cubicBezTo>
                      <a:cubicBezTo>
                        <a:pt x="-1" y="10275"/>
                        <a:pt x="8641" y="906"/>
                        <a:pt x="19860" y="0"/>
                      </a:cubicBezTo>
                      <a:lnTo>
                        <a:pt x="21600" y="21530"/>
                      </a:lnTo>
                      <a:close/>
                    </a:path>
                  </a:pathLst>
                </a:custGeom>
                <a:solidFill>
                  <a:srgbClr val="E7EDED"/>
                </a:solidFill>
                <a:ln w="3175">
                  <a:solidFill>
                    <a:srgbClr val="6C8F93"/>
                  </a:solidFill>
                  <a:round/>
                  <a:headEnd/>
                  <a:tailEnd/>
                </a:ln>
              </p:spPr>
              <p:txBody>
                <a:bodyPr/>
                <a:lstStyle/>
                <a:p>
                  <a:endParaRPr lang="it-IT"/>
                </a:p>
              </p:txBody>
            </p:sp>
            <p:sp>
              <p:nvSpPr>
                <p:cNvPr id="33955" name="Arc 352"/>
                <p:cNvSpPr>
                  <a:spLocks/>
                </p:cNvSpPr>
                <p:nvPr/>
              </p:nvSpPr>
              <p:spPr bwMode="auto">
                <a:xfrm>
                  <a:off x="849" y="2048"/>
                  <a:ext cx="42" cy="12"/>
                </a:xfrm>
                <a:custGeom>
                  <a:avLst/>
                  <a:gdLst>
                    <a:gd name="T0" fmla="*/ 0 w 39208"/>
                    <a:gd name="T1" fmla="*/ 0 h 21600"/>
                    <a:gd name="T2" fmla="*/ 0 w 39208"/>
                    <a:gd name="T3" fmla="*/ 0 h 21600"/>
                    <a:gd name="T4" fmla="*/ 0 w 39208"/>
                    <a:gd name="T5" fmla="*/ 0 h 21600"/>
                    <a:gd name="T6" fmla="*/ 0 60000 65536"/>
                    <a:gd name="T7" fmla="*/ 0 60000 65536"/>
                    <a:gd name="T8" fmla="*/ 0 60000 65536"/>
                    <a:gd name="T9" fmla="*/ 0 w 39208"/>
                    <a:gd name="T10" fmla="*/ 0 h 21600"/>
                    <a:gd name="T11" fmla="*/ 39208 w 39208"/>
                    <a:gd name="T12" fmla="*/ 21600 h 21600"/>
                  </a:gdLst>
                  <a:ahLst/>
                  <a:cxnLst>
                    <a:cxn ang="T6">
                      <a:pos x="T0" y="T1"/>
                    </a:cxn>
                    <a:cxn ang="T7">
                      <a:pos x="T2" y="T3"/>
                    </a:cxn>
                    <a:cxn ang="T8">
                      <a:pos x="T4" y="T5"/>
                    </a:cxn>
                  </a:cxnLst>
                  <a:rect l="T9" t="T10" r="T11" b="T12"/>
                  <a:pathLst>
                    <a:path w="39208" h="21600" fill="none" extrusionOk="0">
                      <a:moveTo>
                        <a:pt x="39208" y="11629"/>
                      </a:moveTo>
                      <a:cubicBezTo>
                        <a:pt x="35239" y="17840"/>
                        <a:pt x="28377" y="21599"/>
                        <a:pt x="21006" y="21600"/>
                      </a:cubicBezTo>
                      <a:cubicBezTo>
                        <a:pt x="11015" y="21600"/>
                        <a:pt x="2328" y="14748"/>
                        <a:pt x="0" y="5032"/>
                      </a:cubicBezTo>
                    </a:path>
                    <a:path w="39208" h="21600" stroke="0" extrusionOk="0">
                      <a:moveTo>
                        <a:pt x="39208" y="11629"/>
                      </a:moveTo>
                      <a:cubicBezTo>
                        <a:pt x="35239" y="17840"/>
                        <a:pt x="28377" y="21599"/>
                        <a:pt x="21006" y="21600"/>
                      </a:cubicBezTo>
                      <a:cubicBezTo>
                        <a:pt x="11015" y="21600"/>
                        <a:pt x="2328" y="14748"/>
                        <a:pt x="0" y="5032"/>
                      </a:cubicBezTo>
                      <a:lnTo>
                        <a:pt x="21006" y="0"/>
                      </a:lnTo>
                      <a:close/>
                    </a:path>
                  </a:pathLst>
                </a:custGeom>
                <a:solidFill>
                  <a:srgbClr val="E7EDED"/>
                </a:solidFill>
                <a:ln w="9525">
                  <a:noFill/>
                  <a:round/>
                  <a:headEnd/>
                  <a:tailEnd/>
                </a:ln>
              </p:spPr>
              <p:txBody>
                <a:bodyPr/>
                <a:lstStyle/>
                <a:p>
                  <a:endParaRPr lang="it-IT"/>
                </a:p>
              </p:txBody>
            </p:sp>
            <p:sp>
              <p:nvSpPr>
                <p:cNvPr id="33956" name="Arc 353"/>
                <p:cNvSpPr>
                  <a:spLocks/>
                </p:cNvSpPr>
                <p:nvPr/>
              </p:nvSpPr>
              <p:spPr bwMode="auto">
                <a:xfrm>
                  <a:off x="850" y="2048"/>
                  <a:ext cx="40" cy="11"/>
                </a:xfrm>
                <a:custGeom>
                  <a:avLst/>
                  <a:gdLst>
                    <a:gd name="T0" fmla="*/ 0 w 38927"/>
                    <a:gd name="T1" fmla="*/ 0 h 21600"/>
                    <a:gd name="T2" fmla="*/ 0 w 38927"/>
                    <a:gd name="T3" fmla="*/ 0 h 21600"/>
                    <a:gd name="T4" fmla="*/ 0 w 38927"/>
                    <a:gd name="T5" fmla="*/ 0 h 21600"/>
                    <a:gd name="T6" fmla="*/ 0 60000 65536"/>
                    <a:gd name="T7" fmla="*/ 0 60000 65536"/>
                    <a:gd name="T8" fmla="*/ 0 60000 65536"/>
                    <a:gd name="T9" fmla="*/ 0 w 38927"/>
                    <a:gd name="T10" fmla="*/ 0 h 21600"/>
                    <a:gd name="T11" fmla="*/ 38927 w 38927"/>
                    <a:gd name="T12" fmla="*/ 21600 h 21600"/>
                  </a:gdLst>
                  <a:ahLst/>
                  <a:cxnLst>
                    <a:cxn ang="T6">
                      <a:pos x="T0" y="T1"/>
                    </a:cxn>
                    <a:cxn ang="T7">
                      <a:pos x="T2" y="T3"/>
                    </a:cxn>
                    <a:cxn ang="T8">
                      <a:pos x="T4" y="T5"/>
                    </a:cxn>
                  </a:cxnLst>
                  <a:rect l="T9" t="T10" r="T11" b="T12"/>
                  <a:pathLst>
                    <a:path w="38927" h="21600" fill="none" extrusionOk="0">
                      <a:moveTo>
                        <a:pt x="38926" y="11981"/>
                      </a:moveTo>
                      <a:cubicBezTo>
                        <a:pt x="34920" y="17990"/>
                        <a:pt x="28176" y="21599"/>
                        <a:pt x="20955" y="21600"/>
                      </a:cubicBezTo>
                      <a:cubicBezTo>
                        <a:pt x="11043" y="21600"/>
                        <a:pt x="2403" y="14854"/>
                        <a:pt x="-1" y="5239"/>
                      </a:cubicBezTo>
                    </a:path>
                    <a:path w="38927" h="21600" stroke="0" extrusionOk="0">
                      <a:moveTo>
                        <a:pt x="38926" y="11981"/>
                      </a:moveTo>
                      <a:cubicBezTo>
                        <a:pt x="34920" y="17990"/>
                        <a:pt x="28176" y="21599"/>
                        <a:pt x="20955" y="21600"/>
                      </a:cubicBezTo>
                      <a:cubicBezTo>
                        <a:pt x="11043" y="21600"/>
                        <a:pt x="2403" y="14854"/>
                        <a:pt x="-1" y="5239"/>
                      </a:cubicBezTo>
                      <a:lnTo>
                        <a:pt x="20955" y="0"/>
                      </a:lnTo>
                      <a:close/>
                    </a:path>
                  </a:pathLst>
                </a:custGeom>
                <a:solidFill>
                  <a:srgbClr val="E7EDED"/>
                </a:solidFill>
                <a:ln w="3175">
                  <a:solidFill>
                    <a:srgbClr val="6C8F93"/>
                  </a:solidFill>
                  <a:round/>
                  <a:headEnd/>
                  <a:tailEnd/>
                </a:ln>
              </p:spPr>
              <p:txBody>
                <a:bodyPr/>
                <a:lstStyle/>
                <a:p>
                  <a:endParaRPr lang="it-IT"/>
                </a:p>
              </p:txBody>
            </p:sp>
          </p:grpSp>
        </p:grpSp>
      </p:grpSp>
      <p:pic>
        <p:nvPicPr>
          <p:cNvPr id="33799" name="Picture 354"/>
          <p:cNvPicPr>
            <a:picLocks noChangeArrowheads="1"/>
          </p:cNvPicPr>
          <p:nvPr/>
        </p:nvPicPr>
        <p:blipFill>
          <a:blip r:embed="rId2" cstate="print"/>
          <a:srcRect/>
          <a:stretch>
            <a:fillRect/>
          </a:stretch>
        </p:blipFill>
        <p:spPr bwMode="auto">
          <a:xfrm>
            <a:off x="665163" y="1411288"/>
            <a:ext cx="1189037" cy="752475"/>
          </a:xfrm>
          <a:prstGeom prst="rect">
            <a:avLst/>
          </a:prstGeom>
          <a:noFill/>
          <a:ln w="12700">
            <a:noFill/>
            <a:miter lim="800000"/>
            <a:headEnd/>
            <a:tailEnd/>
          </a:ln>
        </p:spPr>
      </p:pic>
      <p:grpSp>
        <p:nvGrpSpPr>
          <p:cNvPr id="33800" name="Group 355"/>
          <p:cNvGrpSpPr>
            <a:grpSpLocks/>
          </p:cNvGrpSpPr>
          <p:nvPr/>
        </p:nvGrpSpPr>
        <p:grpSpPr bwMode="auto">
          <a:xfrm>
            <a:off x="1630363" y="1622425"/>
            <a:ext cx="1800225" cy="1622425"/>
            <a:chOff x="1358" y="1894"/>
            <a:chExt cx="2981" cy="1793"/>
          </a:xfrm>
        </p:grpSpPr>
        <p:sp>
          <p:nvSpPr>
            <p:cNvPr id="33921" name="Oval 356"/>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2" name="Oval 357"/>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3" name="Oval 358"/>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4" name="Oval 359"/>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5" name="Oval 360"/>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6" name="Oval 361"/>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7" name="Oval 362"/>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8" name="Oval 363"/>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9" name="Oval 364"/>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3801" name="Group 365"/>
          <p:cNvGrpSpPr>
            <a:grpSpLocks/>
          </p:cNvGrpSpPr>
          <p:nvPr/>
        </p:nvGrpSpPr>
        <p:grpSpPr bwMode="auto">
          <a:xfrm>
            <a:off x="3357563" y="1716088"/>
            <a:ext cx="2411412" cy="1677987"/>
            <a:chOff x="1358" y="1894"/>
            <a:chExt cx="2981" cy="1793"/>
          </a:xfrm>
        </p:grpSpPr>
        <p:sp>
          <p:nvSpPr>
            <p:cNvPr id="33912" name="Oval 366"/>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3" name="Oval 367"/>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4" name="Oval 368"/>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5" name="Oval 369"/>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6" name="Oval 370"/>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7" name="Oval 371"/>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8" name="Oval 372"/>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19" name="Oval 373"/>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920" name="Oval 374"/>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3802" name="Group 375"/>
          <p:cNvGrpSpPr>
            <a:grpSpLocks/>
          </p:cNvGrpSpPr>
          <p:nvPr/>
        </p:nvGrpSpPr>
        <p:grpSpPr bwMode="auto">
          <a:xfrm>
            <a:off x="3390900" y="1746250"/>
            <a:ext cx="2390775" cy="1706563"/>
            <a:chOff x="1358" y="1886"/>
            <a:chExt cx="2989" cy="1810"/>
          </a:xfrm>
        </p:grpSpPr>
        <p:sp>
          <p:nvSpPr>
            <p:cNvPr id="33896" name="Arc 376"/>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3897" name="Arc 377"/>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3898" name="Arc 378"/>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3899" name="Arc 379"/>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3900" name="Arc 380"/>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3901" name="Arc 381"/>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3902" name="Arc 382"/>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3903" name="Arc 383"/>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3904" name="Arc 384"/>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3905" name="Arc 385"/>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3906" name="Arc 386"/>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3907" name="Arc 387"/>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3908" name="Arc 388"/>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3909" name="Arc 389"/>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3910" name="Arc 390"/>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3911" name="Arc 391"/>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grpSp>
        <p:nvGrpSpPr>
          <p:cNvPr id="33803" name="Group 392"/>
          <p:cNvGrpSpPr>
            <a:grpSpLocks/>
          </p:cNvGrpSpPr>
          <p:nvPr/>
        </p:nvGrpSpPr>
        <p:grpSpPr bwMode="auto">
          <a:xfrm>
            <a:off x="1630363" y="1622425"/>
            <a:ext cx="1800225" cy="1651000"/>
            <a:chOff x="1358" y="1886"/>
            <a:chExt cx="2989" cy="1810"/>
          </a:xfrm>
        </p:grpSpPr>
        <p:sp>
          <p:nvSpPr>
            <p:cNvPr id="33880" name="Arc 393"/>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3881" name="Arc 394"/>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3882" name="Arc 395"/>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3883" name="Arc 396"/>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3884" name="Arc 397"/>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3885" name="Arc 398"/>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3886" name="Arc 399"/>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3887" name="Arc 400"/>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3888" name="Arc 401"/>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3889" name="Arc 402"/>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3890" name="Arc 403"/>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3891" name="Arc 404"/>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3892" name="Arc 405"/>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3893" name="Arc 406"/>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3894" name="Arc 407"/>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3895" name="Arc 408"/>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sp>
        <p:nvSpPr>
          <p:cNvPr id="410009" name="Line 409"/>
          <p:cNvSpPr>
            <a:spLocks noChangeShapeType="1"/>
          </p:cNvSpPr>
          <p:nvPr/>
        </p:nvSpPr>
        <p:spPr bwMode="auto">
          <a:xfrm>
            <a:off x="1941513" y="1897063"/>
            <a:ext cx="280987" cy="4953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0" name="Line 410"/>
          <p:cNvSpPr>
            <a:spLocks noChangeShapeType="1"/>
          </p:cNvSpPr>
          <p:nvPr/>
        </p:nvSpPr>
        <p:spPr bwMode="auto">
          <a:xfrm flipH="1">
            <a:off x="2268538" y="2171700"/>
            <a:ext cx="608012" cy="220663"/>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1" name="Line 411"/>
          <p:cNvSpPr>
            <a:spLocks noChangeShapeType="1"/>
          </p:cNvSpPr>
          <p:nvPr/>
        </p:nvSpPr>
        <p:spPr bwMode="auto">
          <a:xfrm flipH="1" flipV="1">
            <a:off x="2222500" y="2447925"/>
            <a:ext cx="420688" cy="4397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2" name="Line 412"/>
          <p:cNvSpPr>
            <a:spLocks noChangeShapeType="1"/>
          </p:cNvSpPr>
          <p:nvPr/>
        </p:nvSpPr>
        <p:spPr bwMode="auto">
          <a:xfrm flipH="1" flipV="1">
            <a:off x="2922588" y="2171700"/>
            <a:ext cx="511175" cy="15398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3" name="Line 413"/>
          <p:cNvSpPr>
            <a:spLocks noChangeShapeType="1"/>
          </p:cNvSpPr>
          <p:nvPr/>
        </p:nvSpPr>
        <p:spPr bwMode="auto">
          <a:xfrm flipH="1">
            <a:off x="2643188" y="2401888"/>
            <a:ext cx="790575" cy="43021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4" name="Line 414"/>
          <p:cNvSpPr>
            <a:spLocks noChangeShapeType="1"/>
          </p:cNvSpPr>
          <p:nvPr/>
        </p:nvSpPr>
        <p:spPr bwMode="auto">
          <a:xfrm flipH="1">
            <a:off x="3606800" y="2100263"/>
            <a:ext cx="1028700" cy="11271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5" name="Line 415"/>
          <p:cNvSpPr>
            <a:spLocks noChangeShapeType="1"/>
          </p:cNvSpPr>
          <p:nvPr/>
        </p:nvSpPr>
        <p:spPr bwMode="auto">
          <a:xfrm flipH="1" flipV="1">
            <a:off x="3652838" y="2212975"/>
            <a:ext cx="373062" cy="6604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6" name="Line 416"/>
          <p:cNvSpPr>
            <a:spLocks noChangeShapeType="1"/>
          </p:cNvSpPr>
          <p:nvPr/>
        </p:nvSpPr>
        <p:spPr bwMode="auto">
          <a:xfrm flipH="1" flipV="1">
            <a:off x="3635375" y="2205038"/>
            <a:ext cx="579438" cy="28098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7" name="Line 417"/>
          <p:cNvSpPr>
            <a:spLocks noChangeShapeType="1"/>
          </p:cNvSpPr>
          <p:nvPr/>
        </p:nvSpPr>
        <p:spPr bwMode="auto">
          <a:xfrm flipH="1" flipV="1">
            <a:off x="4214813" y="2486025"/>
            <a:ext cx="1122362" cy="55563"/>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8" name="Line 418"/>
          <p:cNvSpPr>
            <a:spLocks noChangeShapeType="1"/>
          </p:cNvSpPr>
          <p:nvPr/>
        </p:nvSpPr>
        <p:spPr bwMode="auto">
          <a:xfrm flipH="1" flipV="1">
            <a:off x="4681538" y="2100263"/>
            <a:ext cx="514350" cy="16668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19" name="Line 419"/>
          <p:cNvSpPr>
            <a:spLocks noChangeShapeType="1"/>
          </p:cNvSpPr>
          <p:nvPr/>
        </p:nvSpPr>
        <p:spPr bwMode="auto">
          <a:xfrm flipH="1">
            <a:off x="4025900" y="2927350"/>
            <a:ext cx="1030288" cy="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20" name="Line 420"/>
          <p:cNvSpPr>
            <a:spLocks noChangeShapeType="1"/>
          </p:cNvSpPr>
          <p:nvPr/>
        </p:nvSpPr>
        <p:spPr bwMode="auto">
          <a:xfrm flipV="1">
            <a:off x="5102225" y="2541588"/>
            <a:ext cx="280988" cy="38576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21" name="Line 421"/>
          <p:cNvSpPr>
            <a:spLocks noChangeShapeType="1"/>
          </p:cNvSpPr>
          <p:nvPr/>
        </p:nvSpPr>
        <p:spPr bwMode="auto">
          <a:xfrm flipH="1" flipV="1">
            <a:off x="5241925" y="2266950"/>
            <a:ext cx="141288" cy="2746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22" name="Line 422"/>
          <p:cNvSpPr>
            <a:spLocks noChangeShapeType="1"/>
          </p:cNvSpPr>
          <p:nvPr/>
        </p:nvSpPr>
        <p:spPr bwMode="auto">
          <a:xfrm flipH="1">
            <a:off x="5186363" y="2782888"/>
            <a:ext cx="457200" cy="2286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3818" name="Picture 423"/>
          <p:cNvPicPr>
            <a:picLocks noChangeArrowheads="1"/>
          </p:cNvPicPr>
          <p:nvPr/>
        </p:nvPicPr>
        <p:blipFill>
          <a:blip r:embed="rId3" cstate="print"/>
          <a:srcRect/>
          <a:stretch>
            <a:fillRect/>
          </a:stretch>
        </p:blipFill>
        <p:spPr bwMode="auto">
          <a:xfrm>
            <a:off x="1716088" y="1785938"/>
            <a:ext cx="365125" cy="263525"/>
          </a:xfrm>
          <a:prstGeom prst="rect">
            <a:avLst/>
          </a:prstGeom>
          <a:noFill/>
          <a:ln w="12700">
            <a:noFill/>
            <a:miter lim="800000"/>
            <a:headEnd/>
            <a:tailEnd/>
          </a:ln>
        </p:spPr>
      </p:pic>
      <p:sp>
        <p:nvSpPr>
          <p:cNvPr id="410024" name="Line 424"/>
          <p:cNvSpPr>
            <a:spLocks noChangeShapeType="1"/>
          </p:cNvSpPr>
          <p:nvPr/>
        </p:nvSpPr>
        <p:spPr bwMode="auto">
          <a:xfrm flipV="1">
            <a:off x="1614488" y="2447925"/>
            <a:ext cx="608012" cy="1651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3820" name="Picture 425"/>
          <p:cNvPicPr>
            <a:picLocks noChangeArrowheads="1"/>
          </p:cNvPicPr>
          <p:nvPr/>
        </p:nvPicPr>
        <p:blipFill>
          <a:blip r:embed="rId4" cstate="print"/>
          <a:srcRect/>
          <a:stretch>
            <a:fillRect/>
          </a:stretch>
        </p:blipFill>
        <p:spPr bwMode="auto">
          <a:xfrm>
            <a:off x="2036763" y="2314575"/>
            <a:ext cx="365125" cy="261938"/>
          </a:xfrm>
          <a:prstGeom prst="rect">
            <a:avLst/>
          </a:prstGeom>
          <a:noFill/>
          <a:ln w="12700">
            <a:noFill/>
            <a:miter lim="800000"/>
            <a:headEnd/>
            <a:tailEnd/>
          </a:ln>
        </p:spPr>
      </p:pic>
      <p:pic>
        <p:nvPicPr>
          <p:cNvPr id="33821" name="Picture 426"/>
          <p:cNvPicPr>
            <a:picLocks noChangeArrowheads="1"/>
          </p:cNvPicPr>
          <p:nvPr/>
        </p:nvPicPr>
        <p:blipFill>
          <a:blip r:embed="rId4" cstate="print"/>
          <a:srcRect/>
          <a:stretch>
            <a:fillRect/>
          </a:stretch>
        </p:blipFill>
        <p:spPr bwMode="auto">
          <a:xfrm>
            <a:off x="2700338" y="2074863"/>
            <a:ext cx="363537" cy="263525"/>
          </a:xfrm>
          <a:prstGeom prst="rect">
            <a:avLst/>
          </a:prstGeom>
          <a:noFill/>
          <a:ln w="12700">
            <a:noFill/>
            <a:miter lim="800000"/>
            <a:headEnd/>
            <a:tailEnd/>
          </a:ln>
        </p:spPr>
      </p:pic>
      <p:pic>
        <p:nvPicPr>
          <p:cNvPr id="33822" name="Picture 427"/>
          <p:cNvPicPr>
            <a:picLocks noChangeArrowheads="1"/>
          </p:cNvPicPr>
          <p:nvPr/>
        </p:nvPicPr>
        <p:blipFill>
          <a:blip r:embed="rId4" cstate="print"/>
          <a:srcRect/>
          <a:stretch>
            <a:fillRect/>
          </a:stretch>
        </p:blipFill>
        <p:spPr bwMode="auto">
          <a:xfrm>
            <a:off x="2455863" y="2790825"/>
            <a:ext cx="366712" cy="261938"/>
          </a:xfrm>
          <a:prstGeom prst="rect">
            <a:avLst/>
          </a:prstGeom>
          <a:noFill/>
          <a:ln w="12700">
            <a:noFill/>
            <a:miter lim="800000"/>
            <a:headEnd/>
            <a:tailEnd/>
          </a:ln>
        </p:spPr>
      </p:pic>
      <p:pic>
        <p:nvPicPr>
          <p:cNvPr id="33823" name="Picture 428"/>
          <p:cNvPicPr>
            <a:picLocks noChangeArrowheads="1"/>
          </p:cNvPicPr>
          <p:nvPr/>
        </p:nvPicPr>
        <p:blipFill>
          <a:blip r:embed="rId4" cstate="print"/>
          <a:srcRect/>
          <a:stretch>
            <a:fillRect/>
          </a:stretch>
        </p:blipFill>
        <p:spPr bwMode="auto">
          <a:xfrm>
            <a:off x="3863975" y="2822575"/>
            <a:ext cx="392113" cy="263525"/>
          </a:xfrm>
          <a:prstGeom prst="rect">
            <a:avLst/>
          </a:prstGeom>
          <a:noFill/>
          <a:ln w="12700">
            <a:noFill/>
            <a:miter lim="800000"/>
            <a:headEnd/>
            <a:tailEnd/>
          </a:ln>
        </p:spPr>
      </p:pic>
      <p:pic>
        <p:nvPicPr>
          <p:cNvPr id="33824" name="Picture 429"/>
          <p:cNvPicPr>
            <a:picLocks noChangeArrowheads="1"/>
          </p:cNvPicPr>
          <p:nvPr/>
        </p:nvPicPr>
        <p:blipFill>
          <a:blip r:embed="rId4" cstate="print"/>
          <a:srcRect/>
          <a:stretch>
            <a:fillRect/>
          </a:stretch>
        </p:blipFill>
        <p:spPr bwMode="auto">
          <a:xfrm>
            <a:off x="3979863" y="2376488"/>
            <a:ext cx="392112" cy="260350"/>
          </a:xfrm>
          <a:prstGeom prst="rect">
            <a:avLst/>
          </a:prstGeom>
          <a:noFill/>
          <a:ln w="12700">
            <a:noFill/>
            <a:miter lim="800000"/>
            <a:headEnd/>
            <a:tailEnd/>
          </a:ln>
        </p:spPr>
      </p:pic>
      <p:pic>
        <p:nvPicPr>
          <p:cNvPr id="33825" name="Picture 430"/>
          <p:cNvPicPr>
            <a:picLocks noChangeArrowheads="1"/>
          </p:cNvPicPr>
          <p:nvPr/>
        </p:nvPicPr>
        <p:blipFill>
          <a:blip r:embed="rId4" cstate="print"/>
          <a:srcRect/>
          <a:stretch>
            <a:fillRect/>
          </a:stretch>
        </p:blipFill>
        <p:spPr bwMode="auto">
          <a:xfrm>
            <a:off x="4383088" y="2003425"/>
            <a:ext cx="392112" cy="263525"/>
          </a:xfrm>
          <a:prstGeom prst="rect">
            <a:avLst/>
          </a:prstGeom>
          <a:noFill/>
          <a:ln w="12700">
            <a:noFill/>
            <a:miter lim="800000"/>
            <a:headEnd/>
            <a:tailEnd/>
          </a:ln>
        </p:spPr>
      </p:pic>
      <p:pic>
        <p:nvPicPr>
          <p:cNvPr id="33826" name="Picture 431"/>
          <p:cNvPicPr>
            <a:picLocks noChangeArrowheads="1"/>
          </p:cNvPicPr>
          <p:nvPr/>
        </p:nvPicPr>
        <p:blipFill>
          <a:blip r:embed="rId4" cstate="print"/>
          <a:srcRect/>
          <a:stretch>
            <a:fillRect/>
          </a:stretch>
        </p:blipFill>
        <p:spPr bwMode="auto">
          <a:xfrm>
            <a:off x="4991100" y="2151063"/>
            <a:ext cx="392113" cy="260350"/>
          </a:xfrm>
          <a:prstGeom prst="rect">
            <a:avLst/>
          </a:prstGeom>
          <a:noFill/>
          <a:ln w="12700">
            <a:noFill/>
            <a:miter lim="800000"/>
            <a:headEnd/>
            <a:tailEnd/>
          </a:ln>
        </p:spPr>
      </p:pic>
      <p:pic>
        <p:nvPicPr>
          <p:cNvPr id="33827" name="Picture 432"/>
          <p:cNvPicPr>
            <a:picLocks noChangeArrowheads="1"/>
          </p:cNvPicPr>
          <p:nvPr/>
        </p:nvPicPr>
        <p:blipFill>
          <a:blip r:embed="rId4" cstate="print"/>
          <a:srcRect/>
          <a:stretch>
            <a:fillRect/>
          </a:stretch>
        </p:blipFill>
        <p:spPr bwMode="auto">
          <a:xfrm>
            <a:off x="4835525" y="2867025"/>
            <a:ext cx="392113" cy="261938"/>
          </a:xfrm>
          <a:prstGeom prst="rect">
            <a:avLst/>
          </a:prstGeom>
          <a:noFill/>
          <a:ln w="12700">
            <a:noFill/>
            <a:miter lim="800000"/>
            <a:headEnd/>
            <a:tailEnd/>
          </a:ln>
        </p:spPr>
      </p:pic>
      <p:pic>
        <p:nvPicPr>
          <p:cNvPr id="33828" name="Picture 433"/>
          <p:cNvPicPr>
            <a:picLocks noChangeArrowheads="1"/>
          </p:cNvPicPr>
          <p:nvPr/>
        </p:nvPicPr>
        <p:blipFill>
          <a:blip r:embed="rId4" cstate="print"/>
          <a:srcRect/>
          <a:stretch>
            <a:fillRect/>
          </a:stretch>
        </p:blipFill>
        <p:spPr bwMode="auto">
          <a:xfrm>
            <a:off x="5118100" y="2463800"/>
            <a:ext cx="392113" cy="261938"/>
          </a:xfrm>
          <a:prstGeom prst="rect">
            <a:avLst/>
          </a:prstGeom>
          <a:noFill/>
          <a:ln w="12700">
            <a:noFill/>
            <a:miter lim="800000"/>
            <a:headEnd/>
            <a:tailEnd/>
          </a:ln>
        </p:spPr>
      </p:pic>
      <p:sp>
        <p:nvSpPr>
          <p:cNvPr id="33829" name="Text Box 434"/>
          <p:cNvSpPr txBox="1">
            <a:spLocks noChangeArrowheads="1"/>
          </p:cNvSpPr>
          <p:nvPr/>
        </p:nvSpPr>
        <p:spPr bwMode="auto">
          <a:xfrm>
            <a:off x="4103688" y="1158875"/>
            <a:ext cx="1309687" cy="581025"/>
          </a:xfrm>
          <a:prstGeom prst="rect">
            <a:avLst/>
          </a:prstGeom>
          <a:noFill/>
          <a:ln w="19050">
            <a:noFill/>
            <a:miter lim="800000"/>
            <a:headEnd/>
            <a:tailEnd/>
          </a:ln>
        </p:spPr>
        <p:txBody>
          <a:bodyPr wrap="none" lIns="91411" tIns="45708" rIns="91411" bIns="45708">
            <a:spAutoFit/>
          </a:bodyPr>
          <a:lstStyle/>
          <a:p>
            <a:pPr eaLnBrk="0" hangingPunct="0"/>
            <a:r>
              <a:rPr lang="en-US" altLang="zh-TW" sz="1600" b="0">
                <a:latin typeface="Arial" pitchFamily="34" charset="0"/>
                <a:ea typeface="PMingLiU" pitchFamily="18" charset="-120"/>
              </a:rPr>
              <a:t>Backbone:</a:t>
            </a:r>
            <a:br>
              <a:rPr lang="en-US" altLang="zh-TW" sz="1600" b="0">
                <a:latin typeface="Arial" pitchFamily="34" charset="0"/>
                <a:ea typeface="PMingLiU" pitchFamily="18" charset="-120"/>
              </a:rPr>
            </a:br>
            <a:r>
              <a:rPr lang="en-US" altLang="zh-TW" sz="1600" b="0">
                <a:latin typeface="Arial" pitchFamily="34" charset="0"/>
                <a:ea typeface="PMingLiU" pitchFamily="18" charset="-120"/>
              </a:rPr>
              <a:t>National ISP</a:t>
            </a:r>
          </a:p>
        </p:txBody>
      </p:sp>
      <p:sp>
        <p:nvSpPr>
          <p:cNvPr id="33830" name="Text Box 435"/>
          <p:cNvSpPr txBox="1">
            <a:spLocks noChangeArrowheads="1"/>
          </p:cNvSpPr>
          <p:nvPr/>
        </p:nvSpPr>
        <p:spPr bwMode="auto">
          <a:xfrm>
            <a:off x="1989138" y="1185863"/>
            <a:ext cx="1355725" cy="517525"/>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b="0">
                <a:latin typeface="Arial" pitchFamily="34" charset="0"/>
                <a:ea typeface="PMingLiU" pitchFamily="18" charset="-120"/>
              </a:rPr>
              <a:t>Local/Regional</a:t>
            </a:r>
            <a:br>
              <a:rPr lang="en-US" altLang="zh-TW" sz="1400" b="0">
                <a:latin typeface="Arial" pitchFamily="34" charset="0"/>
                <a:ea typeface="PMingLiU" pitchFamily="18" charset="-120"/>
              </a:rPr>
            </a:br>
            <a:r>
              <a:rPr lang="en-US" altLang="zh-TW" sz="1400" b="0">
                <a:latin typeface="Arial" pitchFamily="34" charset="0"/>
                <a:ea typeface="PMingLiU" pitchFamily="18" charset="-120"/>
              </a:rPr>
              <a:t>ISP</a:t>
            </a:r>
          </a:p>
        </p:txBody>
      </p:sp>
      <p:pic>
        <p:nvPicPr>
          <p:cNvPr id="33831" name="Picture 436"/>
          <p:cNvPicPr>
            <a:picLocks noChangeArrowheads="1"/>
          </p:cNvPicPr>
          <p:nvPr/>
        </p:nvPicPr>
        <p:blipFill>
          <a:blip r:embed="rId5" cstate="print"/>
          <a:srcRect/>
          <a:stretch>
            <a:fillRect/>
          </a:stretch>
        </p:blipFill>
        <p:spPr bwMode="auto">
          <a:xfrm>
            <a:off x="1457325" y="2555875"/>
            <a:ext cx="365125" cy="260350"/>
          </a:xfrm>
          <a:prstGeom prst="rect">
            <a:avLst/>
          </a:prstGeom>
          <a:noFill/>
          <a:ln w="12700">
            <a:noFill/>
            <a:miter lim="800000"/>
            <a:headEnd/>
            <a:tailEnd/>
          </a:ln>
        </p:spPr>
      </p:pic>
      <p:pic>
        <p:nvPicPr>
          <p:cNvPr id="33832" name="Picture 437"/>
          <p:cNvPicPr>
            <a:picLocks noChangeArrowheads="1"/>
          </p:cNvPicPr>
          <p:nvPr/>
        </p:nvPicPr>
        <p:blipFill>
          <a:blip r:embed="rId6" cstate="print"/>
          <a:srcRect/>
          <a:stretch>
            <a:fillRect/>
          </a:stretch>
        </p:blipFill>
        <p:spPr bwMode="auto">
          <a:xfrm>
            <a:off x="3357563" y="2173288"/>
            <a:ext cx="365125" cy="260350"/>
          </a:xfrm>
          <a:prstGeom prst="rect">
            <a:avLst/>
          </a:prstGeom>
          <a:noFill/>
          <a:ln w="12700">
            <a:noFill/>
            <a:miter lim="800000"/>
            <a:headEnd/>
            <a:tailEnd/>
          </a:ln>
        </p:spPr>
      </p:pic>
      <p:grpSp>
        <p:nvGrpSpPr>
          <p:cNvPr id="33833" name="Group 438"/>
          <p:cNvGrpSpPr>
            <a:grpSpLocks/>
          </p:cNvGrpSpPr>
          <p:nvPr/>
        </p:nvGrpSpPr>
        <p:grpSpPr bwMode="auto">
          <a:xfrm>
            <a:off x="5795963" y="1639888"/>
            <a:ext cx="1800225" cy="1624012"/>
            <a:chOff x="1358" y="1894"/>
            <a:chExt cx="2981" cy="1793"/>
          </a:xfrm>
        </p:grpSpPr>
        <p:sp>
          <p:nvSpPr>
            <p:cNvPr id="33871" name="Oval 439"/>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2" name="Oval 440"/>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3" name="Oval 441"/>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4" name="Oval 442"/>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5" name="Oval 443"/>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6" name="Oval 444"/>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7" name="Oval 445"/>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8" name="Oval 446"/>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3879" name="Oval 447"/>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3834" name="Group 448"/>
          <p:cNvGrpSpPr>
            <a:grpSpLocks/>
          </p:cNvGrpSpPr>
          <p:nvPr/>
        </p:nvGrpSpPr>
        <p:grpSpPr bwMode="auto">
          <a:xfrm>
            <a:off x="5795963" y="1639888"/>
            <a:ext cx="1800225" cy="1652587"/>
            <a:chOff x="1358" y="1886"/>
            <a:chExt cx="2989" cy="1810"/>
          </a:xfrm>
        </p:grpSpPr>
        <p:sp>
          <p:nvSpPr>
            <p:cNvPr id="33855" name="Arc 449"/>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3856" name="Arc 450"/>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3857" name="Arc 451"/>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3858" name="Arc 452"/>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3859" name="Arc 453"/>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3860" name="Arc 454"/>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3861" name="Arc 455"/>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3862" name="Arc 456"/>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3863" name="Arc 457"/>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3864" name="Arc 458"/>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3865" name="Arc 459"/>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3866" name="Arc 460"/>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3867" name="Arc 461"/>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3868" name="Arc 462"/>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3869" name="Arc 463"/>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3870" name="Arc 464"/>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sp>
        <p:nvSpPr>
          <p:cNvPr id="410065" name="Line 465"/>
          <p:cNvSpPr>
            <a:spLocks noChangeShapeType="1"/>
          </p:cNvSpPr>
          <p:nvPr/>
        </p:nvSpPr>
        <p:spPr bwMode="auto">
          <a:xfrm flipH="1">
            <a:off x="6434138" y="2190750"/>
            <a:ext cx="608012" cy="22225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66" name="Line 466"/>
          <p:cNvSpPr>
            <a:spLocks noChangeShapeType="1"/>
          </p:cNvSpPr>
          <p:nvPr/>
        </p:nvSpPr>
        <p:spPr bwMode="auto">
          <a:xfrm flipH="1" flipV="1">
            <a:off x="6388100" y="2466975"/>
            <a:ext cx="420688" cy="4397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67" name="Line 467"/>
          <p:cNvSpPr>
            <a:spLocks noChangeShapeType="1"/>
          </p:cNvSpPr>
          <p:nvPr/>
        </p:nvSpPr>
        <p:spPr bwMode="auto">
          <a:xfrm flipH="1" flipV="1">
            <a:off x="7089775" y="2190750"/>
            <a:ext cx="419100" cy="771525"/>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68" name="Line 468"/>
          <p:cNvSpPr>
            <a:spLocks noChangeShapeType="1"/>
          </p:cNvSpPr>
          <p:nvPr/>
        </p:nvSpPr>
        <p:spPr bwMode="auto">
          <a:xfrm flipH="1" flipV="1">
            <a:off x="6808788" y="2852738"/>
            <a:ext cx="700087" cy="10953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0069" name="Line 469"/>
          <p:cNvSpPr>
            <a:spLocks noChangeShapeType="1"/>
          </p:cNvSpPr>
          <p:nvPr/>
        </p:nvSpPr>
        <p:spPr bwMode="auto">
          <a:xfrm flipV="1">
            <a:off x="5778500" y="2466975"/>
            <a:ext cx="609600" cy="1651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3840" name="Picture 470"/>
          <p:cNvPicPr>
            <a:picLocks noChangeArrowheads="1"/>
          </p:cNvPicPr>
          <p:nvPr/>
        </p:nvPicPr>
        <p:blipFill>
          <a:blip r:embed="rId4" cstate="print"/>
          <a:srcRect/>
          <a:stretch>
            <a:fillRect/>
          </a:stretch>
        </p:blipFill>
        <p:spPr bwMode="auto">
          <a:xfrm>
            <a:off x="6203950" y="2333625"/>
            <a:ext cx="363538" cy="261938"/>
          </a:xfrm>
          <a:prstGeom prst="rect">
            <a:avLst/>
          </a:prstGeom>
          <a:noFill/>
          <a:ln w="12700">
            <a:noFill/>
            <a:miter lim="800000"/>
            <a:headEnd/>
            <a:tailEnd/>
          </a:ln>
        </p:spPr>
      </p:pic>
      <p:pic>
        <p:nvPicPr>
          <p:cNvPr id="33841" name="Picture 471"/>
          <p:cNvPicPr>
            <a:picLocks noChangeArrowheads="1"/>
          </p:cNvPicPr>
          <p:nvPr/>
        </p:nvPicPr>
        <p:blipFill>
          <a:blip r:embed="rId4" cstate="print"/>
          <a:srcRect/>
          <a:stretch>
            <a:fillRect/>
          </a:stretch>
        </p:blipFill>
        <p:spPr bwMode="auto">
          <a:xfrm>
            <a:off x="6621463" y="2809875"/>
            <a:ext cx="366712" cy="261938"/>
          </a:xfrm>
          <a:prstGeom prst="rect">
            <a:avLst/>
          </a:prstGeom>
          <a:noFill/>
          <a:ln w="12700">
            <a:noFill/>
            <a:miter lim="800000"/>
            <a:headEnd/>
            <a:tailEnd/>
          </a:ln>
        </p:spPr>
      </p:pic>
      <p:sp>
        <p:nvSpPr>
          <p:cNvPr id="33842" name="Text Box 472"/>
          <p:cNvSpPr txBox="1">
            <a:spLocks noChangeArrowheads="1"/>
          </p:cNvSpPr>
          <p:nvPr/>
        </p:nvSpPr>
        <p:spPr bwMode="auto">
          <a:xfrm>
            <a:off x="6199188" y="1125538"/>
            <a:ext cx="1354137" cy="517525"/>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b="0">
                <a:latin typeface="Arial" pitchFamily="34" charset="0"/>
                <a:ea typeface="PMingLiU" pitchFamily="18" charset="-120"/>
              </a:rPr>
              <a:t>Local/Regional</a:t>
            </a:r>
          </a:p>
          <a:p>
            <a:pPr algn="ctr" eaLnBrk="0" hangingPunct="0"/>
            <a:r>
              <a:rPr lang="en-US" altLang="zh-TW" sz="1400" b="0">
                <a:latin typeface="Arial" pitchFamily="34" charset="0"/>
                <a:ea typeface="PMingLiU" pitchFamily="18" charset="-120"/>
              </a:rPr>
              <a:t>ISP</a:t>
            </a:r>
          </a:p>
        </p:txBody>
      </p:sp>
      <p:pic>
        <p:nvPicPr>
          <p:cNvPr id="33843" name="Picture 473"/>
          <p:cNvPicPr>
            <a:picLocks noChangeArrowheads="1"/>
          </p:cNvPicPr>
          <p:nvPr/>
        </p:nvPicPr>
        <p:blipFill>
          <a:blip r:embed="rId7" cstate="print"/>
          <a:srcRect/>
          <a:stretch>
            <a:fillRect/>
          </a:stretch>
        </p:blipFill>
        <p:spPr bwMode="auto">
          <a:xfrm>
            <a:off x="5567363" y="2554288"/>
            <a:ext cx="365125" cy="261937"/>
          </a:xfrm>
          <a:prstGeom prst="rect">
            <a:avLst/>
          </a:prstGeom>
          <a:noFill/>
          <a:ln w="12700">
            <a:noFill/>
            <a:miter lim="800000"/>
            <a:headEnd/>
            <a:tailEnd/>
          </a:ln>
        </p:spPr>
      </p:pic>
      <p:pic>
        <p:nvPicPr>
          <p:cNvPr id="33844" name="Picture 474"/>
          <p:cNvPicPr>
            <a:picLocks noChangeArrowheads="1"/>
          </p:cNvPicPr>
          <p:nvPr/>
        </p:nvPicPr>
        <p:blipFill>
          <a:blip r:embed="rId8" cstate="print"/>
          <a:srcRect/>
          <a:stretch>
            <a:fillRect/>
          </a:stretch>
        </p:blipFill>
        <p:spPr bwMode="auto">
          <a:xfrm>
            <a:off x="7296150" y="2809875"/>
            <a:ext cx="365125" cy="261938"/>
          </a:xfrm>
          <a:prstGeom prst="rect">
            <a:avLst/>
          </a:prstGeom>
          <a:noFill/>
          <a:ln w="12700">
            <a:noFill/>
            <a:miter lim="800000"/>
            <a:headEnd/>
            <a:tailEnd/>
          </a:ln>
        </p:spPr>
      </p:pic>
      <p:sp>
        <p:nvSpPr>
          <p:cNvPr id="410075" name="Line 475"/>
          <p:cNvSpPr>
            <a:spLocks noChangeShapeType="1"/>
          </p:cNvSpPr>
          <p:nvPr/>
        </p:nvSpPr>
        <p:spPr bwMode="auto">
          <a:xfrm flipH="1">
            <a:off x="7005638" y="1873250"/>
            <a:ext cx="457200" cy="3048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3846" name="Picture 476"/>
          <p:cNvPicPr>
            <a:picLocks noChangeArrowheads="1"/>
          </p:cNvPicPr>
          <p:nvPr/>
        </p:nvPicPr>
        <p:blipFill>
          <a:blip r:embed="rId9" cstate="print"/>
          <a:srcRect/>
          <a:stretch>
            <a:fillRect/>
          </a:stretch>
        </p:blipFill>
        <p:spPr bwMode="auto">
          <a:xfrm>
            <a:off x="7253288" y="1785938"/>
            <a:ext cx="365125" cy="260350"/>
          </a:xfrm>
          <a:prstGeom prst="rect">
            <a:avLst/>
          </a:prstGeom>
          <a:noFill/>
          <a:ln w="12700">
            <a:noFill/>
            <a:miter lim="800000"/>
            <a:headEnd/>
            <a:tailEnd/>
          </a:ln>
        </p:spPr>
      </p:pic>
      <p:pic>
        <p:nvPicPr>
          <p:cNvPr id="33847" name="Picture 477"/>
          <p:cNvPicPr>
            <a:picLocks noChangeArrowheads="1"/>
          </p:cNvPicPr>
          <p:nvPr/>
        </p:nvPicPr>
        <p:blipFill>
          <a:blip r:embed="rId4" cstate="print"/>
          <a:srcRect/>
          <a:stretch>
            <a:fillRect/>
          </a:stretch>
        </p:blipFill>
        <p:spPr bwMode="auto">
          <a:xfrm>
            <a:off x="6864350" y="2093913"/>
            <a:ext cx="365125" cy="263525"/>
          </a:xfrm>
          <a:prstGeom prst="rect">
            <a:avLst/>
          </a:prstGeom>
          <a:noFill/>
          <a:ln w="12700">
            <a:noFill/>
            <a:miter lim="800000"/>
            <a:headEnd/>
            <a:tailEnd/>
          </a:ln>
        </p:spPr>
      </p:pic>
      <p:sp>
        <p:nvSpPr>
          <p:cNvPr id="410085" name="Rectangle 485"/>
          <p:cNvSpPr>
            <a:spLocks noGrp="1" noChangeArrowheads="1"/>
          </p:cNvSpPr>
          <p:nvPr>
            <p:ph type="title"/>
          </p:nvPr>
        </p:nvSpPr>
        <p:spPr/>
        <p:txBody>
          <a:bodyPr/>
          <a:lstStyle/>
          <a:p>
            <a:pPr eaLnBrk="1" hangingPunct="1">
              <a:defRPr/>
            </a:pPr>
            <a:r>
              <a:rPr lang="en-US" altLang="zh-TW" smtClean="0">
                <a:effectLst>
                  <a:outerShdw blurRad="38100" dist="38100" dir="2700000" algn="tl">
                    <a:srgbClr val="C0C0C0"/>
                  </a:outerShdw>
                </a:effectLst>
                <a:ea typeface="新細明體" pitchFamily="18" charset="-120"/>
              </a:rPr>
              <a:t>Internet: Infrastruttura</a:t>
            </a:r>
          </a:p>
        </p:txBody>
      </p:sp>
      <p:sp>
        <p:nvSpPr>
          <p:cNvPr id="33849" name="Rectangle 479"/>
          <p:cNvSpPr>
            <a:spLocks noGrp="1" noChangeArrowheads="1"/>
          </p:cNvSpPr>
          <p:nvPr>
            <p:ph type="body" idx="4294967295"/>
          </p:nvPr>
        </p:nvSpPr>
        <p:spPr>
          <a:xfrm>
            <a:off x="0" y="3500438"/>
            <a:ext cx="2206625" cy="1597025"/>
          </a:xfrm>
        </p:spPr>
        <p:txBody>
          <a:bodyPr lIns="91411" tIns="45708" rIns="91411" bIns="45708"/>
          <a:lstStyle/>
          <a:p>
            <a:pPr eaLnBrk="1" hangingPunct="1">
              <a:lnSpc>
                <a:spcPct val="80000"/>
              </a:lnSpc>
            </a:pPr>
            <a:r>
              <a:rPr lang="en-US" altLang="zh-TW" sz="1600" smtClean="0">
                <a:ea typeface="PMingLiU" pitchFamily="18" charset="-120"/>
              </a:rPr>
              <a:t>Residential Access</a:t>
            </a:r>
          </a:p>
          <a:p>
            <a:pPr lvl="1" eaLnBrk="1" hangingPunct="1">
              <a:lnSpc>
                <a:spcPct val="80000"/>
              </a:lnSpc>
            </a:pPr>
            <a:r>
              <a:rPr lang="en-US" altLang="zh-TW" sz="1400" smtClean="0">
                <a:ea typeface="PMingLiU" pitchFamily="18" charset="-120"/>
              </a:rPr>
              <a:t>Modem</a:t>
            </a:r>
          </a:p>
          <a:p>
            <a:pPr lvl="1" eaLnBrk="1" hangingPunct="1">
              <a:lnSpc>
                <a:spcPct val="80000"/>
              </a:lnSpc>
            </a:pPr>
            <a:r>
              <a:rPr lang="en-US" altLang="zh-TW" sz="1400" smtClean="0">
                <a:ea typeface="PMingLiU" pitchFamily="18" charset="-120"/>
              </a:rPr>
              <a:t>DSL</a:t>
            </a:r>
          </a:p>
          <a:p>
            <a:pPr lvl="1" eaLnBrk="1" hangingPunct="1">
              <a:lnSpc>
                <a:spcPct val="80000"/>
              </a:lnSpc>
            </a:pPr>
            <a:r>
              <a:rPr lang="en-US" altLang="zh-TW" sz="1400" smtClean="0">
                <a:ea typeface="PMingLiU" pitchFamily="18" charset="-120"/>
              </a:rPr>
              <a:t>Cable modem</a:t>
            </a:r>
          </a:p>
        </p:txBody>
      </p:sp>
      <p:sp>
        <p:nvSpPr>
          <p:cNvPr id="33850" name="Rectangle 480"/>
          <p:cNvSpPr>
            <a:spLocks noChangeArrowheads="1"/>
          </p:cNvSpPr>
          <p:nvPr/>
        </p:nvSpPr>
        <p:spPr bwMode="auto">
          <a:xfrm>
            <a:off x="2339975" y="3644900"/>
            <a:ext cx="3500438" cy="2660650"/>
          </a:xfrm>
          <a:prstGeom prst="rect">
            <a:avLst/>
          </a:prstGeom>
          <a:noFill/>
          <a:ln w="12700">
            <a:noFill/>
            <a:miter lim="800000"/>
            <a:headEnd/>
            <a:tailEnd/>
          </a:ln>
        </p:spPr>
        <p:txBody>
          <a:bodyPr lIns="91411" tIns="45708" rIns="91411" bIns="45708"/>
          <a:lstStyle/>
          <a:p>
            <a:pPr marL="342900" indent="-342900">
              <a:lnSpc>
                <a:spcPct val="95000"/>
              </a:lnSpc>
              <a:spcBef>
                <a:spcPct val="10000"/>
              </a:spcBef>
              <a:buClr>
                <a:schemeClr val="accent2"/>
              </a:buClr>
              <a:buSzPct val="75000"/>
              <a:buFont typeface="Monotype Sorts"/>
              <a:buChar char="F"/>
            </a:pPr>
            <a:r>
              <a:rPr lang="en-US" altLang="zh-TW" sz="2800" b="0">
                <a:latin typeface="Arial Narrow" pitchFamily="34" charset="0"/>
                <a:ea typeface="PMingLiU" pitchFamily="18" charset="-120"/>
              </a:rPr>
              <a:t>Access to ISP, Backbone transmission</a:t>
            </a:r>
          </a:p>
          <a:p>
            <a:pPr marL="742950" lvl="1" indent="-285750">
              <a:lnSpc>
                <a:spcPct val="95000"/>
              </a:lnSpc>
              <a:spcBef>
                <a:spcPct val="10000"/>
              </a:spcBef>
              <a:buClr>
                <a:srgbClr val="6737DF"/>
              </a:buClr>
              <a:buSzPct val="45000"/>
              <a:buFont typeface="Monotype Sorts"/>
              <a:buChar char="u"/>
            </a:pPr>
            <a:r>
              <a:rPr lang="en-US" altLang="zh-TW" sz="2400" b="0">
                <a:latin typeface="Arial Narrow" pitchFamily="34" charset="0"/>
                <a:ea typeface="PMingLiU" pitchFamily="18" charset="-120"/>
              </a:rPr>
              <a:t>T1/T3, OC-3, OC-12</a:t>
            </a:r>
          </a:p>
          <a:p>
            <a:pPr marL="742950" lvl="1" indent="-285750">
              <a:lnSpc>
                <a:spcPct val="95000"/>
              </a:lnSpc>
              <a:spcBef>
                <a:spcPct val="10000"/>
              </a:spcBef>
              <a:buClr>
                <a:srgbClr val="6737DF"/>
              </a:buClr>
              <a:buSzPct val="45000"/>
              <a:buFont typeface="Monotype Sorts"/>
              <a:buChar char="u"/>
            </a:pPr>
            <a:r>
              <a:rPr lang="en-US" altLang="zh-TW" sz="2400" b="0">
                <a:latin typeface="Arial Narrow" pitchFamily="34" charset="0"/>
                <a:ea typeface="PMingLiU" pitchFamily="18" charset="-120"/>
              </a:rPr>
              <a:t>ATM, SONET, WDM </a:t>
            </a:r>
            <a:endParaRPr lang="zh-TW" altLang="en-US" sz="2400" b="0">
              <a:latin typeface="Arial Narrow" pitchFamily="34" charset="0"/>
              <a:ea typeface="PMingLiU" pitchFamily="18" charset="-120"/>
            </a:endParaRPr>
          </a:p>
        </p:txBody>
      </p:sp>
      <p:sp>
        <p:nvSpPr>
          <p:cNvPr id="33851" name="Rectangle 481"/>
          <p:cNvSpPr>
            <a:spLocks noChangeArrowheads="1"/>
          </p:cNvSpPr>
          <p:nvPr/>
        </p:nvSpPr>
        <p:spPr bwMode="auto">
          <a:xfrm>
            <a:off x="5219700" y="3429000"/>
            <a:ext cx="3673475" cy="2817813"/>
          </a:xfrm>
          <a:prstGeom prst="rect">
            <a:avLst/>
          </a:prstGeom>
          <a:noFill/>
          <a:ln w="12700">
            <a:noFill/>
            <a:miter lim="800000"/>
            <a:headEnd/>
            <a:tailEnd/>
          </a:ln>
        </p:spPr>
        <p:txBody>
          <a:bodyPr lIns="91411" tIns="45708" rIns="91411" bIns="45708"/>
          <a:lstStyle/>
          <a:p>
            <a:pPr marL="342900" indent="-342900">
              <a:lnSpc>
                <a:spcPct val="95000"/>
              </a:lnSpc>
              <a:spcBef>
                <a:spcPct val="10000"/>
              </a:spcBef>
              <a:buClr>
                <a:schemeClr val="accent2"/>
              </a:buClr>
              <a:buSzPct val="75000"/>
              <a:buFont typeface="Monotype Sorts"/>
              <a:buChar char="F"/>
            </a:pPr>
            <a:r>
              <a:rPr lang="en-US" altLang="zh-TW" sz="2800" b="0">
                <a:latin typeface="Arial Narrow" pitchFamily="34" charset="0"/>
                <a:ea typeface="PMingLiU" pitchFamily="18" charset="-120"/>
              </a:rPr>
              <a:t>Internet Service Providers</a:t>
            </a:r>
          </a:p>
          <a:p>
            <a:pPr marL="742950" lvl="1" indent="-285750">
              <a:lnSpc>
                <a:spcPct val="95000"/>
              </a:lnSpc>
              <a:spcBef>
                <a:spcPct val="10000"/>
              </a:spcBef>
              <a:buClr>
                <a:srgbClr val="6737DF"/>
              </a:buClr>
              <a:buSzPct val="45000"/>
              <a:buFont typeface="Monotype Sorts"/>
              <a:buChar char="u"/>
            </a:pPr>
            <a:r>
              <a:rPr lang="en-US" altLang="zh-TW" sz="2400" b="0">
                <a:latin typeface="Arial Narrow" pitchFamily="34" charset="0"/>
                <a:ea typeface="PMingLiU" pitchFamily="18" charset="-120"/>
              </a:rPr>
              <a:t>Local/Regional/National</a:t>
            </a:r>
          </a:p>
          <a:p>
            <a:pPr marL="742950" lvl="1" indent="-285750">
              <a:lnSpc>
                <a:spcPct val="95000"/>
              </a:lnSpc>
              <a:spcBef>
                <a:spcPct val="10000"/>
              </a:spcBef>
              <a:buClr>
                <a:srgbClr val="6737DF"/>
              </a:buClr>
              <a:buSzPct val="45000"/>
              <a:buFont typeface="Monotype Sorts"/>
              <a:buChar char="u"/>
            </a:pPr>
            <a:r>
              <a:rPr lang="en-US" altLang="zh-TW" sz="2400" b="0">
                <a:latin typeface="Arial Narrow" pitchFamily="34" charset="0"/>
                <a:ea typeface="PMingLiU" pitchFamily="18" charset="-120"/>
              </a:rPr>
              <a:t>They exchange packets at Point of Presence (POP)</a:t>
            </a:r>
          </a:p>
        </p:txBody>
      </p:sp>
      <p:sp>
        <p:nvSpPr>
          <p:cNvPr id="33852" name="Rectangle 482"/>
          <p:cNvSpPr>
            <a:spLocks noChangeArrowheads="1"/>
          </p:cNvSpPr>
          <p:nvPr/>
        </p:nvSpPr>
        <p:spPr bwMode="auto">
          <a:xfrm>
            <a:off x="158750" y="4868863"/>
            <a:ext cx="2206625" cy="1597025"/>
          </a:xfrm>
          <a:prstGeom prst="rect">
            <a:avLst/>
          </a:prstGeom>
          <a:noFill/>
          <a:ln w="9525">
            <a:noFill/>
            <a:miter lim="800000"/>
            <a:headEnd/>
            <a:tailEnd/>
          </a:ln>
        </p:spPr>
        <p:txBody>
          <a:bodyPr lIns="91411" tIns="45708" rIns="91411" bIns="45708"/>
          <a:lstStyle/>
          <a:p>
            <a:pPr marL="342900" indent="-342900">
              <a:lnSpc>
                <a:spcPct val="80000"/>
              </a:lnSpc>
              <a:spcBef>
                <a:spcPct val="10000"/>
              </a:spcBef>
              <a:buClr>
                <a:schemeClr val="accent2"/>
              </a:buClr>
              <a:buSzPct val="75000"/>
              <a:buFont typeface="Monotype Sorts"/>
              <a:buChar char="F"/>
            </a:pPr>
            <a:r>
              <a:rPr lang="en-US" altLang="zh-TW" sz="2000" b="0">
                <a:latin typeface="Arial Narrow" pitchFamily="34" charset="0"/>
                <a:ea typeface="PMingLiU" pitchFamily="18" charset="-120"/>
              </a:rPr>
              <a:t>Campus network access</a:t>
            </a:r>
          </a:p>
          <a:p>
            <a:pPr marL="742950" lvl="1" indent="-285750">
              <a:lnSpc>
                <a:spcPct val="80000"/>
              </a:lnSpc>
              <a:spcBef>
                <a:spcPct val="10000"/>
              </a:spcBef>
              <a:buClr>
                <a:srgbClr val="6737DF"/>
              </a:buClr>
              <a:buSzPct val="45000"/>
              <a:buFont typeface="Monotype Sorts"/>
              <a:buChar char="u"/>
            </a:pPr>
            <a:r>
              <a:rPr lang="en-US" altLang="zh-TW" b="0">
                <a:latin typeface="Arial Narrow" pitchFamily="34" charset="0"/>
                <a:ea typeface="PMingLiU" pitchFamily="18" charset="-120"/>
              </a:rPr>
              <a:t>Ethernet</a:t>
            </a:r>
          </a:p>
          <a:p>
            <a:pPr marL="742950" lvl="1" indent="-285750">
              <a:lnSpc>
                <a:spcPct val="80000"/>
              </a:lnSpc>
              <a:spcBef>
                <a:spcPct val="10000"/>
              </a:spcBef>
              <a:buClr>
                <a:srgbClr val="6737DF"/>
              </a:buClr>
              <a:buSzPct val="45000"/>
              <a:buFont typeface="Monotype Sorts"/>
              <a:buChar char="u"/>
            </a:pPr>
            <a:r>
              <a:rPr lang="en-US" altLang="zh-TW" b="0">
                <a:latin typeface="Arial Narrow" pitchFamily="34" charset="0"/>
                <a:ea typeface="PMingLiU" pitchFamily="18" charset="-120"/>
              </a:rPr>
              <a:t>FDDI</a:t>
            </a:r>
          </a:p>
          <a:p>
            <a:pPr marL="742950" lvl="1" indent="-285750">
              <a:lnSpc>
                <a:spcPct val="80000"/>
              </a:lnSpc>
              <a:spcBef>
                <a:spcPct val="10000"/>
              </a:spcBef>
              <a:buClr>
                <a:srgbClr val="6737DF"/>
              </a:buClr>
              <a:buSzPct val="45000"/>
              <a:buFont typeface="Monotype Sorts"/>
              <a:buChar char="u"/>
            </a:pPr>
            <a:r>
              <a:rPr lang="en-US" altLang="zh-TW" b="0">
                <a:latin typeface="Arial Narrow" pitchFamily="34" charset="0"/>
                <a:ea typeface="PMingLiU" pitchFamily="18" charset="-120"/>
              </a:rPr>
              <a:t>Wireless</a:t>
            </a:r>
          </a:p>
        </p:txBody>
      </p:sp>
      <p:sp>
        <p:nvSpPr>
          <p:cNvPr id="33853" name="Text Box 483"/>
          <p:cNvSpPr txBox="1">
            <a:spLocks noChangeArrowheads="1"/>
          </p:cNvSpPr>
          <p:nvPr/>
        </p:nvSpPr>
        <p:spPr bwMode="auto">
          <a:xfrm>
            <a:off x="393227" y="1125538"/>
            <a:ext cx="1220148" cy="307752"/>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dirty="0" smtClean="0">
                <a:latin typeface="Arial" pitchFamily="34" charset="0"/>
                <a:ea typeface="PMingLiU" pitchFamily="18" charset="-120"/>
              </a:rPr>
              <a:t>INT </a:t>
            </a:r>
            <a:r>
              <a:rPr lang="en-US" altLang="zh-TW" sz="1400" dirty="0">
                <a:latin typeface="Arial" pitchFamily="34" charset="0"/>
                <a:ea typeface="PMingLiU" pitchFamily="18" charset="-120"/>
              </a:rPr>
              <a:t>LAN-AQ</a:t>
            </a:r>
          </a:p>
        </p:txBody>
      </p:sp>
      <p:sp>
        <p:nvSpPr>
          <p:cNvPr id="33854" name="Text Box 484"/>
          <p:cNvSpPr txBox="1">
            <a:spLocks noChangeArrowheads="1"/>
          </p:cNvSpPr>
          <p:nvPr/>
        </p:nvSpPr>
        <p:spPr bwMode="auto">
          <a:xfrm>
            <a:off x="7754945" y="2349500"/>
            <a:ext cx="1120761" cy="307752"/>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dirty="0" smtClean="0">
                <a:latin typeface="Arial" pitchFamily="34" charset="0"/>
                <a:ea typeface="PMingLiU" pitchFamily="18" charset="-120"/>
              </a:rPr>
              <a:t>INT LAN-PI</a:t>
            </a:r>
            <a:endParaRPr lang="en-US" altLang="zh-TW" sz="1400" dirty="0">
              <a:latin typeface="Arial" pitchFamily="34" charset="0"/>
              <a:ea typeface="PMingLiU" pitchFamily="18" charset="-120"/>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21" name="Group 2"/>
          <p:cNvGrpSpPr>
            <a:grpSpLocks/>
          </p:cNvGrpSpPr>
          <p:nvPr/>
        </p:nvGrpSpPr>
        <p:grpSpPr bwMode="auto">
          <a:xfrm>
            <a:off x="7458075" y="1363663"/>
            <a:ext cx="1179513" cy="804862"/>
            <a:chOff x="1372" y="240"/>
            <a:chExt cx="836" cy="549"/>
          </a:xfrm>
        </p:grpSpPr>
        <p:grpSp>
          <p:nvGrpSpPr>
            <p:cNvPr id="35130" name="Group 3"/>
            <p:cNvGrpSpPr>
              <a:grpSpLocks/>
            </p:cNvGrpSpPr>
            <p:nvPr/>
          </p:nvGrpSpPr>
          <p:grpSpPr bwMode="auto">
            <a:xfrm>
              <a:off x="1372" y="240"/>
              <a:ext cx="833" cy="499"/>
              <a:chOff x="628" y="1878"/>
              <a:chExt cx="833" cy="499"/>
            </a:xfrm>
          </p:grpSpPr>
          <p:sp>
            <p:nvSpPr>
              <p:cNvPr id="35296" name="Oval 4"/>
              <p:cNvSpPr>
                <a:spLocks noChangeArrowheads="1"/>
              </p:cNvSpPr>
              <p:nvPr/>
            </p:nvSpPr>
            <p:spPr bwMode="auto">
              <a:xfrm>
                <a:off x="912" y="1878"/>
                <a:ext cx="363" cy="20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97" name="Oval 5"/>
              <p:cNvSpPr>
                <a:spLocks noChangeArrowheads="1"/>
              </p:cNvSpPr>
              <p:nvPr/>
            </p:nvSpPr>
            <p:spPr bwMode="auto">
              <a:xfrm>
                <a:off x="713" y="1932"/>
                <a:ext cx="278" cy="20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98" name="Oval 6"/>
              <p:cNvSpPr>
                <a:spLocks noChangeArrowheads="1"/>
              </p:cNvSpPr>
              <p:nvPr/>
            </p:nvSpPr>
            <p:spPr bwMode="auto">
              <a:xfrm>
                <a:off x="628" y="2056"/>
                <a:ext cx="188" cy="169"/>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99" name="Oval 7"/>
              <p:cNvSpPr>
                <a:spLocks noChangeArrowheads="1"/>
              </p:cNvSpPr>
              <p:nvPr/>
            </p:nvSpPr>
            <p:spPr bwMode="auto">
              <a:xfrm>
                <a:off x="685" y="2131"/>
                <a:ext cx="282" cy="18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300" name="Oval 8"/>
              <p:cNvSpPr>
                <a:spLocks noChangeArrowheads="1"/>
              </p:cNvSpPr>
              <p:nvPr/>
            </p:nvSpPr>
            <p:spPr bwMode="auto">
              <a:xfrm>
                <a:off x="884" y="2161"/>
                <a:ext cx="422" cy="21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301" name="Oval 9"/>
              <p:cNvSpPr>
                <a:spLocks noChangeArrowheads="1"/>
              </p:cNvSpPr>
              <p:nvPr/>
            </p:nvSpPr>
            <p:spPr bwMode="auto">
              <a:xfrm>
                <a:off x="1152" y="1938"/>
                <a:ext cx="271" cy="16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302" name="Oval 10"/>
              <p:cNvSpPr>
                <a:spLocks noChangeArrowheads="1"/>
              </p:cNvSpPr>
              <p:nvPr/>
            </p:nvSpPr>
            <p:spPr bwMode="auto">
              <a:xfrm>
                <a:off x="1193" y="2042"/>
                <a:ext cx="268" cy="163"/>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303" name="Oval 11"/>
              <p:cNvSpPr>
                <a:spLocks noChangeArrowheads="1"/>
              </p:cNvSpPr>
              <p:nvPr/>
            </p:nvSpPr>
            <p:spPr bwMode="auto">
              <a:xfrm>
                <a:off x="1169" y="2076"/>
                <a:ext cx="266"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304" name="Oval 12"/>
              <p:cNvSpPr>
                <a:spLocks noChangeArrowheads="1"/>
              </p:cNvSpPr>
              <p:nvPr/>
            </p:nvSpPr>
            <p:spPr bwMode="auto">
              <a:xfrm>
                <a:off x="779" y="1996"/>
                <a:ext cx="541"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131" name="Group 13"/>
            <p:cNvGrpSpPr>
              <a:grpSpLocks/>
            </p:cNvGrpSpPr>
            <p:nvPr/>
          </p:nvGrpSpPr>
          <p:grpSpPr bwMode="auto">
            <a:xfrm>
              <a:off x="1372" y="286"/>
              <a:ext cx="836" cy="503"/>
              <a:chOff x="628" y="1876"/>
              <a:chExt cx="836" cy="503"/>
            </a:xfrm>
          </p:grpSpPr>
          <p:sp>
            <p:nvSpPr>
              <p:cNvPr id="35280" name="Arc 14"/>
              <p:cNvSpPr>
                <a:spLocks/>
              </p:cNvSpPr>
              <p:nvPr/>
            </p:nvSpPr>
            <p:spPr bwMode="auto">
              <a:xfrm>
                <a:off x="921" y="1876"/>
                <a:ext cx="346" cy="104"/>
              </a:xfrm>
              <a:custGeom>
                <a:avLst/>
                <a:gdLst>
                  <a:gd name="T0" fmla="*/ 0 w 40736"/>
                  <a:gd name="T1" fmla="*/ 0 h 21600"/>
                  <a:gd name="T2" fmla="*/ 0 w 40736"/>
                  <a:gd name="T3" fmla="*/ 0 h 21600"/>
                  <a:gd name="T4" fmla="*/ 0 w 40736"/>
                  <a:gd name="T5" fmla="*/ 0 h 21600"/>
                  <a:gd name="T6" fmla="*/ 0 60000 65536"/>
                  <a:gd name="T7" fmla="*/ 0 60000 65536"/>
                  <a:gd name="T8" fmla="*/ 0 60000 65536"/>
                  <a:gd name="T9" fmla="*/ 0 w 40736"/>
                  <a:gd name="T10" fmla="*/ 0 h 21600"/>
                  <a:gd name="T11" fmla="*/ 40736 w 40736"/>
                  <a:gd name="T12" fmla="*/ 21600 h 21600"/>
                </a:gdLst>
                <a:ahLst/>
                <a:cxnLst>
                  <a:cxn ang="T6">
                    <a:pos x="T0" y="T1"/>
                  </a:cxn>
                  <a:cxn ang="T7">
                    <a:pos x="T2" y="T3"/>
                  </a:cxn>
                  <a:cxn ang="T8">
                    <a:pos x="T4" y="T5"/>
                  </a:cxn>
                </a:cxnLst>
                <a:rect l="T9" t="T10" r="T11" b="T12"/>
                <a:pathLst>
                  <a:path w="40736" h="21600" fill="none" extrusionOk="0">
                    <a:moveTo>
                      <a:pt x="0" y="14968"/>
                    </a:moveTo>
                    <a:cubicBezTo>
                      <a:pt x="2878" y="6046"/>
                      <a:pt x="11182" y="-1"/>
                      <a:pt x="20557" y="0"/>
                    </a:cubicBezTo>
                    <a:cubicBezTo>
                      <a:pt x="29513" y="0"/>
                      <a:pt x="37541" y="5528"/>
                      <a:pt x="40736" y="13895"/>
                    </a:cubicBezTo>
                  </a:path>
                  <a:path w="40736" h="21600" stroke="0" extrusionOk="0">
                    <a:moveTo>
                      <a:pt x="0" y="14968"/>
                    </a:moveTo>
                    <a:cubicBezTo>
                      <a:pt x="2878" y="6046"/>
                      <a:pt x="11182" y="-1"/>
                      <a:pt x="20557" y="0"/>
                    </a:cubicBezTo>
                    <a:cubicBezTo>
                      <a:pt x="29513" y="0"/>
                      <a:pt x="37541" y="5528"/>
                      <a:pt x="40736" y="13895"/>
                    </a:cubicBezTo>
                    <a:lnTo>
                      <a:pt x="20557" y="21600"/>
                    </a:lnTo>
                    <a:close/>
                  </a:path>
                </a:pathLst>
              </a:custGeom>
              <a:solidFill>
                <a:srgbClr val="E7EDED"/>
              </a:solidFill>
              <a:ln w="9525">
                <a:noFill/>
                <a:round/>
                <a:headEnd/>
                <a:tailEnd/>
              </a:ln>
            </p:spPr>
            <p:txBody>
              <a:bodyPr/>
              <a:lstStyle/>
              <a:p>
                <a:endParaRPr lang="it-IT"/>
              </a:p>
            </p:txBody>
          </p:sp>
          <p:sp>
            <p:nvSpPr>
              <p:cNvPr id="35281" name="Arc 15"/>
              <p:cNvSpPr>
                <a:spLocks/>
              </p:cNvSpPr>
              <p:nvPr/>
            </p:nvSpPr>
            <p:spPr bwMode="auto">
              <a:xfrm>
                <a:off x="923" y="1878"/>
                <a:ext cx="342" cy="102"/>
              </a:xfrm>
              <a:custGeom>
                <a:avLst/>
                <a:gdLst>
                  <a:gd name="T0" fmla="*/ 0 w 40698"/>
                  <a:gd name="T1" fmla="*/ 0 h 21600"/>
                  <a:gd name="T2" fmla="*/ 0 w 40698"/>
                  <a:gd name="T3" fmla="*/ 0 h 21600"/>
                  <a:gd name="T4" fmla="*/ 0 w 40698"/>
                  <a:gd name="T5" fmla="*/ 0 h 21600"/>
                  <a:gd name="T6" fmla="*/ 0 60000 65536"/>
                  <a:gd name="T7" fmla="*/ 0 60000 65536"/>
                  <a:gd name="T8" fmla="*/ 0 60000 65536"/>
                  <a:gd name="T9" fmla="*/ 0 w 40698"/>
                  <a:gd name="T10" fmla="*/ 0 h 21600"/>
                  <a:gd name="T11" fmla="*/ 40698 w 40698"/>
                  <a:gd name="T12" fmla="*/ 21600 h 21600"/>
                </a:gdLst>
                <a:ahLst/>
                <a:cxnLst>
                  <a:cxn ang="T6">
                    <a:pos x="T0" y="T1"/>
                  </a:cxn>
                  <a:cxn ang="T7">
                    <a:pos x="T2" y="T3"/>
                  </a:cxn>
                  <a:cxn ang="T8">
                    <a:pos x="T4" y="T5"/>
                  </a:cxn>
                </a:cxnLst>
                <a:rect l="T9" t="T10" r="T11" b="T12"/>
                <a:pathLst>
                  <a:path w="40698" h="21600" fill="none" extrusionOk="0">
                    <a:moveTo>
                      <a:pt x="-1" y="14916"/>
                    </a:moveTo>
                    <a:cubicBezTo>
                      <a:pt x="2894" y="6021"/>
                      <a:pt x="11185" y="-1"/>
                      <a:pt x="20540" y="0"/>
                    </a:cubicBezTo>
                    <a:cubicBezTo>
                      <a:pt x="29474" y="0"/>
                      <a:pt x="37487" y="5501"/>
                      <a:pt x="40697" y="13839"/>
                    </a:cubicBezTo>
                  </a:path>
                  <a:path w="40698" h="21600" stroke="0" extrusionOk="0">
                    <a:moveTo>
                      <a:pt x="-1" y="14916"/>
                    </a:moveTo>
                    <a:cubicBezTo>
                      <a:pt x="2894" y="6021"/>
                      <a:pt x="11185" y="-1"/>
                      <a:pt x="20540" y="0"/>
                    </a:cubicBezTo>
                    <a:cubicBezTo>
                      <a:pt x="29474" y="0"/>
                      <a:pt x="37487" y="5501"/>
                      <a:pt x="40697" y="13839"/>
                    </a:cubicBezTo>
                    <a:lnTo>
                      <a:pt x="20540" y="21600"/>
                    </a:lnTo>
                    <a:close/>
                  </a:path>
                </a:pathLst>
              </a:custGeom>
              <a:solidFill>
                <a:srgbClr val="E7EDED"/>
              </a:solidFill>
              <a:ln w="6350">
                <a:solidFill>
                  <a:srgbClr val="6C8F93"/>
                </a:solidFill>
                <a:round/>
                <a:headEnd/>
                <a:tailEnd/>
              </a:ln>
            </p:spPr>
            <p:txBody>
              <a:bodyPr/>
              <a:lstStyle/>
              <a:p>
                <a:endParaRPr lang="it-IT"/>
              </a:p>
            </p:txBody>
          </p:sp>
          <p:sp>
            <p:nvSpPr>
              <p:cNvPr id="35282" name="Arc 16"/>
              <p:cNvSpPr>
                <a:spLocks/>
              </p:cNvSpPr>
              <p:nvPr/>
            </p:nvSpPr>
            <p:spPr bwMode="auto">
              <a:xfrm>
                <a:off x="713" y="1930"/>
                <a:ext cx="214" cy="126"/>
              </a:xfrm>
              <a:custGeom>
                <a:avLst/>
                <a:gdLst>
                  <a:gd name="T0" fmla="*/ 0 w 32990"/>
                  <a:gd name="T1" fmla="*/ 0 h 25945"/>
                  <a:gd name="T2" fmla="*/ 0 w 32990"/>
                  <a:gd name="T3" fmla="*/ 0 h 25945"/>
                  <a:gd name="T4" fmla="*/ 0 w 32990"/>
                  <a:gd name="T5" fmla="*/ 0 h 25945"/>
                  <a:gd name="T6" fmla="*/ 0 60000 65536"/>
                  <a:gd name="T7" fmla="*/ 0 60000 65536"/>
                  <a:gd name="T8" fmla="*/ 0 60000 65536"/>
                  <a:gd name="T9" fmla="*/ 0 w 32990"/>
                  <a:gd name="T10" fmla="*/ 0 h 25945"/>
                  <a:gd name="T11" fmla="*/ 32990 w 32990"/>
                  <a:gd name="T12" fmla="*/ 25945 h 25945"/>
                </a:gdLst>
                <a:ahLst/>
                <a:cxnLst>
                  <a:cxn ang="T6">
                    <a:pos x="T0" y="T1"/>
                  </a:cxn>
                  <a:cxn ang="T7">
                    <a:pos x="T2" y="T3"/>
                  </a:cxn>
                  <a:cxn ang="T8">
                    <a:pos x="T4" y="T5"/>
                  </a:cxn>
                </a:cxnLst>
                <a:rect l="T9" t="T10" r="T11" b="T12"/>
                <a:pathLst>
                  <a:path w="32990" h="25945" fill="none" extrusionOk="0">
                    <a:moveTo>
                      <a:pt x="441" y="25945"/>
                    </a:moveTo>
                    <a:cubicBezTo>
                      <a:pt x="147" y="24515"/>
                      <a:pt x="0" y="23059"/>
                      <a:pt x="0" y="21600"/>
                    </a:cubicBezTo>
                    <a:cubicBezTo>
                      <a:pt x="0" y="9670"/>
                      <a:pt x="9670" y="0"/>
                      <a:pt x="21600" y="0"/>
                    </a:cubicBezTo>
                    <a:cubicBezTo>
                      <a:pt x="25625" y="-1"/>
                      <a:pt x="29569" y="1124"/>
                      <a:pt x="32989" y="3247"/>
                    </a:cubicBezTo>
                  </a:path>
                  <a:path w="32990" h="25945" stroke="0" extrusionOk="0">
                    <a:moveTo>
                      <a:pt x="441" y="25945"/>
                    </a:moveTo>
                    <a:cubicBezTo>
                      <a:pt x="147" y="24515"/>
                      <a:pt x="0" y="23059"/>
                      <a:pt x="0" y="21600"/>
                    </a:cubicBezTo>
                    <a:cubicBezTo>
                      <a:pt x="0" y="9670"/>
                      <a:pt x="9670" y="0"/>
                      <a:pt x="21600" y="0"/>
                    </a:cubicBezTo>
                    <a:cubicBezTo>
                      <a:pt x="25625" y="-1"/>
                      <a:pt x="29569" y="1124"/>
                      <a:pt x="32989" y="3247"/>
                    </a:cubicBezTo>
                    <a:lnTo>
                      <a:pt x="21600" y="21600"/>
                    </a:lnTo>
                    <a:close/>
                  </a:path>
                </a:pathLst>
              </a:custGeom>
              <a:solidFill>
                <a:srgbClr val="E7EDED"/>
              </a:solidFill>
              <a:ln w="9525">
                <a:noFill/>
                <a:round/>
                <a:headEnd/>
                <a:tailEnd/>
              </a:ln>
            </p:spPr>
            <p:txBody>
              <a:bodyPr/>
              <a:lstStyle/>
              <a:p>
                <a:endParaRPr lang="it-IT"/>
              </a:p>
            </p:txBody>
          </p:sp>
          <p:sp>
            <p:nvSpPr>
              <p:cNvPr id="35283" name="Arc 17"/>
              <p:cNvSpPr>
                <a:spLocks/>
              </p:cNvSpPr>
              <p:nvPr/>
            </p:nvSpPr>
            <p:spPr bwMode="auto">
              <a:xfrm>
                <a:off x="715" y="1932"/>
                <a:ext cx="211" cy="123"/>
              </a:xfrm>
              <a:custGeom>
                <a:avLst/>
                <a:gdLst>
                  <a:gd name="T0" fmla="*/ 0 w 32950"/>
                  <a:gd name="T1" fmla="*/ 0 h 25966"/>
                  <a:gd name="T2" fmla="*/ 0 w 32950"/>
                  <a:gd name="T3" fmla="*/ 0 h 25966"/>
                  <a:gd name="T4" fmla="*/ 0 w 32950"/>
                  <a:gd name="T5" fmla="*/ 0 h 25966"/>
                  <a:gd name="T6" fmla="*/ 0 60000 65536"/>
                  <a:gd name="T7" fmla="*/ 0 60000 65536"/>
                  <a:gd name="T8" fmla="*/ 0 60000 65536"/>
                  <a:gd name="T9" fmla="*/ 0 w 32950"/>
                  <a:gd name="T10" fmla="*/ 0 h 25966"/>
                  <a:gd name="T11" fmla="*/ 32950 w 32950"/>
                  <a:gd name="T12" fmla="*/ 25966 h 25966"/>
                </a:gdLst>
                <a:ahLst/>
                <a:cxnLst>
                  <a:cxn ang="T6">
                    <a:pos x="T0" y="T1"/>
                  </a:cxn>
                  <a:cxn ang="T7">
                    <a:pos x="T2" y="T3"/>
                  </a:cxn>
                  <a:cxn ang="T8">
                    <a:pos x="T4" y="T5"/>
                  </a:cxn>
                </a:cxnLst>
                <a:rect l="T9" t="T10" r="T11" b="T12"/>
                <a:pathLst>
                  <a:path w="32950" h="25966" fill="none" extrusionOk="0">
                    <a:moveTo>
                      <a:pt x="445" y="25966"/>
                    </a:moveTo>
                    <a:cubicBezTo>
                      <a:pt x="149" y="24529"/>
                      <a:pt x="0" y="23066"/>
                      <a:pt x="0" y="21600"/>
                    </a:cubicBezTo>
                    <a:cubicBezTo>
                      <a:pt x="0" y="9670"/>
                      <a:pt x="9670" y="0"/>
                      <a:pt x="21600" y="0"/>
                    </a:cubicBezTo>
                    <a:cubicBezTo>
                      <a:pt x="25608" y="-1"/>
                      <a:pt x="29538" y="1115"/>
                      <a:pt x="32949" y="3222"/>
                    </a:cubicBezTo>
                  </a:path>
                  <a:path w="32950" h="25966" stroke="0" extrusionOk="0">
                    <a:moveTo>
                      <a:pt x="445" y="25966"/>
                    </a:moveTo>
                    <a:cubicBezTo>
                      <a:pt x="149" y="24529"/>
                      <a:pt x="0" y="23066"/>
                      <a:pt x="0" y="21600"/>
                    </a:cubicBezTo>
                    <a:cubicBezTo>
                      <a:pt x="0" y="9670"/>
                      <a:pt x="9670" y="0"/>
                      <a:pt x="21600" y="0"/>
                    </a:cubicBezTo>
                    <a:cubicBezTo>
                      <a:pt x="25608" y="-1"/>
                      <a:pt x="29538" y="1115"/>
                      <a:pt x="32949" y="3222"/>
                    </a:cubicBezTo>
                    <a:lnTo>
                      <a:pt x="21600" y="21600"/>
                    </a:lnTo>
                    <a:close/>
                  </a:path>
                </a:pathLst>
              </a:custGeom>
              <a:solidFill>
                <a:srgbClr val="E7EDED"/>
              </a:solidFill>
              <a:ln w="6350">
                <a:solidFill>
                  <a:srgbClr val="6C8F93"/>
                </a:solidFill>
                <a:round/>
                <a:headEnd/>
                <a:tailEnd/>
              </a:ln>
            </p:spPr>
            <p:txBody>
              <a:bodyPr/>
              <a:lstStyle/>
              <a:p>
                <a:endParaRPr lang="it-IT"/>
              </a:p>
            </p:txBody>
          </p:sp>
          <p:sp>
            <p:nvSpPr>
              <p:cNvPr id="35284" name="Arc 18"/>
              <p:cNvSpPr>
                <a:spLocks/>
              </p:cNvSpPr>
              <p:nvPr/>
            </p:nvSpPr>
            <p:spPr bwMode="auto">
              <a:xfrm>
                <a:off x="682" y="2217"/>
                <a:ext cx="216" cy="99"/>
              </a:xfrm>
              <a:custGeom>
                <a:avLst/>
                <a:gdLst>
                  <a:gd name="T0" fmla="*/ 0 w 32074"/>
                  <a:gd name="T1" fmla="*/ 0 h 22517"/>
                  <a:gd name="T2" fmla="*/ 0 w 32074"/>
                  <a:gd name="T3" fmla="*/ 0 h 22517"/>
                  <a:gd name="T4" fmla="*/ 0 w 32074"/>
                  <a:gd name="T5" fmla="*/ 0 h 22517"/>
                  <a:gd name="T6" fmla="*/ 0 60000 65536"/>
                  <a:gd name="T7" fmla="*/ 0 60000 65536"/>
                  <a:gd name="T8" fmla="*/ 0 60000 65536"/>
                  <a:gd name="T9" fmla="*/ 0 w 32074"/>
                  <a:gd name="T10" fmla="*/ 0 h 22517"/>
                  <a:gd name="T11" fmla="*/ 32074 w 32074"/>
                  <a:gd name="T12" fmla="*/ 22517 h 22517"/>
                </a:gdLst>
                <a:ahLst/>
                <a:cxnLst>
                  <a:cxn ang="T6">
                    <a:pos x="T0" y="T1"/>
                  </a:cxn>
                  <a:cxn ang="T7">
                    <a:pos x="T2" y="T3"/>
                  </a:cxn>
                  <a:cxn ang="T8">
                    <a:pos x="T4" y="T5"/>
                  </a:cxn>
                </a:cxnLst>
                <a:rect l="T9" t="T10" r="T11" b="T12"/>
                <a:pathLst>
                  <a:path w="32074" h="22517" fill="none" extrusionOk="0">
                    <a:moveTo>
                      <a:pt x="32073" y="19807"/>
                    </a:moveTo>
                    <a:cubicBezTo>
                      <a:pt x="28868" y="21584"/>
                      <a:pt x="25264" y="22516"/>
                      <a:pt x="21600" y="22517"/>
                    </a:cubicBezTo>
                    <a:cubicBezTo>
                      <a:pt x="9670" y="22517"/>
                      <a:pt x="0" y="12846"/>
                      <a:pt x="0" y="917"/>
                    </a:cubicBezTo>
                    <a:cubicBezTo>
                      <a:pt x="-1" y="611"/>
                      <a:pt x="6" y="305"/>
                      <a:pt x="19" y="0"/>
                    </a:cubicBezTo>
                  </a:path>
                  <a:path w="32074" h="22517" stroke="0" extrusionOk="0">
                    <a:moveTo>
                      <a:pt x="32073" y="19807"/>
                    </a:moveTo>
                    <a:cubicBezTo>
                      <a:pt x="28868" y="21584"/>
                      <a:pt x="25264" y="22516"/>
                      <a:pt x="21600" y="22517"/>
                    </a:cubicBezTo>
                    <a:cubicBezTo>
                      <a:pt x="9670" y="22517"/>
                      <a:pt x="0" y="12846"/>
                      <a:pt x="0" y="917"/>
                    </a:cubicBezTo>
                    <a:cubicBezTo>
                      <a:pt x="-1" y="611"/>
                      <a:pt x="6" y="305"/>
                      <a:pt x="19" y="0"/>
                    </a:cubicBezTo>
                    <a:lnTo>
                      <a:pt x="21600" y="917"/>
                    </a:lnTo>
                    <a:close/>
                  </a:path>
                </a:pathLst>
              </a:custGeom>
              <a:solidFill>
                <a:srgbClr val="E7EDED"/>
              </a:solidFill>
              <a:ln w="9525">
                <a:noFill/>
                <a:round/>
                <a:headEnd/>
                <a:tailEnd/>
              </a:ln>
            </p:spPr>
            <p:txBody>
              <a:bodyPr/>
              <a:lstStyle/>
              <a:p>
                <a:endParaRPr lang="it-IT"/>
              </a:p>
            </p:txBody>
          </p:sp>
          <p:sp>
            <p:nvSpPr>
              <p:cNvPr id="35285" name="Arc 19"/>
              <p:cNvSpPr>
                <a:spLocks/>
              </p:cNvSpPr>
              <p:nvPr/>
            </p:nvSpPr>
            <p:spPr bwMode="auto">
              <a:xfrm>
                <a:off x="684" y="2217"/>
                <a:ext cx="213" cy="96"/>
              </a:xfrm>
              <a:custGeom>
                <a:avLst/>
                <a:gdLst>
                  <a:gd name="T0" fmla="*/ 0 w 32013"/>
                  <a:gd name="T1" fmla="*/ 0 h 22524"/>
                  <a:gd name="T2" fmla="*/ 0 w 32013"/>
                  <a:gd name="T3" fmla="*/ 0 h 22524"/>
                  <a:gd name="T4" fmla="*/ 0 w 32013"/>
                  <a:gd name="T5" fmla="*/ 0 h 22524"/>
                  <a:gd name="T6" fmla="*/ 0 60000 65536"/>
                  <a:gd name="T7" fmla="*/ 0 60000 65536"/>
                  <a:gd name="T8" fmla="*/ 0 60000 65536"/>
                  <a:gd name="T9" fmla="*/ 0 w 32013"/>
                  <a:gd name="T10" fmla="*/ 0 h 22524"/>
                  <a:gd name="T11" fmla="*/ 32013 w 32013"/>
                  <a:gd name="T12" fmla="*/ 22524 h 22524"/>
                </a:gdLst>
                <a:ahLst/>
                <a:cxnLst>
                  <a:cxn ang="T6">
                    <a:pos x="T0" y="T1"/>
                  </a:cxn>
                  <a:cxn ang="T7">
                    <a:pos x="T2" y="T3"/>
                  </a:cxn>
                  <a:cxn ang="T8">
                    <a:pos x="T4" y="T5"/>
                  </a:cxn>
                </a:cxnLst>
                <a:rect l="T9" t="T10" r="T11" b="T12"/>
                <a:pathLst>
                  <a:path w="32013" h="22524" fill="none" extrusionOk="0">
                    <a:moveTo>
                      <a:pt x="32013" y="19848"/>
                    </a:moveTo>
                    <a:cubicBezTo>
                      <a:pt x="28823" y="21603"/>
                      <a:pt x="25241" y="22523"/>
                      <a:pt x="21600" y="22524"/>
                    </a:cubicBezTo>
                    <a:cubicBezTo>
                      <a:pt x="9670" y="22524"/>
                      <a:pt x="0" y="12853"/>
                      <a:pt x="0" y="924"/>
                    </a:cubicBezTo>
                    <a:cubicBezTo>
                      <a:pt x="-1" y="615"/>
                      <a:pt x="6" y="307"/>
                      <a:pt x="19" y="-1"/>
                    </a:cubicBezTo>
                  </a:path>
                  <a:path w="32013" h="22524" stroke="0" extrusionOk="0">
                    <a:moveTo>
                      <a:pt x="32013" y="19848"/>
                    </a:moveTo>
                    <a:cubicBezTo>
                      <a:pt x="28823" y="21603"/>
                      <a:pt x="25241" y="22523"/>
                      <a:pt x="21600" y="22524"/>
                    </a:cubicBezTo>
                    <a:cubicBezTo>
                      <a:pt x="9670" y="22524"/>
                      <a:pt x="0" y="12853"/>
                      <a:pt x="0" y="924"/>
                    </a:cubicBezTo>
                    <a:cubicBezTo>
                      <a:pt x="-1" y="615"/>
                      <a:pt x="6" y="307"/>
                      <a:pt x="19" y="-1"/>
                    </a:cubicBezTo>
                    <a:lnTo>
                      <a:pt x="21600" y="924"/>
                    </a:lnTo>
                    <a:close/>
                  </a:path>
                </a:pathLst>
              </a:custGeom>
              <a:solidFill>
                <a:srgbClr val="E7EDED"/>
              </a:solidFill>
              <a:ln w="6350">
                <a:solidFill>
                  <a:srgbClr val="6C8F93"/>
                </a:solidFill>
                <a:round/>
                <a:headEnd/>
                <a:tailEnd/>
              </a:ln>
            </p:spPr>
            <p:txBody>
              <a:bodyPr/>
              <a:lstStyle/>
              <a:p>
                <a:endParaRPr lang="it-IT"/>
              </a:p>
            </p:txBody>
          </p:sp>
          <p:sp>
            <p:nvSpPr>
              <p:cNvPr id="35286" name="Arc 20"/>
              <p:cNvSpPr>
                <a:spLocks/>
              </p:cNvSpPr>
              <p:nvPr/>
            </p:nvSpPr>
            <p:spPr bwMode="auto">
              <a:xfrm>
                <a:off x="1262" y="1936"/>
                <a:ext cx="164" cy="120"/>
              </a:xfrm>
              <a:custGeom>
                <a:avLst/>
                <a:gdLst>
                  <a:gd name="T0" fmla="*/ 0 w 26077"/>
                  <a:gd name="T1" fmla="*/ 0 h 32051"/>
                  <a:gd name="T2" fmla="*/ 0 w 26077"/>
                  <a:gd name="T3" fmla="*/ 0 h 32051"/>
                  <a:gd name="T4" fmla="*/ 0 w 26077"/>
                  <a:gd name="T5" fmla="*/ 0 h 32051"/>
                  <a:gd name="T6" fmla="*/ 0 60000 65536"/>
                  <a:gd name="T7" fmla="*/ 0 60000 65536"/>
                  <a:gd name="T8" fmla="*/ 0 60000 65536"/>
                  <a:gd name="T9" fmla="*/ 0 w 26077"/>
                  <a:gd name="T10" fmla="*/ 0 h 32051"/>
                  <a:gd name="T11" fmla="*/ 26077 w 26077"/>
                  <a:gd name="T12" fmla="*/ 32051 h 32051"/>
                </a:gdLst>
                <a:ahLst/>
                <a:cxnLst>
                  <a:cxn ang="T6">
                    <a:pos x="T0" y="T1"/>
                  </a:cxn>
                  <a:cxn ang="T7">
                    <a:pos x="T2" y="T3"/>
                  </a:cxn>
                  <a:cxn ang="T8">
                    <a:pos x="T4" y="T5"/>
                  </a:cxn>
                </a:cxnLst>
                <a:rect l="T9" t="T10" r="T11" b="T12"/>
                <a:pathLst>
                  <a:path w="26077" h="32051" fill="none" extrusionOk="0">
                    <a:moveTo>
                      <a:pt x="0" y="469"/>
                    </a:moveTo>
                    <a:cubicBezTo>
                      <a:pt x="1471" y="157"/>
                      <a:pt x="2972" y="-1"/>
                      <a:pt x="4477" y="0"/>
                    </a:cubicBezTo>
                    <a:cubicBezTo>
                      <a:pt x="16406" y="0"/>
                      <a:pt x="26077" y="9670"/>
                      <a:pt x="26077" y="21600"/>
                    </a:cubicBezTo>
                    <a:cubicBezTo>
                      <a:pt x="26077" y="25255"/>
                      <a:pt x="25149" y="28851"/>
                      <a:pt x="23380" y="32051"/>
                    </a:cubicBezTo>
                  </a:path>
                  <a:path w="26077" h="32051" stroke="0" extrusionOk="0">
                    <a:moveTo>
                      <a:pt x="0" y="469"/>
                    </a:moveTo>
                    <a:cubicBezTo>
                      <a:pt x="1471" y="157"/>
                      <a:pt x="2972" y="-1"/>
                      <a:pt x="4477" y="0"/>
                    </a:cubicBezTo>
                    <a:cubicBezTo>
                      <a:pt x="16406" y="0"/>
                      <a:pt x="26077" y="9670"/>
                      <a:pt x="26077" y="21600"/>
                    </a:cubicBezTo>
                    <a:cubicBezTo>
                      <a:pt x="26077" y="25255"/>
                      <a:pt x="25149" y="28851"/>
                      <a:pt x="23380" y="32051"/>
                    </a:cubicBezTo>
                    <a:lnTo>
                      <a:pt x="4477" y="21600"/>
                    </a:lnTo>
                    <a:close/>
                  </a:path>
                </a:pathLst>
              </a:custGeom>
              <a:solidFill>
                <a:srgbClr val="E7EDED"/>
              </a:solidFill>
              <a:ln w="9525">
                <a:noFill/>
                <a:round/>
                <a:headEnd/>
                <a:tailEnd/>
              </a:ln>
            </p:spPr>
            <p:txBody>
              <a:bodyPr/>
              <a:lstStyle/>
              <a:p>
                <a:endParaRPr lang="it-IT"/>
              </a:p>
            </p:txBody>
          </p:sp>
          <p:sp>
            <p:nvSpPr>
              <p:cNvPr id="35287" name="Arc 21"/>
              <p:cNvSpPr>
                <a:spLocks/>
              </p:cNvSpPr>
              <p:nvPr/>
            </p:nvSpPr>
            <p:spPr bwMode="auto">
              <a:xfrm>
                <a:off x="1263" y="1938"/>
                <a:ext cx="161" cy="118"/>
              </a:xfrm>
              <a:custGeom>
                <a:avLst/>
                <a:gdLst>
                  <a:gd name="T0" fmla="*/ 0 w 26034"/>
                  <a:gd name="T1" fmla="*/ 0 h 32133"/>
                  <a:gd name="T2" fmla="*/ 0 w 26034"/>
                  <a:gd name="T3" fmla="*/ 0 h 32133"/>
                  <a:gd name="T4" fmla="*/ 0 w 26034"/>
                  <a:gd name="T5" fmla="*/ 0 h 32133"/>
                  <a:gd name="T6" fmla="*/ 0 60000 65536"/>
                  <a:gd name="T7" fmla="*/ 0 60000 65536"/>
                  <a:gd name="T8" fmla="*/ 0 60000 65536"/>
                  <a:gd name="T9" fmla="*/ 0 w 26034"/>
                  <a:gd name="T10" fmla="*/ 0 h 32133"/>
                  <a:gd name="T11" fmla="*/ 26034 w 26034"/>
                  <a:gd name="T12" fmla="*/ 32133 h 32133"/>
                </a:gdLst>
                <a:ahLst/>
                <a:cxnLst>
                  <a:cxn ang="T6">
                    <a:pos x="T0" y="T1"/>
                  </a:cxn>
                  <a:cxn ang="T7">
                    <a:pos x="T2" y="T3"/>
                  </a:cxn>
                  <a:cxn ang="T8">
                    <a:pos x="T4" y="T5"/>
                  </a:cxn>
                </a:cxnLst>
                <a:rect l="T9" t="T10" r="T11" b="T12"/>
                <a:pathLst>
                  <a:path w="26034" h="32133" fill="none" extrusionOk="0">
                    <a:moveTo>
                      <a:pt x="-1" y="459"/>
                    </a:moveTo>
                    <a:cubicBezTo>
                      <a:pt x="1458" y="154"/>
                      <a:pt x="2944" y="-1"/>
                      <a:pt x="4434" y="0"/>
                    </a:cubicBezTo>
                    <a:cubicBezTo>
                      <a:pt x="16363" y="0"/>
                      <a:pt x="26034" y="9670"/>
                      <a:pt x="26034" y="21600"/>
                    </a:cubicBezTo>
                    <a:cubicBezTo>
                      <a:pt x="26034" y="25287"/>
                      <a:pt x="25089" y="28913"/>
                      <a:pt x="23291" y="32132"/>
                    </a:cubicBezTo>
                  </a:path>
                  <a:path w="26034" h="32133" stroke="0" extrusionOk="0">
                    <a:moveTo>
                      <a:pt x="-1" y="459"/>
                    </a:moveTo>
                    <a:cubicBezTo>
                      <a:pt x="1458" y="154"/>
                      <a:pt x="2944" y="-1"/>
                      <a:pt x="4434" y="0"/>
                    </a:cubicBezTo>
                    <a:cubicBezTo>
                      <a:pt x="16363" y="0"/>
                      <a:pt x="26034" y="9670"/>
                      <a:pt x="26034" y="21600"/>
                    </a:cubicBezTo>
                    <a:cubicBezTo>
                      <a:pt x="26034" y="25287"/>
                      <a:pt x="25089" y="28913"/>
                      <a:pt x="23291" y="32132"/>
                    </a:cubicBezTo>
                    <a:lnTo>
                      <a:pt x="4434" y="21600"/>
                    </a:lnTo>
                    <a:close/>
                  </a:path>
                </a:pathLst>
              </a:custGeom>
              <a:solidFill>
                <a:srgbClr val="E7EDED"/>
              </a:solidFill>
              <a:ln w="6350">
                <a:solidFill>
                  <a:srgbClr val="6C8F93"/>
                </a:solidFill>
                <a:round/>
                <a:headEnd/>
                <a:tailEnd/>
              </a:ln>
            </p:spPr>
            <p:txBody>
              <a:bodyPr/>
              <a:lstStyle/>
              <a:p>
                <a:endParaRPr lang="it-IT"/>
              </a:p>
            </p:txBody>
          </p:sp>
          <p:sp>
            <p:nvSpPr>
              <p:cNvPr id="35288" name="Arc 22"/>
              <p:cNvSpPr>
                <a:spLocks/>
              </p:cNvSpPr>
              <p:nvPr/>
            </p:nvSpPr>
            <p:spPr bwMode="auto">
              <a:xfrm>
                <a:off x="1308" y="2056"/>
                <a:ext cx="156" cy="119"/>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494" y="-1"/>
                    </a:moveTo>
                    <a:cubicBezTo>
                      <a:pt x="18617" y="4098"/>
                      <a:pt x="21600" y="10304"/>
                      <a:pt x="21600" y="16866"/>
                    </a:cubicBezTo>
                    <a:cubicBezTo>
                      <a:pt x="21600" y="21256"/>
                      <a:pt x="20261" y="25543"/>
                      <a:pt x="17764" y="29154"/>
                    </a:cubicBezTo>
                  </a:path>
                  <a:path w="21600" h="29154" stroke="0" extrusionOk="0">
                    <a:moveTo>
                      <a:pt x="13494" y="-1"/>
                    </a:moveTo>
                    <a:cubicBezTo>
                      <a:pt x="18617" y="4098"/>
                      <a:pt x="21600" y="10304"/>
                      <a:pt x="21600" y="16866"/>
                    </a:cubicBezTo>
                    <a:cubicBezTo>
                      <a:pt x="21600" y="21256"/>
                      <a:pt x="20261" y="25543"/>
                      <a:pt x="17764" y="29154"/>
                    </a:cubicBezTo>
                    <a:lnTo>
                      <a:pt x="0" y="16866"/>
                    </a:lnTo>
                    <a:close/>
                  </a:path>
                </a:pathLst>
              </a:custGeom>
              <a:solidFill>
                <a:srgbClr val="E7EDED"/>
              </a:solidFill>
              <a:ln w="9525">
                <a:noFill/>
                <a:round/>
                <a:headEnd/>
                <a:tailEnd/>
              </a:ln>
            </p:spPr>
            <p:txBody>
              <a:bodyPr/>
              <a:lstStyle/>
              <a:p>
                <a:endParaRPr lang="it-IT"/>
              </a:p>
            </p:txBody>
          </p:sp>
          <p:sp>
            <p:nvSpPr>
              <p:cNvPr id="35289" name="Arc 23"/>
              <p:cNvSpPr>
                <a:spLocks/>
              </p:cNvSpPr>
              <p:nvPr/>
            </p:nvSpPr>
            <p:spPr bwMode="auto">
              <a:xfrm>
                <a:off x="1308" y="2057"/>
                <a:ext cx="154" cy="117"/>
              </a:xfrm>
              <a:custGeom>
                <a:avLst/>
                <a:gdLst>
                  <a:gd name="T0" fmla="*/ 0 w 21600"/>
                  <a:gd name="T1" fmla="*/ 0 h 29302"/>
                  <a:gd name="T2" fmla="*/ 0 w 21600"/>
                  <a:gd name="T3" fmla="*/ 0 h 29302"/>
                  <a:gd name="T4" fmla="*/ 0 w 21600"/>
                  <a:gd name="T5" fmla="*/ 0 h 29302"/>
                  <a:gd name="T6" fmla="*/ 0 60000 65536"/>
                  <a:gd name="T7" fmla="*/ 0 60000 65536"/>
                  <a:gd name="T8" fmla="*/ 0 60000 65536"/>
                  <a:gd name="T9" fmla="*/ 0 w 21600"/>
                  <a:gd name="T10" fmla="*/ 0 h 29302"/>
                  <a:gd name="T11" fmla="*/ 21600 w 21600"/>
                  <a:gd name="T12" fmla="*/ 29302 h 29302"/>
                </a:gdLst>
                <a:ahLst/>
                <a:cxnLst>
                  <a:cxn ang="T6">
                    <a:pos x="T0" y="T1"/>
                  </a:cxn>
                  <a:cxn ang="T7">
                    <a:pos x="T2" y="T3"/>
                  </a:cxn>
                  <a:cxn ang="T8">
                    <a:pos x="T4" y="T5"/>
                  </a:cxn>
                </a:cxnLst>
                <a:rect l="T9" t="T10" r="T11" b="T12"/>
                <a:pathLst>
                  <a:path w="21600" h="29302" fill="none" extrusionOk="0">
                    <a:moveTo>
                      <a:pt x="13412" y="0"/>
                    </a:moveTo>
                    <a:cubicBezTo>
                      <a:pt x="18584" y="4097"/>
                      <a:pt x="21600" y="10333"/>
                      <a:pt x="21600" y="16931"/>
                    </a:cubicBezTo>
                    <a:cubicBezTo>
                      <a:pt x="21600" y="21356"/>
                      <a:pt x="20240" y="25674"/>
                      <a:pt x="17706" y="29301"/>
                    </a:cubicBezTo>
                  </a:path>
                  <a:path w="21600" h="29302" stroke="0" extrusionOk="0">
                    <a:moveTo>
                      <a:pt x="13412" y="0"/>
                    </a:moveTo>
                    <a:cubicBezTo>
                      <a:pt x="18584" y="4097"/>
                      <a:pt x="21600" y="10333"/>
                      <a:pt x="21600" y="16931"/>
                    </a:cubicBezTo>
                    <a:cubicBezTo>
                      <a:pt x="21600" y="21356"/>
                      <a:pt x="20240" y="25674"/>
                      <a:pt x="17706" y="29301"/>
                    </a:cubicBezTo>
                    <a:lnTo>
                      <a:pt x="0" y="16931"/>
                    </a:lnTo>
                    <a:close/>
                  </a:path>
                </a:pathLst>
              </a:custGeom>
              <a:solidFill>
                <a:srgbClr val="E7EDED"/>
              </a:solidFill>
              <a:ln w="6350">
                <a:solidFill>
                  <a:srgbClr val="6C8F93"/>
                </a:solidFill>
                <a:round/>
                <a:headEnd/>
                <a:tailEnd/>
              </a:ln>
            </p:spPr>
            <p:txBody>
              <a:bodyPr/>
              <a:lstStyle/>
              <a:p>
                <a:endParaRPr lang="it-IT"/>
              </a:p>
            </p:txBody>
          </p:sp>
          <p:sp>
            <p:nvSpPr>
              <p:cNvPr id="35290" name="Arc 24"/>
              <p:cNvSpPr>
                <a:spLocks/>
              </p:cNvSpPr>
              <p:nvPr/>
            </p:nvSpPr>
            <p:spPr bwMode="auto">
              <a:xfrm>
                <a:off x="1257" y="2176"/>
                <a:ext cx="183" cy="172"/>
              </a:xfrm>
              <a:custGeom>
                <a:avLst/>
                <a:gdLst>
                  <a:gd name="T0" fmla="*/ 0 w 28724"/>
                  <a:gd name="T1" fmla="*/ 0 h 27592"/>
                  <a:gd name="T2" fmla="*/ 0 w 28724"/>
                  <a:gd name="T3" fmla="*/ 0 h 27592"/>
                  <a:gd name="T4" fmla="*/ 0 w 28724"/>
                  <a:gd name="T5" fmla="*/ 0 h 27592"/>
                  <a:gd name="T6" fmla="*/ 0 60000 65536"/>
                  <a:gd name="T7" fmla="*/ 0 60000 65536"/>
                  <a:gd name="T8" fmla="*/ 0 60000 65536"/>
                  <a:gd name="T9" fmla="*/ 0 w 28724"/>
                  <a:gd name="T10" fmla="*/ 0 h 27592"/>
                  <a:gd name="T11" fmla="*/ 28724 w 28724"/>
                  <a:gd name="T12" fmla="*/ 27592 h 27592"/>
                </a:gdLst>
                <a:ahLst/>
                <a:cxnLst>
                  <a:cxn ang="T6">
                    <a:pos x="T0" y="T1"/>
                  </a:cxn>
                  <a:cxn ang="T7">
                    <a:pos x="T2" y="T3"/>
                  </a:cxn>
                  <a:cxn ang="T8">
                    <a:pos x="T4" y="T5"/>
                  </a:cxn>
                </a:cxnLst>
                <a:rect l="T9" t="T10" r="T11" b="T12"/>
                <a:pathLst>
                  <a:path w="28724" h="27592" fill="none" extrusionOk="0">
                    <a:moveTo>
                      <a:pt x="27876" y="-1"/>
                    </a:moveTo>
                    <a:cubicBezTo>
                      <a:pt x="28438" y="1947"/>
                      <a:pt x="28724" y="3964"/>
                      <a:pt x="28724" y="5992"/>
                    </a:cubicBezTo>
                    <a:cubicBezTo>
                      <a:pt x="28724" y="17921"/>
                      <a:pt x="19053" y="27592"/>
                      <a:pt x="7124" y="27592"/>
                    </a:cubicBezTo>
                    <a:cubicBezTo>
                      <a:pt x="4698" y="27592"/>
                      <a:pt x="2289" y="27183"/>
                      <a:pt x="-1" y="26383"/>
                    </a:cubicBezTo>
                  </a:path>
                  <a:path w="28724" h="27592" stroke="0" extrusionOk="0">
                    <a:moveTo>
                      <a:pt x="27876" y="-1"/>
                    </a:moveTo>
                    <a:cubicBezTo>
                      <a:pt x="28438" y="1947"/>
                      <a:pt x="28724" y="3964"/>
                      <a:pt x="28724" y="5992"/>
                    </a:cubicBezTo>
                    <a:cubicBezTo>
                      <a:pt x="28724" y="17921"/>
                      <a:pt x="19053" y="27592"/>
                      <a:pt x="7124" y="27592"/>
                    </a:cubicBezTo>
                    <a:cubicBezTo>
                      <a:pt x="4698" y="27592"/>
                      <a:pt x="2289" y="27183"/>
                      <a:pt x="-1" y="26383"/>
                    </a:cubicBezTo>
                    <a:lnTo>
                      <a:pt x="7124" y="5992"/>
                    </a:lnTo>
                    <a:close/>
                  </a:path>
                </a:pathLst>
              </a:custGeom>
              <a:solidFill>
                <a:srgbClr val="E7EDED"/>
              </a:solidFill>
              <a:ln w="9525">
                <a:noFill/>
                <a:round/>
                <a:headEnd/>
                <a:tailEnd/>
              </a:ln>
            </p:spPr>
            <p:txBody>
              <a:bodyPr/>
              <a:lstStyle/>
              <a:p>
                <a:endParaRPr lang="it-IT"/>
              </a:p>
            </p:txBody>
          </p:sp>
          <p:sp>
            <p:nvSpPr>
              <p:cNvPr id="35291" name="Arc 25"/>
              <p:cNvSpPr>
                <a:spLocks/>
              </p:cNvSpPr>
              <p:nvPr/>
            </p:nvSpPr>
            <p:spPr bwMode="auto">
              <a:xfrm>
                <a:off x="1257" y="2176"/>
                <a:ext cx="180" cy="169"/>
              </a:xfrm>
              <a:custGeom>
                <a:avLst/>
                <a:gdLst>
                  <a:gd name="T0" fmla="*/ 0 w 28722"/>
                  <a:gd name="T1" fmla="*/ 0 h 27594"/>
                  <a:gd name="T2" fmla="*/ 0 w 28722"/>
                  <a:gd name="T3" fmla="*/ 0 h 27594"/>
                  <a:gd name="T4" fmla="*/ 0 w 28722"/>
                  <a:gd name="T5" fmla="*/ 0 h 27594"/>
                  <a:gd name="T6" fmla="*/ 0 60000 65536"/>
                  <a:gd name="T7" fmla="*/ 0 60000 65536"/>
                  <a:gd name="T8" fmla="*/ 0 60000 65536"/>
                  <a:gd name="T9" fmla="*/ 0 w 28722"/>
                  <a:gd name="T10" fmla="*/ 0 h 27594"/>
                  <a:gd name="T11" fmla="*/ 28722 w 28722"/>
                  <a:gd name="T12" fmla="*/ 27594 h 27594"/>
                </a:gdLst>
                <a:ahLst/>
                <a:cxnLst>
                  <a:cxn ang="T6">
                    <a:pos x="T0" y="T1"/>
                  </a:cxn>
                  <a:cxn ang="T7">
                    <a:pos x="T2" y="T3"/>
                  </a:cxn>
                  <a:cxn ang="T8">
                    <a:pos x="T4" y="T5"/>
                  </a:cxn>
                </a:cxnLst>
                <a:rect l="T9" t="T10" r="T11" b="T12"/>
                <a:pathLst>
                  <a:path w="28722" h="27594" fill="none" extrusionOk="0">
                    <a:moveTo>
                      <a:pt x="27873" y="0"/>
                    </a:moveTo>
                    <a:cubicBezTo>
                      <a:pt x="28436" y="1948"/>
                      <a:pt x="28722" y="3966"/>
                      <a:pt x="28722" y="5994"/>
                    </a:cubicBezTo>
                    <a:cubicBezTo>
                      <a:pt x="28722" y="17923"/>
                      <a:pt x="19051" y="27594"/>
                      <a:pt x="7122" y="27594"/>
                    </a:cubicBezTo>
                    <a:cubicBezTo>
                      <a:pt x="4697" y="27594"/>
                      <a:pt x="2289" y="27185"/>
                      <a:pt x="-1" y="26386"/>
                    </a:cubicBezTo>
                  </a:path>
                  <a:path w="28722" h="27594" stroke="0" extrusionOk="0">
                    <a:moveTo>
                      <a:pt x="27873" y="0"/>
                    </a:moveTo>
                    <a:cubicBezTo>
                      <a:pt x="28436" y="1948"/>
                      <a:pt x="28722" y="3966"/>
                      <a:pt x="28722" y="5994"/>
                    </a:cubicBezTo>
                    <a:cubicBezTo>
                      <a:pt x="28722" y="17923"/>
                      <a:pt x="19051" y="27594"/>
                      <a:pt x="7122" y="27594"/>
                    </a:cubicBezTo>
                    <a:cubicBezTo>
                      <a:pt x="4697" y="27594"/>
                      <a:pt x="2289" y="27185"/>
                      <a:pt x="-1" y="26386"/>
                    </a:cubicBezTo>
                    <a:lnTo>
                      <a:pt x="7122" y="5994"/>
                    </a:lnTo>
                    <a:close/>
                  </a:path>
                </a:pathLst>
              </a:custGeom>
              <a:solidFill>
                <a:srgbClr val="E7EDED"/>
              </a:solidFill>
              <a:ln w="6350">
                <a:solidFill>
                  <a:srgbClr val="6C8F93"/>
                </a:solidFill>
                <a:round/>
                <a:headEnd/>
                <a:tailEnd/>
              </a:ln>
            </p:spPr>
            <p:txBody>
              <a:bodyPr/>
              <a:lstStyle/>
              <a:p>
                <a:endParaRPr lang="it-IT"/>
              </a:p>
            </p:txBody>
          </p:sp>
          <p:sp>
            <p:nvSpPr>
              <p:cNvPr id="35292" name="Arc 26"/>
              <p:cNvSpPr>
                <a:spLocks/>
              </p:cNvSpPr>
              <p:nvPr/>
            </p:nvSpPr>
            <p:spPr bwMode="auto">
              <a:xfrm>
                <a:off x="628" y="2055"/>
                <a:ext cx="99" cy="165"/>
              </a:xfrm>
              <a:custGeom>
                <a:avLst/>
                <a:gdLst>
                  <a:gd name="T0" fmla="*/ 0 w 21600"/>
                  <a:gd name="T1" fmla="*/ 0 h 41258"/>
                  <a:gd name="T2" fmla="*/ 0 w 21600"/>
                  <a:gd name="T3" fmla="*/ 0 h 41258"/>
                  <a:gd name="T4" fmla="*/ 0 w 21600"/>
                  <a:gd name="T5" fmla="*/ 0 h 41258"/>
                  <a:gd name="T6" fmla="*/ 0 60000 65536"/>
                  <a:gd name="T7" fmla="*/ 0 60000 65536"/>
                  <a:gd name="T8" fmla="*/ 0 60000 65536"/>
                  <a:gd name="T9" fmla="*/ 0 w 21600"/>
                  <a:gd name="T10" fmla="*/ 0 h 41258"/>
                  <a:gd name="T11" fmla="*/ 21600 w 21600"/>
                  <a:gd name="T12" fmla="*/ 41258 h 41258"/>
                </a:gdLst>
                <a:ahLst/>
                <a:cxnLst>
                  <a:cxn ang="T6">
                    <a:pos x="T0" y="T1"/>
                  </a:cxn>
                  <a:cxn ang="T7">
                    <a:pos x="T2" y="T3"/>
                  </a:cxn>
                  <a:cxn ang="T8">
                    <a:pos x="T4" y="T5"/>
                  </a:cxn>
                </a:cxnLst>
                <a:rect l="T9" t="T10" r="T11" b="T12"/>
                <a:pathLst>
                  <a:path w="21600" h="41258" fill="none" extrusionOk="0">
                    <a:moveTo>
                      <a:pt x="12768" y="41257"/>
                    </a:moveTo>
                    <a:cubicBezTo>
                      <a:pt x="4999" y="37777"/>
                      <a:pt x="0" y="30058"/>
                      <a:pt x="0" y="21546"/>
                    </a:cubicBezTo>
                    <a:cubicBezTo>
                      <a:pt x="-1" y="10211"/>
                      <a:pt x="8761" y="804"/>
                      <a:pt x="20068" y="0"/>
                    </a:cubicBezTo>
                  </a:path>
                  <a:path w="21600" h="41258" stroke="0" extrusionOk="0">
                    <a:moveTo>
                      <a:pt x="12768" y="41257"/>
                    </a:moveTo>
                    <a:cubicBezTo>
                      <a:pt x="4999" y="37777"/>
                      <a:pt x="0" y="30058"/>
                      <a:pt x="0" y="21546"/>
                    </a:cubicBezTo>
                    <a:cubicBezTo>
                      <a:pt x="-1" y="10211"/>
                      <a:pt x="8761" y="804"/>
                      <a:pt x="20068" y="0"/>
                    </a:cubicBezTo>
                    <a:lnTo>
                      <a:pt x="21600" y="21546"/>
                    </a:lnTo>
                    <a:close/>
                  </a:path>
                </a:pathLst>
              </a:custGeom>
              <a:solidFill>
                <a:srgbClr val="E7EDED"/>
              </a:solidFill>
              <a:ln w="9525">
                <a:noFill/>
                <a:round/>
                <a:headEnd/>
                <a:tailEnd/>
              </a:ln>
            </p:spPr>
            <p:txBody>
              <a:bodyPr/>
              <a:lstStyle/>
              <a:p>
                <a:endParaRPr lang="it-IT"/>
              </a:p>
            </p:txBody>
          </p:sp>
          <p:sp>
            <p:nvSpPr>
              <p:cNvPr id="35293" name="Arc 27"/>
              <p:cNvSpPr>
                <a:spLocks/>
              </p:cNvSpPr>
              <p:nvPr/>
            </p:nvSpPr>
            <p:spPr bwMode="auto">
              <a:xfrm>
                <a:off x="630" y="2057"/>
                <a:ext cx="97" cy="161"/>
              </a:xfrm>
              <a:custGeom>
                <a:avLst/>
                <a:gdLst>
                  <a:gd name="T0" fmla="*/ 0 w 21600"/>
                  <a:gd name="T1" fmla="*/ 0 h 41268"/>
                  <a:gd name="T2" fmla="*/ 0 w 21600"/>
                  <a:gd name="T3" fmla="*/ 0 h 41268"/>
                  <a:gd name="T4" fmla="*/ 0 w 21600"/>
                  <a:gd name="T5" fmla="*/ 0 h 41268"/>
                  <a:gd name="T6" fmla="*/ 0 60000 65536"/>
                  <a:gd name="T7" fmla="*/ 0 60000 65536"/>
                  <a:gd name="T8" fmla="*/ 0 60000 65536"/>
                  <a:gd name="T9" fmla="*/ 0 w 21600"/>
                  <a:gd name="T10" fmla="*/ 0 h 41268"/>
                  <a:gd name="T11" fmla="*/ 21600 w 21600"/>
                  <a:gd name="T12" fmla="*/ 41268 h 41268"/>
                </a:gdLst>
                <a:ahLst/>
                <a:cxnLst>
                  <a:cxn ang="T6">
                    <a:pos x="T0" y="T1"/>
                  </a:cxn>
                  <a:cxn ang="T7">
                    <a:pos x="T2" y="T3"/>
                  </a:cxn>
                  <a:cxn ang="T8">
                    <a:pos x="T4" y="T5"/>
                  </a:cxn>
                </a:cxnLst>
                <a:rect l="T9" t="T10" r="T11" b="T12"/>
                <a:pathLst>
                  <a:path w="21600" h="41268" fill="none" extrusionOk="0">
                    <a:moveTo>
                      <a:pt x="12790" y="41267"/>
                    </a:moveTo>
                    <a:cubicBezTo>
                      <a:pt x="5009" y="37792"/>
                      <a:pt x="0" y="30067"/>
                      <a:pt x="0" y="21546"/>
                    </a:cubicBezTo>
                    <a:cubicBezTo>
                      <a:pt x="-1" y="10209"/>
                      <a:pt x="8763" y="802"/>
                      <a:pt x="20072" y="0"/>
                    </a:cubicBezTo>
                  </a:path>
                  <a:path w="21600" h="41268" stroke="0" extrusionOk="0">
                    <a:moveTo>
                      <a:pt x="12790" y="41267"/>
                    </a:moveTo>
                    <a:cubicBezTo>
                      <a:pt x="5009" y="37792"/>
                      <a:pt x="0" y="30067"/>
                      <a:pt x="0" y="21546"/>
                    </a:cubicBezTo>
                    <a:cubicBezTo>
                      <a:pt x="-1" y="10209"/>
                      <a:pt x="8763" y="802"/>
                      <a:pt x="20072" y="0"/>
                    </a:cubicBezTo>
                    <a:lnTo>
                      <a:pt x="21600" y="21546"/>
                    </a:lnTo>
                    <a:close/>
                  </a:path>
                </a:pathLst>
              </a:custGeom>
              <a:solidFill>
                <a:srgbClr val="E7EDED"/>
              </a:solidFill>
              <a:ln w="6350">
                <a:solidFill>
                  <a:srgbClr val="6C8F93"/>
                </a:solidFill>
                <a:round/>
                <a:headEnd/>
                <a:tailEnd/>
              </a:ln>
            </p:spPr>
            <p:txBody>
              <a:bodyPr/>
              <a:lstStyle/>
              <a:p>
                <a:endParaRPr lang="it-IT"/>
              </a:p>
            </p:txBody>
          </p:sp>
          <p:sp>
            <p:nvSpPr>
              <p:cNvPr id="35294" name="Arc 28"/>
              <p:cNvSpPr>
                <a:spLocks/>
              </p:cNvSpPr>
              <p:nvPr/>
            </p:nvSpPr>
            <p:spPr bwMode="auto">
              <a:xfrm>
                <a:off x="890" y="2279"/>
                <a:ext cx="375" cy="100"/>
              </a:xfrm>
              <a:custGeom>
                <a:avLst/>
                <a:gdLst>
                  <a:gd name="T0" fmla="*/ 0 w 39085"/>
                  <a:gd name="T1" fmla="*/ 0 h 21600"/>
                  <a:gd name="T2" fmla="*/ 0 w 39085"/>
                  <a:gd name="T3" fmla="*/ 0 h 21600"/>
                  <a:gd name="T4" fmla="*/ 0 w 39085"/>
                  <a:gd name="T5" fmla="*/ 0 h 21600"/>
                  <a:gd name="T6" fmla="*/ 0 60000 65536"/>
                  <a:gd name="T7" fmla="*/ 0 60000 65536"/>
                  <a:gd name="T8" fmla="*/ 0 60000 65536"/>
                  <a:gd name="T9" fmla="*/ 0 w 39085"/>
                  <a:gd name="T10" fmla="*/ 0 h 21600"/>
                  <a:gd name="T11" fmla="*/ 39085 w 39085"/>
                  <a:gd name="T12" fmla="*/ 21600 h 21600"/>
                </a:gdLst>
                <a:ahLst/>
                <a:cxnLst>
                  <a:cxn ang="T6">
                    <a:pos x="T0" y="T1"/>
                  </a:cxn>
                  <a:cxn ang="T7">
                    <a:pos x="T2" y="T3"/>
                  </a:cxn>
                  <a:cxn ang="T8">
                    <a:pos x="T4" y="T5"/>
                  </a:cxn>
                </a:cxnLst>
                <a:rect l="T9" t="T10" r="T11" b="T12"/>
                <a:pathLst>
                  <a:path w="39085" h="21600" fill="none" extrusionOk="0">
                    <a:moveTo>
                      <a:pt x="39085" y="12120"/>
                    </a:moveTo>
                    <a:cubicBezTo>
                      <a:pt x="35065" y="18049"/>
                      <a:pt x="28368" y="21599"/>
                      <a:pt x="21206" y="21600"/>
                    </a:cubicBezTo>
                    <a:cubicBezTo>
                      <a:pt x="10860" y="21600"/>
                      <a:pt x="1967" y="14264"/>
                      <a:pt x="0" y="4107"/>
                    </a:cubicBezTo>
                  </a:path>
                  <a:path w="39085" h="21600" stroke="0" extrusionOk="0">
                    <a:moveTo>
                      <a:pt x="39085" y="12120"/>
                    </a:moveTo>
                    <a:cubicBezTo>
                      <a:pt x="35065" y="18049"/>
                      <a:pt x="28368" y="21599"/>
                      <a:pt x="21206" y="21600"/>
                    </a:cubicBezTo>
                    <a:cubicBezTo>
                      <a:pt x="10860" y="21600"/>
                      <a:pt x="1967" y="14264"/>
                      <a:pt x="0" y="4107"/>
                    </a:cubicBezTo>
                    <a:lnTo>
                      <a:pt x="21206" y="0"/>
                    </a:lnTo>
                    <a:close/>
                  </a:path>
                </a:pathLst>
              </a:custGeom>
              <a:solidFill>
                <a:srgbClr val="E7EDED"/>
              </a:solidFill>
              <a:ln w="9525">
                <a:noFill/>
                <a:round/>
                <a:headEnd/>
                <a:tailEnd/>
              </a:ln>
            </p:spPr>
            <p:txBody>
              <a:bodyPr/>
              <a:lstStyle/>
              <a:p>
                <a:endParaRPr lang="it-IT"/>
              </a:p>
            </p:txBody>
          </p:sp>
          <p:sp>
            <p:nvSpPr>
              <p:cNvPr id="35295" name="Arc 29"/>
              <p:cNvSpPr>
                <a:spLocks/>
              </p:cNvSpPr>
              <p:nvPr/>
            </p:nvSpPr>
            <p:spPr bwMode="auto">
              <a:xfrm>
                <a:off x="892" y="2279"/>
                <a:ext cx="370" cy="98"/>
              </a:xfrm>
              <a:custGeom>
                <a:avLst/>
                <a:gdLst>
                  <a:gd name="T0" fmla="*/ 0 w 39018"/>
                  <a:gd name="T1" fmla="*/ 0 h 21600"/>
                  <a:gd name="T2" fmla="*/ 0 w 39018"/>
                  <a:gd name="T3" fmla="*/ 0 h 21600"/>
                  <a:gd name="T4" fmla="*/ 0 w 39018"/>
                  <a:gd name="T5" fmla="*/ 0 h 21600"/>
                  <a:gd name="T6" fmla="*/ 0 60000 65536"/>
                  <a:gd name="T7" fmla="*/ 0 60000 65536"/>
                  <a:gd name="T8" fmla="*/ 0 60000 65536"/>
                  <a:gd name="T9" fmla="*/ 0 w 39018"/>
                  <a:gd name="T10" fmla="*/ 0 h 21600"/>
                  <a:gd name="T11" fmla="*/ 39018 w 39018"/>
                  <a:gd name="T12" fmla="*/ 21600 h 21600"/>
                </a:gdLst>
                <a:ahLst/>
                <a:cxnLst>
                  <a:cxn ang="T6">
                    <a:pos x="T0" y="T1"/>
                  </a:cxn>
                  <a:cxn ang="T7">
                    <a:pos x="T2" y="T3"/>
                  </a:cxn>
                  <a:cxn ang="T8">
                    <a:pos x="T4" y="T5"/>
                  </a:cxn>
                </a:cxnLst>
                <a:rect l="T9" t="T10" r="T11" b="T12"/>
                <a:pathLst>
                  <a:path w="39018" h="21600" fill="none" extrusionOk="0">
                    <a:moveTo>
                      <a:pt x="39017" y="12206"/>
                    </a:moveTo>
                    <a:cubicBezTo>
                      <a:pt x="34990" y="18085"/>
                      <a:pt x="28323" y="21599"/>
                      <a:pt x="21198" y="21600"/>
                    </a:cubicBezTo>
                    <a:cubicBezTo>
                      <a:pt x="10868" y="21600"/>
                      <a:pt x="1984" y="14286"/>
                      <a:pt x="0" y="4149"/>
                    </a:cubicBezTo>
                  </a:path>
                  <a:path w="39018" h="21600" stroke="0" extrusionOk="0">
                    <a:moveTo>
                      <a:pt x="39017" y="12206"/>
                    </a:moveTo>
                    <a:cubicBezTo>
                      <a:pt x="34990" y="18085"/>
                      <a:pt x="28323" y="21599"/>
                      <a:pt x="21198" y="21600"/>
                    </a:cubicBezTo>
                    <a:cubicBezTo>
                      <a:pt x="10868" y="21600"/>
                      <a:pt x="1984" y="14286"/>
                      <a:pt x="0" y="4149"/>
                    </a:cubicBezTo>
                    <a:lnTo>
                      <a:pt x="21198" y="0"/>
                    </a:lnTo>
                    <a:close/>
                  </a:path>
                </a:pathLst>
              </a:custGeom>
              <a:solidFill>
                <a:srgbClr val="E7EDED"/>
              </a:solidFill>
              <a:ln w="6350">
                <a:solidFill>
                  <a:srgbClr val="6C8F93"/>
                </a:solidFill>
                <a:round/>
                <a:headEnd/>
                <a:tailEnd/>
              </a:ln>
            </p:spPr>
            <p:txBody>
              <a:bodyPr/>
              <a:lstStyle/>
              <a:p>
                <a:endParaRPr lang="it-IT"/>
              </a:p>
            </p:txBody>
          </p:sp>
        </p:grpSp>
        <p:sp>
          <p:nvSpPr>
            <p:cNvPr id="35132" name="Freeform 30"/>
            <p:cNvSpPr>
              <a:spLocks/>
            </p:cNvSpPr>
            <p:nvPr/>
          </p:nvSpPr>
          <p:spPr bwMode="auto">
            <a:xfrm>
              <a:off x="1628" y="398"/>
              <a:ext cx="365" cy="183"/>
            </a:xfrm>
            <a:custGeom>
              <a:avLst/>
              <a:gdLst>
                <a:gd name="T0" fmla="*/ 0 w 1460"/>
                <a:gd name="T1" fmla="*/ 0 h 730"/>
                <a:gd name="T2" fmla="*/ 0 w 1460"/>
                <a:gd name="T3" fmla="*/ 0 h 730"/>
                <a:gd name="T4" fmla="*/ 0 w 1460"/>
                <a:gd name="T5" fmla="*/ 0 h 730"/>
                <a:gd name="T6" fmla="*/ 0 w 1460"/>
                <a:gd name="T7" fmla="*/ 0 h 730"/>
                <a:gd name="T8" fmla="*/ 0 60000 65536"/>
                <a:gd name="T9" fmla="*/ 0 60000 65536"/>
                <a:gd name="T10" fmla="*/ 0 60000 65536"/>
                <a:gd name="T11" fmla="*/ 0 60000 65536"/>
                <a:gd name="T12" fmla="*/ 0 w 1460"/>
                <a:gd name="T13" fmla="*/ 0 h 730"/>
                <a:gd name="T14" fmla="*/ 1460 w 1460"/>
                <a:gd name="T15" fmla="*/ 730 h 730"/>
              </a:gdLst>
              <a:ahLst/>
              <a:cxnLst>
                <a:cxn ang="T8">
                  <a:pos x="T0" y="T1"/>
                </a:cxn>
                <a:cxn ang="T9">
                  <a:pos x="T2" y="T3"/>
                </a:cxn>
                <a:cxn ang="T10">
                  <a:pos x="T4" y="T5"/>
                </a:cxn>
                <a:cxn ang="T11">
                  <a:pos x="T6" y="T7"/>
                </a:cxn>
              </a:cxnLst>
              <a:rect l="T12" t="T13" r="T14" b="T15"/>
              <a:pathLst>
                <a:path w="1460" h="730">
                  <a:moveTo>
                    <a:pt x="177" y="0"/>
                  </a:moveTo>
                  <a:lnTo>
                    <a:pt x="1460" y="0"/>
                  </a:lnTo>
                  <a:lnTo>
                    <a:pt x="726" y="730"/>
                  </a:lnTo>
                  <a:lnTo>
                    <a:pt x="0" y="8"/>
                  </a:lnTo>
                </a:path>
              </a:pathLst>
            </a:custGeom>
            <a:noFill/>
            <a:ln w="9525">
              <a:solidFill>
                <a:srgbClr val="CF0E30"/>
              </a:solidFill>
              <a:prstDash val="solid"/>
              <a:round/>
              <a:headEnd/>
              <a:tailEnd/>
            </a:ln>
          </p:spPr>
          <p:txBody>
            <a:bodyPr/>
            <a:lstStyle/>
            <a:p>
              <a:endParaRPr lang="it-IT"/>
            </a:p>
          </p:txBody>
        </p:sp>
        <p:grpSp>
          <p:nvGrpSpPr>
            <p:cNvPr id="35133" name="Group 31"/>
            <p:cNvGrpSpPr>
              <a:grpSpLocks/>
            </p:cNvGrpSpPr>
            <p:nvPr/>
          </p:nvGrpSpPr>
          <p:grpSpPr bwMode="auto">
            <a:xfrm>
              <a:off x="1927" y="332"/>
              <a:ext cx="171" cy="169"/>
              <a:chOff x="1179" y="1966"/>
              <a:chExt cx="171" cy="169"/>
            </a:xfrm>
          </p:grpSpPr>
          <p:sp>
            <p:nvSpPr>
              <p:cNvPr id="35260" name="Freeform 32"/>
              <p:cNvSpPr>
                <a:spLocks/>
              </p:cNvSpPr>
              <p:nvPr/>
            </p:nvSpPr>
            <p:spPr bwMode="auto">
              <a:xfrm>
                <a:off x="1203" y="2068"/>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9525">
                <a:noFill/>
                <a:round/>
                <a:headEnd/>
                <a:tailEnd/>
              </a:ln>
            </p:spPr>
            <p:txBody>
              <a:bodyPr/>
              <a:lstStyle/>
              <a:p>
                <a:endParaRPr lang="it-IT"/>
              </a:p>
            </p:txBody>
          </p:sp>
          <p:sp>
            <p:nvSpPr>
              <p:cNvPr id="35261" name="Freeform 33"/>
              <p:cNvSpPr>
                <a:spLocks/>
              </p:cNvSpPr>
              <p:nvPr/>
            </p:nvSpPr>
            <p:spPr bwMode="auto">
              <a:xfrm>
                <a:off x="1205" y="2070"/>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5262" name="Rectangle 34"/>
              <p:cNvSpPr>
                <a:spLocks noChangeArrowheads="1"/>
              </p:cNvSpPr>
              <p:nvPr/>
            </p:nvSpPr>
            <p:spPr bwMode="auto">
              <a:xfrm>
                <a:off x="1203" y="2086"/>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263" name="Rectangle 35"/>
              <p:cNvSpPr>
                <a:spLocks noChangeArrowheads="1"/>
              </p:cNvSpPr>
              <p:nvPr/>
            </p:nvSpPr>
            <p:spPr bwMode="auto">
              <a:xfrm>
                <a:off x="1204" y="2087"/>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264" name="Freeform 36"/>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9525">
                <a:noFill/>
                <a:round/>
                <a:headEnd/>
                <a:tailEnd/>
              </a:ln>
            </p:spPr>
            <p:txBody>
              <a:bodyPr/>
              <a:lstStyle/>
              <a:p>
                <a:endParaRPr lang="it-IT"/>
              </a:p>
            </p:txBody>
          </p:sp>
          <p:sp>
            <p:nvSpPr>
              <p:cNvPr id="35265" name="Freeform 37"/>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5266" name="Freeform 38"/>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9525">
                <a:noFill/>
                <a:round/>
                <a:headEnd/>
                <a:tailEnd/>
              </a:ln>
            </p:spPr>
            <p:txBody>
              <a:bodyPr/>
              <a:lstStyle/>
              <a:p>
                <a:endParaRPr lang="it-IT"/>
              </a:p>
            </p:txBody>
          </p:sp>
          <p:sp>
            <p:nvSpPr>
              <p:cNvPr id="35267" name="Freeform 39"/>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5268" name="Freeform 40"/>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9525">
                <a:noFill/>
                <a:round/>
                <a:headEnd/>
                <a:tailEnd/>
              </a:ln>
            </p:spPr>
            <p:txBody>
              <a:bodyPr/>
              <a:lstStyle/>
              <a:p>
                <a:endParaRPr lang="it-IT"/>
              </a:p>
            </p:txBody>
          </p:sp>
          <p:sp>
            <p:nvSpPr>
              <p:cNvPr id="35269" name="Freeform 41"/>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5270" name="Rectangle 42"/>
              <p:cNvSpPr>
                <a:spLocks noChangeArrowheads="1"/>
              </p:cNvSpPr>
              <p:nvPr/>
            </p:nvSpPr>
            <p:spPr bwMode="auto">
              <a:xfrm>
                <a:off x="1206" y="1981"/>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271" name="Rectangle 43"/>
              <p:cNvSpPr>
                <a:spLocks noChangeArrowheads="1"/>
              </p:cNvSpPr>
              <p:nvPr/>
            </p:nvSpPr>
            <p:spPr bwMode="auto">
              <a:xfrm>
                <a:off x="1216" y="1993"/>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272" name="Freeform 44"/>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9525">
                <a:noFill/>
                <a:round/>
                <a:headEnd/>
                <a:tailEnd/>
              </a:ln>
            </p:spPr>
            <p:txBody>
              <a:bodyPr/>
              <a:lstStyle/>
              <a:p>
                <a:endParaRPr lang="it-IT"/>
              </a:p>
            </p:txBody>
          </p:sp>
          <p:sp>
            <p:nvSpPr>
              <p:cNvPr id="35273" name="Freeform 45"/>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5274" name="Freeform 46"/>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9525">
                <a:noFill/>
                <a:round/>
                <a:headEnd/>
                <a:tailEnd/>
              </a:ln>
            </p:spPr>
            <p:txBody>
              <a:bodyPr/>
              <a:lstStyle/>
              <a:p>
                <a:endParaRPr lang="it-IT"/>
              </a:p>
            </p:txBody>
          </p:sp>
          <p:sp>
            <p:nvSpPr>
              <p:cNvPr id="35275" name="Freeform 47"/>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5276" name="Freeform 48"/>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9525">
                <a:noFill/>
                <a:round/>
                <a:headEnd/>
                <a:tailEnd/>
              </a:ln>
            </p:spPr>
            <p:txBody>
              <a:bodyPr/>
              <a:lstStyle/>
              <a:p>
                <a:endParaRPr lang="it-IT"/>
              </a:p>
            </p:txBody>
          </p:sp>
          <p:sp>
            <p:nvSpPr>
              <p:cNvPr id="35277" name="Freeform 49"/>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5278" name="Rectangle 50"/>
              <p:cNvSpPr>
                <a:spLocks noChangeArrowheads="1"/>
              </p:cNvSpPr>
              <p:nvPr/>
            </p:nvSpPr>
            <p:spPr bwMode="auto">
              <a:xfrm>
                <a:off x="1179"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279" name="Rectangle 51"/>
              <p:cNvSpPr>
                <a:spLocks noChangeArrowheads="1"/>
              </p:cNvSpPr>
              <p:nvPr/>
            </p:nvSpPr>
            <p:spPr bwMode="auto">
              <a:xfrm>
                <a:off x="1180"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5134" name="Group 52"/>
            <p:cNvGrpSpPr>
              <a:grpSpLocks/>
            </p:cNvGrpSpPr>
            <p:nvPr/>
          </p:nvGrpSpPr>
          <p:grpSpPr bwMode="auto">
            <a:xfrm>
              <a:off x="1971" y="370"/>
              <a:ext cx="94" cy="56"/>
              <a:chOff x="1223" y="2004"/>
              <a:chExt cx="94" cy="56"/>
            </a:xfrm>
          </p:grpSpPr>
          <p:grpSp>
            <p:nvGrpSpPr>
              <p:cNvPr id="35233" name="Group 53"/>
              <p:cNvGrpSpPr>
                <a:grpSpLocks/>
              </p:cNvGrpSpPr>
              <p:nvPr/>
            </p:nvGrpSpPr>
            <p:grpSpPr bwMode="auto">
              <a:xfrm>
                <a:off x="1223" y="2004"/>
                <a:ext cx="93" cy="56"/>
                <a:chOff x="1223" y="2004"/>
                <a:chExt cx="93" cy="56"/>
              </a:xfrm>
            </p:grpSpPr>
            <p:sp>
              <p:nvSpPr>
                <p:cNvPr id="35251" name="Oval 54"/>
                <p:cNvSpPr>
                  <a:spLocks noChangeArrowheads="1"/>
                </p:cNvSpPr>
                <p:nvPr/>
              </p:nvSpPr>
              <p:spPr bwMode="auto">
                <a:xfrm>
                  <a:off x="1255" y="2004"/>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2" name="Oval 55"/>
                <p:cNvSpPr>
                  <a:spLocks noChangeArrowheads="1"/>
                </p:cNvSpPr>
                <p:nvPr/>
              </p:nvSpPr>
              <p:spPr bwMode="auto">
                <a:xfrm>
                  <a:off x="1233"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3" name="Oval 56"/>
                <p:cNvSpPr>
                  <a:spLocks noChangeArrowheads="1"/>
                </p:cNvSpPr>
                <p:nvPr/>
              </p:nvSpPr>
              <p:spPr bwMode="auto">
                <a:xfrm>
                  <a:off x="1223"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4" name="Oval 57"/>
                <p:cNvSpPr>
                  <a:spLocks noChangeArrowheads="1"/>
                </p:cNvSpPr>
                <p:nvPr/>
              </p:nvSpPr>
              <p:spPr bwMode="auto">
                <a:xfrm>
                  <a:off x="1229"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5" name="Oval 58"/>
                <p:cNvSpPr>
                  <a:spLocks noChangeArrowheads="1"/>
                </p:cNvSpPr>
                <p:nvPr/>
              </p:nvSpPr>
              <p:spPr bwMode="auto">
                <a:xfrm>
                  <a:off x="1251" y="2036"/>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6" name="Oval 59"/>
                <p:cNvSpPr>
                  <a:spLocks noChangeArrowheads="1"/>
                </p:cNvSpPr>
                <p:nvPr/>
              </p:nvSpPr>
              <p:spPr bwMode="auto">
                <a:xfrm>
                  <a:off x="1281" y="2010"/>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7" name="Oval 60"/>
                <p:cNvSpPr>
                  <a:spLocks noChangeArrowheads="1"/>
                </p:cNvSpPr>
                <p:nvPr/>
              </p:nvSpPr>
              <p:spPr bwMode="auto">
                <a:xfrm>
                  <a:off x="1285" y="2022"/>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8" name="Oval 61"/>
                <p:cNvSpPr>
                  <a:spLocks noChangeArrowheads="1"/>
                </p:cNvSpPr>
                <p:nvPr/>
              </p:nvSpPr>
              <p:spPr bwMode="auto">
                <a:xfrm>
                  <a:off x="1283" y="2026"/>
                  <a:ext cx="3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59" name="Oval 62"/>
                <p:cNvSpPr>
                  <a:spLocks noChangeArrowheads="1"/>
                </p:cNvSpPr>
                <p:nvPr/>
              </p:nvSpPr>
              <p:spPr bwMode="auto">
                <a:xfrm>
                  <a:off x="1239" y="2018"/>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234" name="Group 63"/>
              <p:cNvGrpSpPr>
                <a:grpSpLocks/>
              </p:cNvGrpSpPr>
              <p:nvPr/>
            </p:nvGrpSpPr>
            <p:grpSpPr bwMode="auto">
              <a:xfrm>
                <a:off x="1223" y="2004"/>
                <a:ext cx="94" cy="56"/>
                <a:chOff x="1223" y="2004"/>
                <a:chExt cx="94" cy="56"/>
              </a:xfrm>
            </p:grpSpPr>
            <p:sp>
              <p:nvSpPr>
                <p:cNvPr id="35235" name="Arc 64"/>
                <p:cNvSpPr>
                  <a:spLocks/>
                </p:cNvSpPr>
                <p:nvPr/>
              </p:nvSpPr>
              <p:spPr bwMode="auto">
                <a:xfrm>
                  <a:off x="1256" y="2004"/>
                  <a:ext cx="39" cy="12"/>
                </a:xfrm>
                <a:custGeom>
                  <a:avLst/>
                  <a:gdLst>
                    <a:gd name="T0" fmla="*/ 0 w 41085"/>
                    <a:gd name="T1" fmla="*/ 0 h 21600"/>
                    <a:gd name="T2" fmla="*/ 0 w 41085"/>
                    <a:gd name="T3" fmla="*/ 0 h 21600"/>
                    <a:gd name="T4" fmla="*/ 0 w 41085"/>
                    <a:gd name="T5" fmla="*/ 0 h 21600"/>
                    <a:gd name="T6" fmla="*/ 0 60000 65536"/>
                    <a:gd name="T7" fmla="*/ 0 60000 65536"/>
                    <a:gd name="T8" fmla="*/ 0 60000 65536"/>
                    <a:gd name="T9" fmla="*/ 0 w 41085"/>
                    <a:gd name="T10" fmla="*/ 0 h 21600"/>
                    <a:gd name="T11" fmla="*/ 41085 w 41085"/>
                    <a:gd name="T12" fmla="*/ 21600 h 21600"/>
                  </a:gdLst>
                  <a:ahLst/>
                  <a:cxnLst>
                    <a:cxn ang="T6">
                      <a:pos x="T0" y="T1"/>
                    </a:cxn>
                    <a:cxn ang="T7">
                      <a:pos x="T2" y="T3"/>
                    </a:cxn>
                    <a:cxn ang="T8">
                      <a:pos x="T4" y="T5"/>
                    </a:cxn>
                  </a:cxnLst>
                  <a:rect l="T9" t="T10" r="T11" b="T12"/>
                  <a:pathLst>
                    <a:path w="41085" h="21600" fill="none" extrusionOk="0">
                      <a:moveTo>
                        <a:pt x="0" y="15905"/>
                      </a:moveTo>
                      <a:cubicBezTo>
                        <a:pt x="2567" y="6513"/>
                        <a:pt x="11099" y="-1"/>
                        <a:pt x="20836" y="0"/>
                      </a:cubicBezTo>
                      <a:cubicBezTo>
                        <a:pt x="29864" y="0"/>
                        <a:pt x="37941" y="5615"/>
                        <a:pt x="41084" y="14080"/>
                      </a:cubicBezTo>
                    </a:path>
                    <a:path w="41085" h="21600" stroke="0" extrusionOk="0">
                      <a:moveTo>
                        <a:pt x="0" y="15905"/>
                      </a:moveTo>
                      <a:cubicBezTo>
                        <a:pt x="2567" y="6513"/>
                        <a:pt x="11099" y="-1"/>
                        <a:pt x="20836" y="0"/>
                      </a:cubicBezTo>
                      <a:cubicBezTo>
                        <a:pt x="29864" y="0"/>
                        <a:pt x="37941" y="5615"/>
                        <a:pt x="41084" y="14080"/>
                      </a:cubicBezTo>
                      <a:lnTo>
                        <a:pt x="20836" y="21600"/>
                      </a:lnTo>
                      <a:close/>
                    </a:path>
                  </a:pathLst>
                </a:custGeom>
                <a:solidFill>
                  <a:srgbClr val="E7EDED"/>
                </a:solidFill>
                <a:ln w="9525">
                  <a:noFill/>
                  <a:round/>
                  <a:headEnd/>
                  <a:tailEnd/>
                </a:ln>
              </p:spPr>
              <p:txBody>
                <a:bodyPr/>
                <a:lstStyle/>
                <a:p>
                  <a:endParaRPr lang="it-IT"/>
                </a:p>
              </p:txBody>
            </p:sp>
            <p:sp>
              <p:nvSpPr>
                <p:cNvPr id="35236" name="Arc 65"/>
                <p:cNvSpPr>
                  <a:spLocks/>
                </p:cNvSpPr>
                <p:nvPr/>
              </p:nvSpPr>
              <p:spPr bwMode="auto">
                <a:xfrm>
                  <a:off x="1257" y="2005"/>
                  <a:ext cx="37" cy="11"/>
                </a:xfrm>
                <a:custGeom>
                  <a:avLst/>
                  <a:gdLst>
                    <a:gd name="T0" fmla="*/ 0 w 40935"/>
                    <a:gd name="T1" fmla="*/ 0 h 21600"/>
                    <a:gd name="T2" fmla="*/ 0 w 40935"/>
                    <a:gd name="T3" fmla="*/ 0 h 21600"/>
                    <a:gd name="T4" fmla="*/ 0 w 40935"/>
                    <a:gd name="T5" fmla="*/ 0 h 21600"/>
                    <a:gd name="T6" fmla="*/ 0 60000 65536"/>
                    <a:gd name="T7" fmla="*/ 0 60000 65536"/>
                    <a:gd name="T8" fmla="*/ 0 60000 65536"/>
                    <a:gd name="T9" fmla="*/ 0 w 40935"/>
                    <a:gd name="T10" fmla="*/ 0 h 21600"/>
                    <a:gd name="T11" fmla="*/ 40935 w 40935"/>
                    <a:gd name="T12" fmla="*/ 21600 h 21600"/>
                  </a:gdLst>
                  <a:ahLst/>
                  <a:cxnLst>
                    <a:cxn ang="T6">
                      <a:pos x="T0" y="T1"/>
                    </a:cxn>
                    <a:cxn ang="T7">
                      <a:pos x="T2" y="T3"/>
                    </a:cxn>
                    <a:cxn ang="T8">
                      <a:pos x="T4" y="T5"/>
                    </a:cxn>
                  </a:cxnLst>
                  <a:rect l="T9" t="T10" r="T11" b="T12"/>
                  <a:pathLst>
                    <a:path w="40935" h="21600" fill="none" extrusionOk="0">
                      <a:moveTo>
                        <a:pt x="-1" y="15705"/>
                      </a:moveTo>
                      <a:cubicBezTo>
                        <a:pt x="2635" y="6413"/>
                        <a:pt x="11120" y="-1"/>
                        <a:pt x="20780" y="0"/>
                      </a:cubicBezTo>
                      <a:cubicBezTo>
                        <a:pt x="29712" y="0"/>
                        <a:pt x="37723" y="5498"/>
                        <a:pt x="40935" y="13832"/>
                      </a:cubicBezTo>
                    </a:path>
                    <a:path w="40935" h="21600" stroke="0" extrusionOk="0">
                      <a:moveTo>
                        <a:pt x="-1" y="15705"/>
                      </a:moveTo>
                      <a:cubicBezTo>
                        <a:pt x="2635" y="6413"/>
                        <a:pt x="11120" y="-1"/>
                        <a:pt x="20780" y="0"/>
                      </a:cubicBezTo>
                      <a:cubicBezTo>
                        <a:pt x="29712" y="0"/>
                        <a:pt x="37723" y="5498"/>
                        <a:pt x="40935" y="13832"/>
                      </a:cubicBezTo>
                      <a:lnTo>
                        <a:pt x="20780" y="21600"/>
                      </a:lnTo>
                      <a:close/>
                    </a:path>
                  </a:pathLst>
                </a:custGeom>
                <a:solidFill>
                  <a:srgbClr val="E7EDED"/>
                </a:solidFill>
                <a:ln w="3175">
                  <a:solidFill>
                    <a:srgbClr val="6C8F93"/>
                  </a:solidFill>
                  <a:round/>
                  <a:headEnd/>
                  <a:tailEnd/>
                </a:ln>
              </p:spPr>
              <p:txBody>
                <a:bodyPr/>
                <a:lstStyle/>
                <a:p>
                  <a:endParaRPr lang="it-IT"/>
                </a:p>
              </p:txBody>
            </p:sp>
            <p:sp>
              <p:nvSpPr>
                <p:cNvPr id="35237" name="Arc 66"/>
                <p:cNvSpPr>
                  <a:spLocks/>
                </p:cNvSpPr>
                <p:nvPr/>
              </p:nvSpPr>
              <p:spPr bwMode="auto">
                <a:xfrm>
                  <a:off x="1233" y="2010"/>
                  <a:ext cx="23" cy="14"/>
                </a:xfrm>
                <a:custGeom>
                  <a:avLst/>
                  <a:gdLst>
                    <a:gd name="T0" fmla="*/ 0 w 33372"/>
                    <a:gd name="T1" fmla="*/ 0 h 26005"/>
                    <a:gd name="T2" fmla="*/ 0 w 33372"/>
                    <a:gd name="T3" fmla="*/ 0 h 26005"/>
                    <a:gd name="T4" fmla="*/ 0 w 33372"/>
                    <a:gd name="T5" fmla="*/ 0 h 26005"/>
                    <a:gd name="T6" fmla="*/ 0 60000 65536"/>
                    <a:gd name="T7" fmla="*/ 0 60000 65536"/>
                    <a:gd name="T8" fmla="*/ 0 60000 65536"/>
                    <a:gd name="T9" fmla="*/ 0 w 33372"/>
                    <a:gd name="T10" fmla="*/ 0 h 26005"/>
                    <a:gd name="T11" fmla="*/ 33372 w 33372"/>
                    <a:gd name="T12" fmla="*/ 26005 h 26005"/>
                  </a:gdLst>
                  <a:ahLst/>
                  <a:cxnLst>
                    <a:cxn ang="T6">
                      <a:pos x="T0" y="T1"/>
                    </a:cxn>
                    <a:cxn ang="T7">
                      <a:pos x="T2" y="T3"/>
                    </a:cxn>
                    <a:cxn ang="T8">
                      <a:pos x="T4" y="T5"/>
                    </a:cxn>
                  </a:cxnLst>
                  <a:rect l="T9" t="T10" r="T11" b="T12"/>
                  <a:pathLst>
                    <a:path w="33372" h="26005" fill="none" extrusionOk="0">
                      <a:moveTo>
                        <a:pt x="453" y="26005"/>
                      </a:moveTo>
                      <a:cubicBezTo>
                        <a:pt x="152" y="24556"/>
                        <a:pt x="0" y="23080"/>
                        <a:pt x="0" y="21600"/>
                      </a:cubicBezTo>
                      <a:cubicBezTo>
                        <a:pt x="0" y="9670"/>
                        <a:pt x="9670" y="0"/>
                        <a:pt x="21600" y="0"/>
                      </a:cubicBezTo>
                      <a:cubicBezTo>
                        <a:pt x="25779" y="-1"/>
                        <a:pt x="29868" y="1212"/>
                        <a:pt x="33372" y="3489"/>
                      </a:cubicBezTo>
                    </a:path>
                    <a:path w="33372" h="26005" stroke="0" extrusionOk="0">
                      <a:moveTo>
                        <a:pt x="453" y="26005"/>
                      </a:moveTo>
                      <a:cubicBezTo>
                        <a:pt x="152" y="24556"/>
                        <a:pt x="0" y="23080"/>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5238" name="Arc 67"/>
                <p:cNvSpPr>
                  <a:spLocks/>
                </p:cNvSpPr>
                <p:nvPr/>
              </p:nvSpPr>
              <p:spPr bwMode="auto">
                <a:xfrm>
                  <a:off x="1234" y="2011"/>
                  <a:ext cx="22" cy="13"/>
                </a:xfrm>
                <a:custGeom>
                  <a:avLst/>
                  <a:gdLst>
                    <a:gd name="T0" fmla="*/ 0 w 33223"/>
                    <a:gd name="T1" fmla="*/ 0 h 26082"/>
                    <a:gd name="T2" fmla="*/ 0 w 33223"/>
                    <a:gd name="T3" fmla="*/ 0 h 26082"/>
                    <a:gd name="T4" fmla="*/ 0 w 33223"/>
                    <a:gd name="T5" fmla="*/ 0 h 26082"/>
                    <a:gd name="T6" fmla="*/ 0 60000 65536"/>
                    <a:gd name="T7" fmla="*/ 0 60000 65536"/>
                    <a:gd name="T8" fmla="*/ 0 60000 65536"/>
                    <a:gd name="T9" fmla="*/ 0 w 33223"/>
                    <a:gd name="T10" fmla="*/ 0 h 26082"/>
                    <a:gd name="T11" fmla="*/ 33223 w 33223"/>
                    <a:gd name="T12" fmla="*/ 26082 h 26082"/>
                  </a:gdLst>
                  <a:ahLst/>
                  <a:cxnLst>
                    <a:cxn ang="T6">
                      <a:pos x="T0" y="T1"/>
                    </a:cxn>
                    <a:cxn ang="T7">
                      <a:pos x="T2" y="T3"/>
                    </a:cxn>
                    <a:cxn ang="T8">
                      <a:pos x="T4" y="T5"/>
                    </a:cxn>
                  </a:cxnLst>
                  <a:rect l="T9" t="T10" r="T11" b="T12"/>
                  <a:pathLst>
                    <a:path w="33223" h="26082" fill="none" extrusionOk="0">
                      <a:moveTo>
                        <a:pt x="470" y="26081"/>
                      </a:moveTo>
                      <a:cubicBezTo>
                        <a:pt x="157" y="24608"/>
                        <a:pt x="0" y="23106"/>
                        <a:pt x="0" y="21600"/>
                      </a:cubicBezTo>
                      <a:cubicBezTo>
                        <a:pt x="0" y="9670"/>
                        <a:pt x="9670" y="0"/>
                        <a:pt x="21600" y="0"/>
                      </a:cubicBezTo>
                      <a:cubicBezTo>
                        <a:pt x="25718" y="-1"/>
                        <a:pt x="29751" y="1177"/>
                        <a:pt x="33223" y="3393"/>
                      </a:cubicBezTo>
                    </a:path>
                    <a:path w="33223" h="26082" stroke="0" extrusionOk="0">
                      <a:moveTo>
                        <a:pt x="470" y="26081"/>
                      </a:moveTo>
                      <a:cubicBezTo>
                        <a:pt x="157" y="24608"/>
                        <a:pt x="0" y="23106"/>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5239" name="Arc 68"/>
                <p:cNvSpPr>
                  <a:spLocks/>
                </p:cNvSpPr>
                <p:nvPr/>
              </p:nvSpPr>
              <p:spPr bwMode="auto">
                <a:xfrm>
                  <a:off x="1229"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5240" name="Arc 69"/>
                <p:cNvSpPr>
                  <a:spLocks/>
                </p:cNvSpPr>
                <p:nvPr/>
              </p:nvSpPr>
              <p:spPr bwMode="auto">
                <a:xfrm>
                  <a:off x="1230"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5241" name="Arc 70"/>
                <p:cNvSpPr>
                  <a:spLocks/>
                </p:cNvSpPr>
                <p:nvPr/>
              </p:nvSpPr>
              <p:spPr bwMode="auto">
                <a:xfrm>
                  <a:off x="1294" y="2010"/>
                  <a:ext cx="19" cy="14"/>
                </a:xfrm>
                <a:custGeom>
                  <a:avLst/>
                  <a:gdLst>
                    <a:gd name="T0" fmla="*/ 0 w 25986"/>
                    <a:gd name="T1" fmla="*/ 0 h 33449"/>
                    <a:gd name="T2" fmla="*/ 0 w 25986"/>
                    <a:gd name="T3" fmla="*/ 0 h 33449"/>
                    <a:gd name="T4" fmla="*/ 0 w 25986"/>
                    <a:gd name="T5" fmla="*/ 0 h 33449"/>
                    <a:gd name="T6" fmla="*/ 0 60000 65536"/>
                    <a:gd name="T7" fmla="*/ 0 60000 65536"/>
                    <a:gd name="T8" fmla="*/ 0 60000 65536"/>
                    <a:gd name="T9" fmla="*/ 0 w 25986"/>
                    <a:gd name="T10" fmla="*/ 0 h 33449"/>
                    <a:gd name="T11" fmla="*/ 25986 w 25986"/>
                    <a:gd name="T12" fmla="*/ 33449 h 33449"/>
                  </a:gdLst>
                  <a:ahLst/>
                  <a:cxnLst>
                    <a:cxn ang="T6">
                      <a:pos x="T0" y="T1"/>
                    </a:cxn>
                    <a:cxn ang="T7">
                      <a:pos x="T2" y="T3"/>
                    </a:cxn>
                    <a:cxn ang="T8">
                      <a:pos x="T4" y="T5"/>
                    </a:cxn>
                  </a:cxnLst>
                  <a:rect l="T9" t="T10" r="T11" b="T12"/>
                  <a:pathLst>
                    <a:path w="25986" h="33449" fill="none" extrusionOk="0">
                      <a:moveTo>
                        <a:pt x="-1" y="449"/>
                      </a:moveTo>
                      <a:cubicBezTo>
                        <a:pt x="1442" y="150"/>
                        <a:pt x="2912" y="-1"/>
                        <a:pt x="4386" y="0"/>
                      </a:cubicBezTo>
                      <a:cubicBezTo>
                        <a:pt x="16315" y="0"/>
                        <a:pt x="25986" y="9670"/>
                        <a:pt x="25986" y="21600"/>
                      </a:cubicBezTo>
                      <a:cubicBezTo>
                        <a:pt x="25986" y="25810"/>
                        <a:pt x="24755" y="29928"/>
                        <a:pt x="22445" y="33448"/>
                      </a:cubicBezTo>
                    </a:path>
                    <a:path w="25986" h="33449" stroke="0" extrusionOk="0">
                      <a:moveTo>
                        <a:pt x="-1" y="449"/>
                      </a:moveTo>
                      <a:cubicBezTo>
                        <a:pt x="1442" y="150"/>
                        <a:pt x="2912" y="-1"/>
                        <a:pt x="4386" y="0"/>
                      </a:cubicBezTo>
                      <a:cubicBezTo>
                        <a:pt x="16315" y="0"/>
                        <a:pt x="25986" y="9670"/>
                        <a:pt x="25986" y="21600"/>
                      </a:cubicBezTo>
                      <a:cubicBezTo>
                        <a:pt x="25986" y="25810"/>
                        <a:pt x="24755" y="29928"/>
                        <a:pt x="22445" y="33448"/>
                      </a:cubicBezTo>
                      <a:lnTo>
                        <a:pt x="4386" y="21600"/>
                      </a:lnTo>
                      <a:close/>
                    </a:path>
                  </a:pathLst>
                </a:custGeom>
                <a:solidFill>
                  <a:srgbClr val="E7EDED"/>
                </a:solidFill>
                <a:ln w="9525">
                  <a:noFill/>
                  <a:round/>
                  <a:headEnd/>
                  <a:tailEnd/>
                </a:ln>
              </p:spPr>
              <p:txBody>
                <a:bodyPr/>
                <a:lstStyle/>
                <a:p>
                  <a:endParaRPr lang="it-IT"/>
                </a:p>
              </p:txBody>
            </p:sp>
            <p:sp>
              <p:nvSpPr>
                <p:cNvPr id="35242" name="Arc 71"/>
                <p:cNvSpPr>
                  <a:spLocks/>
                </p:cNvSpPr>
                <p:nvPr/>
              </p:nvSpPr>
              <p:spPr bwMode="auto">
                <a:xfrm>
                  <a:off x="1294" y="2011"/>
                  <a:ext cx="17" cy="13"/>
                </a:xfrm>
                <a:custGeom>
                  <a:avLst/>
                  <a:gdLst>
                    <a:gd name="T0" fmla="*/ 0 w 25776"/>
                    <a:gd name="T1" fmla="*/ 0 h 33873"/>
                    <a:gd name="T2" fmla="*/ 0 w 25776"/>
                    <a:gd name="T3" fmla="*/ 0 h 33873"/>
                    <a:gd name="T4" fmla="*/ 0 w 25776"/>
                    <a:gd name="T5" fmla="*/ 0 h 33873"/>
                    <a:gd name="T6" fmla="*/ 0 60000 65536"/>
                    <a:gd name="T7" fmla="*/ 0 60000 65536"/>
                    <a:gd name="T8" fmla="*/ 0 60000 65536"/>
                    <a:gd name="T9" fmla="*/ 0 w 25776"/>
                    <a:gd name="T10" fmla="*/ 0 h 33873"/>
                    <a:gd name="T11" fmla="*/ 25776 w 25776"/>
                    <a:gd name="T12" fmla="*/ 33873 h 33873"/>
                  </a:gdLst>
                  <a:ahLst/>
                  <a:cxnLst>
                    <a:cxn ang="T6">
                      <a:pos x="T0" y="T1"/>
                    </a:cxn>
                    <a:cxn ang="T7">
                      <a:pos x="T2" y="T3"/>
                    </a:cxn>
                    <a:cxn ang="T8">
                      <a:pos x="T4" y="T5"/>
                    </a:cxn>
                  </a:cxnLst>
                  <a:rect l="T9" t="T10" r="T11" b="T12"/>
                  <a:pathLst>
                    <a:path w="25776" h="33873" fill="none" extrusionOk="0">
                      <a:moveTo>
                        <a:pt x="0" y="407"/>
                      </a:moveTo>
                      <a:cubicBezTo>
                        <a:pt x="1375" y="136"/>
                        <a:pt x="2774" y="-1"/>
                        <a:pt x="4176" y="0"/>
                      </a:cubicBezTo>
                      <a:cubicBezTo>
                        <a:pt x="16105" y="0"/>
                        <a:pt x="25776" y="9670"/>
                        <a:pt x="25776" y="21600"/>
                      </a:cubicBezTo>
                      <a:cubicBezTo>
                        <a:pt x="25776" y="25984"/>
                        <a:pt x="24441" y="30264"/>
                        <a:pt x="21950" y="33872"/>
                      </a:cubicBezTo>
                    </a:path>
                    <a:path w="25776" h="33873" stroke="0" extrusionOk="0">
                      <a:moveTo>
                        <a:pt x="0" y="407"/>
                      </a:moveTo>
                      <a:cubicBezTo>
                        <a:pt x="1375" y="136"/>
                        <a:pt x="2774" y="-1"/>
                        <a:pt x="4176" y="0"/>
                      </a:cubicBezTo>
                      <a:cubicBezTo>
                        <a:pt x="16105" y="0"/>
                        <a:pt x="25776" y="9670"/>
                        <a:pt x="25776" y="21600"/>
                      </a:cubicBezTo>
                      <a:cubicBezTo>
                        <a:pt x="25776" y="25984"/>
                        <a:pt x="24441" y="30264"/>
                        <a:pt x="21950" y="33872"/>
                      </a:cubicBezTo>
                      <a:lnTo>
                        <a:pt x="4176" y="21600"/>
                      </a:lnTo>
                      <a:close/>
                    </a:path>
                  </a:pathLst>
                </a:custGeom>
                <a:solidFill>
                  <a:srgbClr val="E7EDED"/>
                </a:solidFill>
                <a:ln w="3175">
                  <a:solidFill>
                    <a:srgbClr val="6C8F93"/>
                  </a:solidFill>
                  <a:round/>
                  <a:headEnd/>
                  <a:tailEnd/>
                </a:ln>
              </p:spPr>
              <p:txBody>
                <a:bodyPr/>
                <a:lstStyle/>
                <a:p>
                  <a:endParaRPr lang="it-IT"/>
                </a:p>
              </p:txBody>
            </p:sp>
            <p:sp>
              <p:nvSpPr>
                <p:cNvPr id="35243" name="Arc 72"/>
                <p:cNvSpPr>
                  <a:spLocks/>
                </p:cNvSpPr>
                <p:nvPr/>
              </p:nvSpPr>
              <p:spPr bwMode="auto">
                <a:xfrm>
                  <a:off x="1300" y="2024"/>
                  <a:ext cx="17" cy="14"/>
                </a:xfrm>
                <a:custGeom>
                  <a:avLst/>
                  <a:gdLst>
                    <a:gd name="T0" fmla="*/ 0 w 21600"/>
                    <a:gd name="T1" fmla="*/ 0 h 30094"/>
                    <a:gd name="T2" fmla="*/ 0 w 21600"/>
                    <a:gd name="T3" fmla="*/ 0 h 30094"/>
                    <a:gd name="T4" fmla="*/ 0 w 21600"/>
                    <a:gd name="T5" fmla="*/ 0 h 30094"/>
                    <a:gd name="T6" fmla="*/ 0 60000 65536"/>
                    <a:gd name="T7" fmla="*/ 0 60000 65536"/>
                    <a:gd name="T8" fmla="*/ 0 60000 65536"/>
                    <a:gd name="T9" fmla="*/ 0 w 21600"/>
                    <a:gd name="T10" fmla="*/ 0 h 30094"/>
                    <a:gd name="T11" fmla="*/ 21600 w 21600"/>
                    <a:gd name="T12" fmla="*/ 30094 h 30094"/>
                  </a:gdLst>
                  <a:ahLst/>
                  <a:cxnLst>
                    <a:cxn ang="T6">
                      <a:pos x="T0" y="T1"/>
                    </a:cxn>
                    <a:cxn ang="T7">
                      <a:pos x="T2" y="T3"/>
                    </a:cxn>
                    <a:cxn ang="T8">
                      <a:pos x="T4" y="T5"/>
                    </a:cxn>
                  </a:cxnLst>
                  <a:rect l="T9" t="T10" r="T11" b="T12"/>
                  <a:pathLst>
                    <a:path w="21600" h="30094" fill="none" extrusionOk="0">
                      <a:moveTo>
                        <a:pt x="13043" y="-1"/>
                      </a:moveTo>
                      <a:cubicBezTo>
                        <a:pt x="18433" y="4083"/>
                        <a:pt x="21600" y="10454"/>
                        <a:pt x="21600" y="17217"/>
                      </a:cubicBezTo>
                      <a:cubicBezTo>
                        <a:pt x="21600" y="21855"/>
                        <a:pt x="20107" y="26370"/>
                        <a:pt x="17341" y="30093"/>
                      </a:cubicBezTo>
                    </a:path>
                    <a:path w="21600" h="30094" stroke="0" extrusionOk="0">
                      <a:moveTo>
                        <a:pt x="13043" y="-1"/>
                      </a:moveTo>
                      <a:cubicBezTo>
                        <a:pt x="18433" y="4083"/>
                        <a:pt x="21600" y="10454"/>
                        <a:pt x="21600" y="17217"/>
                      </a:cubicBezTo>
                      <a:cubicBezTo>
                        <a:pt x="21600" y="21855"/>
                        <a:pt x="20107" y="26370"/>
                        <a:pt x="17341" y="30093"/>
                      </a:cubicBezTo>
                      <a:lnTo>
                        <a:pt x="0" y="17217"/>
                      </a:lnTo>
                      <a:close/>
                    </a:path>
                  </a:pathLst>
                </a:custGeom>
                <a:solidFill>
                  <a:srgbClr val="E7EDED"/>
                </a:solidFill>
                <a:ln w="9525">
                  <a:noFill/>
                  <a:round/>
                  <a:headEnd/>
                  <a:tailEnd/>
                </a:ln>
              </p:spPr>
              <p:txBody>
                <a:bodyPr/>
                <a:lstStyle/>
                <a:p>
                  <a:endParaRPr lang="it-IT"/>
                </a:p>
              </p:txBody>
            </p:sp>
            <p:sp>
              <p:nvSpPr>
                <p:cNvPr id="35244" name="Arc 73"/>
                <p:cNvSpPr>
                  <a:spLocks/>
                </p:cNvSpPr>
                <p:nvPr/>
              </p:nvSpPr>
              <p:spPr bwMode="auto">
                <a:xfrm>
                  <a:off x="1300" y="2025"/>
                  <a:ext cx="16" cy="13"/>
                </a:xfrm>
                <a:custGeom>
                  <a:avLst/>
                  <a:gdLst>
                    <a:gd name="T0" fmla="*/ 0 w 21600"/>
                    <a:gd name="T1" fmla="*/ 0 h 30713"/>
                    <a:gd name="T2" fmla="*/ 0 w 21600"/>
                    <a:gd name="T3" fmla="*/ 0 h 30713"/>
                    <a:gd name="T4" fmla="*/ 0 w 21600"/>
                    <a:gd name="T5" fmla="*/ 0 h 30713"/>
                    <a:gd name="T6" fmla="*/ 0 60000 65536"/>
                    <a:gd name="T7" fmla="*/ 0 60000 65536"/>
                    <a:gd name="T8" fmla="*/ 0 60000 65536"/>
                    <a:gd name="T9" fmla="*/ 0 w 21600"/>
                    <a:gd name="T10" fmla="*/ 0 h 30713"/>
                    <a:gd name="T11" fmla="*/ 21600 w 21600"/>
                    <a:gd name="T12" fmla="*/ 30713 h 30713"/>
                  </a:gdLst>
                  <a:ahLst/>
                  <a:cxnLst>
                    <a:cxn ang="T6">
                      <a:pos x="T0" y="T1"/>
                    </a:cxn>
                    <a:cxn ang="T7">
                      <a:pos x="T2" y="T3"/>
                    </a:cxn>
                    <a:cxn ang="T8">
                      <a:pos x="T4" y="T5"/>
                    </a:cxn>
                  </a:cxnLst>
                  <a:rect l="T9" t="T10" r="T11" b="T12"/>
                  <a:pathLst>
                    <a:path w="21600" h="30713" fill="none" extrusionOk="0">
                      <a:moveTo>
                        <a:pt x="12687" y="0"/>
                      </a:moveTo>
                      <a:cubicBezTo>
                        <a:pt x="18286" y="4063"/>
                        <a:pt x="21600" y="10563"/>
                        <a:pt x="21600" y="17481"/>
                      </a:cubicBezTo>
                      <a:cubicBezTo>
                        <a:pt x="21600" y="22271"/>
                        <a:pt x="20007" y="26926"/>
                        <a:pt x="17072" y="30712"/>
                      </a:cubicBezTo>
                    </a:path>
                    <a:path w="21600" h="30713" stroke="0" extrusionOk="0">
                      <a:moveTo>
                        <a:pt x="12687" y="0"/>
                      </a:moveTo>
                      <a:cubicBezTo>
                        <a:pt x="18286" y="4063"/>
                        <a:pt x="21600" y="10563"/>
                        <a:pt x="21600" y="17481"/>
                      </a:cubicBezTo>
                      <a:cubicBezTo>
                        <a:pt x="21600" y="22271"/>
                        <a:pt x="20007" y="26926"/>
                        <a:pt x="17072" y="30712"/>
                      </a:cubicBezTo>
                      <a:lnTo>
                        <a:pt x="0" y="17481"/>
                      </a:lnTo>
                      <a:close/>
                    </a:path>
                  </a:pathLst>
                </a:custGeom>
                <a:solidFill>
                  <a:srgbClr val="E7EDED"/>
                </a:solidFill>
                <a:ln w="3175">
                  <a:solidFill>
                    <a:srgbClr val="6C8F93"/>
                  </a:solidFill>
                  <a:round/>
                  <a:headEnd/>
                  <a:tailEnd/>
                </a:ln>
              </p:spPr>
              <p:txBody>
                <a:bodyPr/>
                <a:lstStyle/>
                <a:p>
                  <a:endParaRPr lang="it-IT"/>
                </a:p>
              </p:txBody>
            </p:sp>
            <p:sp>
              <p:nvSpPr>
                <p:cNvPr id="35245" name="Arc 74"/>
                <p:cNvSpPr>
                  <a:spLocks/>
                </p:cNvSpPr>
                <p:nvPr/>
              </p:nvSpPr>
              <p:spPr bwMode="auto">
                <a:xfrm>
                  <a:off x="1294" y="2037"/>
                  <a:ext cx="20" cy="19"/>
                </a:xfrm>
                <a:custGeom>
                  <a:avLst/>
                  <a:gdLst>
                    <a:gd name="T0" fmla="*/ 0 w 28231"/>
                    <a:gd name="T1" fmla="*/ 0 h 27833"/>
                    <a:gd name="T2" fmla="*/ 0 w 28231"/>
                    <a:gd name="T3" fmla="*/ 0 h 27833"/>
                    <a:gd name="T4" fmla="*/ 0 w 28231"/>
                    <a:gd name="T5" fmla="*/ 0 h 27833"/>
                    <a:gd name="T6" fmla="*/ 0 60000 65536"/>
                    <a:gd name="T7" fmla="*/ 0 60000 65536"/>
                    <a:gd name="T8" fmla="*/ 0 60000 65536"/>
                    <a:gd name="T9" fmla="*/ 0 w 28231"/>
                    <a:gd name="T10" fmla="*/ 0 h 27833"/>
                    <a:gd name="T11" fmla="*/ 28231 w 28231"/>
                    <a:gd name="T12" fmla="*/ 27833 h 27833"/>
                  </a:gdLst>
                  <a:ahLst/>
                  <a:cxnLst>
                    <a:cxn ang="T6">
                      <a:pos x="T0" y="T1"/>
                    </a:cxn>
                    <a:cxn ang="T7">
                      <a:pos x="T2" y="T3"/>
                    </a:cxn>
                    <a:cxn ang="T8">
                      <a:pos x="T4" y="T5"/>
                    </a:cxn>
                  </a:cxnLst>
                  <a:rect l="T9" t="T10" r="T11" b="T12"/>
                  <a:pathLst>
                    <a:path w="28231" h="27833" fill="none" extrusionOk="0">
                      <a:moveTo>
                        <a:pt x="27312" y="-1"/>
                      </a:moveTo>
                      <a:cubicBezTo>
                        <a:pt x="27921" y="2021"/>
                        <a:pt x="28231" y="4121"/>
                        <a:pt x="28231" y="6233"/>
                      </a:cubicBezTo>
                      <a:cubicBezTo>
                        <a:pt x="28231" y="18162"/>
                        <a:pt x="18560" y="27833"/>
                        <a:pt x="6631" y="27833"/>
                      </a:cubicBezTo>
                      <a:cubicBezTo>
                        <a:pt x="4379" y="27833"/>
                        <a:pt x="2142" y="27481"/>
                        <a:pt x="0" y="26789"/>
                      </a:cubicBezTo>
                    </a:path>
                    <a:path w="28231" h="27833" stroke="0" extrusionOk="0">
                      <a:moveTo>
                        <a:pt x="27312" y="-1"/>
                      </a:moveTo>
                      <a:cubicBezTo>
                        <a:pt x="27921" y="2021"/>
                        <a:pt x="28231" y="4121"/>
                        <a:pt x="28231" y="6233"/>
                      </a:cubicBezTo>
                      <a:cubicBezTo>
                        <a:pt x="28231" y="18162"/>
                        <a:pt x="18560" y="27833"/>
                        <a:pt x="6631" y="27833"/>
                      </a:cubicBezTo>
                      <a:cubicBezTo>
                        <a:pt x="4379" y="27833"/>
                        <a:pt x="2142" y="27481"/>
                        <a:pt x="0" y="26789"/>
                      </a:cubicBezTo>
                      <a:lnTo>
                        <a:pt x="6631" y="6233"/>
                      </a:lnTo>
                      <a:close/>
                    </a:path>
                  </a:pathLst>
                </a:custGeom>
                <a:solidFill>
                  <a:srgbClr val="E7EDED"/>
                </a:solidFill>
                <a:ln w="9525">
                  <a:noFill/>
                  <a:round/>
                  <a:headEnd/>
                  <a:tailEnd/>
                </a:ln>
              </p:spPr>
              <p:txBody>
                <a:bodyPr/>
                <a:lstStyle/>
                <a:p>
                  <a:endParaRPr lang="it-IT"/>
                </a:p>
              </p:txBody>
            </p:sp>
            <p:sp>
              <p:nvSpPr>
                <p:cNvPr id="35246" name="Arc 75"/>
                <p:cNvSpPr>
                  <a:spLocks/>
                </p:cNvSpPr>
                <p:nvPr/>
              </p:nvSpPr>
              <p:spPr bwMode="auto">
                <a:xfrm>
                  <a:off x="1295" y="2037"/>
                  <a:ext cx="19" cy="18"/>
                </a:xfrm>
                <a:custGeom>
                  <a:avLst/>
                  <a:gdLst>
                    <a:gd name="T0" fmla="*/ 0 w 28217"/>
                    <a:gd name="T1" fmla="*/ 0 h 27846"/>
                    <a:gd name="T2" fmla="*/ 0 w 28217"/>
                    <a:gd name="T3" fmla="*/ 0 h 27846"/>
                    <a:gd name="T4" fmla="*/ 0 w 28217"/>
                    <a:gd name="T5" fmla="*/ 0 h 27846"/>
                    <a:gd name="T6" fmla="*/ 0 60000 65536"/>
                    <a:gd name="T7" fmla="*/ 0 60000 65536"/>
                    <a:gd name="T8" fmla="*/ 0 60000 65536"/>
                    <a:gd name="T9" fmla="*/ 0 w 28217"/>
                    <a:gd name="T10" fmla="*/ 0 h 27846"/>
                    <a:gd name="T11" fmla="*/ 28217 w 28217"/>
                    <a:gd name="T12" fmla="*/ 27846 h 27846"/>
                  </a:gdLst>
                  <a:ahLst/>
                  <a:cxnLst>
                    <a:cxn ang="T6">
                      <a:pos x="T0" y="T1"/>
                    </a:cxn>
                    <a:cxn ang="T7">
                      <a:pos x="T2" y="T3"/>
                    </a:cxn>
                    <a:cxn ang="T8">
                      <a:pos x="T4" y="T5"/>
                    </a:cxn>
                  </a:cxnLst>
                  <a:rect l="T9" t="T10" r="T11" b="T12"/>
                  <a:pathLst>
                    <a:path w="28217" h="27846" fill="none" extrusionOk="0">
                      <a:moveTo>
                        <a:pt x="27294" y="-1"/>
                      </a:moveTo>
                      <a:cubicBezTo>
                        <a:pt x="27906" y="2025"/>
                        <a:pt x="28217" y="4130"/>
                        <a:pt x="28217" y="6246"/>
                      </a:cubicBezTo>
                      <a:cubicBezTo>
                        <a:pt x="28217" y="18175"/>
                        <a:pt x="18546" y="27846"/>
                        <a:pt x="6617" y="27846"/>
                      </a:cubicBezTo>
                      <a:cubicBezTo>
                        <a:pt x="4370" y="27846"/>
                        <a:pt x="2138" y="27495"/>
                        <a:pt x="-1" y="26807"/>
                      </a:cubicBezTo>
                    </a:path>
                    <a:path w="28217" h="27846" stroke="0" extrusionOk="0">
                      <a:moveTo>
                        <a:pt x="27294" y="-1"/>
                      </a:moveTo>
                      <a:cubicBezTo>
                        <a:pt x="27906" y="2025"/>
                        <a:pt x="28217" y="4130"/>
                        <a:pt x="28217" y="6246"/>
                      </a:cubicBezTo>
                      <a:cubicBezTo>
                        <a:pt x="28217" y="18175"/>
                        <a:pt x="18546" y="27846"/>
                        <a:pt x="6617" y="27846"/>
                      </a:cubicBezTo>
                      <a:cubicBezTo>
                        <a:pt x="4370" y="27846"/>
                        <a:pt x="2138" y="27495"/>
                        <a:pt x="-1" y="26807"/>
                      </a:cubicBezTo>
                      <a:lnTo>
                        <a:pt x="6617" y="6246"/>
                      </a:lnTo>
                      <a:close/>
                    </a:path>
                  </a:pathLst>
                </a:custGeom>
                <a:solidFill>
                  <a:srgbClr val="E7EDED"/>
                </a:solidFill>
                <a:ln w="3175">
                  <a:solidFill>
                    <a:srgbClr val="6C8F93"/>
                  </a:solidFill>
                  <a:round/>
                  <a:headEnd/>
                  <a:tailEnd/>
                </a:ln>
              </p:spPr>
              <p:txBody>
                <a:bodyPr/>
                <a:lstStyle/>
                <a:p>
                  <a:endParaRPr lang="it-IT"/>
                </a:p>
              </p:txBody>
            </p:sp>
            <p:sp>
              <p:nvSpPr>
                <p:cNvPr id="35247" name="Arc 76"/>
                <p:cNvSpPr>
                  <a:spLocks/>
                </p:cNvSpPr>
                <p:nvPr/>
              </p:nvSpPr>
              <p:spPr bwMode="auto">
                <a:xfrm>
                  <a:off x="1223" y="2024"/>
                  <a:ext cx="10" cy="17"/>
                </a:xfrm>
                <a:custGeom>
                  <a:avLst/>
                  <a:gdLst>
                    <a:gd name="T0" fmla="*/ 0 w 21600"/>
                    <a:gd name="T1" fmla="*/ 0 h 41436"/>
                    <a:gd name="T2" fmla="*/ 0 w 21600"/>
                    <a:gd name="T3" fmla="*/ 0 h 41436"/>
                    <a:gd name="T4" fmla="*/ 0 w 21600"/>
                    <a:gd name="T5" fmla="*/ 0 h 41436"/>
                    <a:gd name="T6" fmla="*/ 0 60000 65536"/>
                    <a:gd name="T7" fmla="*/ 0 60000 65536"/>
                    <a:gd name="T8" fmla="*/ 0 60000 65536"/>
                    <a:gd name="T9" fmla="*/ 0 w 21600"/>
                    <a:gd name="T10" fmla="*/ 0 h 41436"/>
                    <a:gd name="T11" fmla="*/ 21600 w 21600"/>
                    <a:gd name="T12" fmla="*/ 41436 h 41436"/>
                  </a:gdLst>
                  <a:ahLst/>
                  <a:cxnLst>
                    <a:cxn ang="T6">
                      <a:pos x="T0" y="T1"/>
                    </a:cxn>
                    <a:cxn ang="T7">
                      <a:pos x="T2" y="T3"/>
                    </a:cxn>
                    <a:cxn ang="T8">
                      <a:pos x="T4" y="T5"/>
                    </a:cxn>
                  </a:cxnLst>
                  <a:rect l="T9" t="T10" r="T11" b="T12"/>
                  <a:pathLst>
                    <a:path w="21600" h="41436" fill="none" extrusionOk="0">
                      <a:moveTo>
                        <a:pt x="13091" y="41435"/>
                      </a:moveTo>
                      <a:cubicBezTo>
                        <a:pt x="5149" y="38031"/>
                        <a:pt x="0" y="30222"/>
                        <a:pt x="0" y="21582"/>
                      </a:cubicBezTo>
                      <a:cubicBezTo>
                        <a:pt x="-1" y="9996"/>
                        <a:pt x="9140" y="473"/>
                        <a:pt x="20717" y="0"/>
                      </a:cubicBezTo>
                    </a:path>
                    <a:path w="21600" h="41436" stroke="0" extrusionOk="0">
                      <a:moveTo>
                        <a:pt x="13091" y="41435"/>
                      </a:moveTo>
                      <a:cubicBezTo>
                        <a:pt x="5149" y="38031"/>
                        <a:pt x="0" y="30222"/>
                        <a:pt x="0" y="21582"/>
                      </a:cubicBezTo>
                      <a:cubicBezTo>
                        <a:pt x="-1" y="9996"/>
                        <a:pt x="9140" y="473"/>
                        <a:pt x="20717" y="0"/>
                      </a:cubicBezTo>
                      <a:lnTo>
                        <a:pt x="21600" y="21582"/>
                      </a:lnTo>
                      <a:close/>
                    </a:path>
                  </a:pathLst>
                </a:custGeom>
                <a:solidFill>
                  <a:srgbClr val="E7EDED"/>
                </a:solidFill>
                <a:ln w="9525">
                  <a:noFill/>
                  <a:round/>
                  <a:headEnd/>
                  <a:tailEnd/>
                </a:ln>
              </p:spPr>
              <p:txBody>
                <a:bodyPr/>
                <a:lstStyle/>
                <a:p>
                  <a:endParaRPr lang="it-IT"/>
                </a:p>
              </p:txBody>
            </p:sp>
            <p:sp>
              <p:nvSpPr>
                <p:cNvPr id="35248" name="Arc 77"/>
                <p:cNvSpPr>
                  <a:spLocks/>
                </p:cNvSpPr>
                <p:nvPr/>
              </p:nvSpPr>
              <p:spPr bwMode="auto">
                <a:xfrm>
                  <a:off x="1224" y="2025"/>
                  <a:ext cx="9" cy="15"/>
                </a:xfrm>
                <a:custGeom>
                  <a:avLst/>
                  <a:gdLst>
                    <a:gd name="T0" fmla="*/ 0 w 21600"/>
                    <a:gd name="T1" fmla="*/ 0 h 41473"/>
                    <a:gd name="T2" fmla="*/ 0 w 21600"/>
                    <a:gd name="T3" fmla="*/ 0 h 41473"/>
                    <a:gd name="T4" fmla="*/ 0 w 21600"/>
                    <a:gd name="T5" fmla="*/ 0 h 41473"/>
                    <a:gd name="T6" fmla="*/ 0 60000 65536"/>
                    <a:gd name="T7" fmla="*/ 0 60000 65536"/>
                    <a:gd name="T8" fmla="*/ 0 60000 65536"/>
                    <a:gd name="T9" fmla="*/ 0 w 21600"/>
                    <a:gd name="T10" fmla="*/ 0 h 41473"/>
                    <a:gd name="T11" fmla="*/ 21600 w 21600"/>
                    <a:gd name="T12" fmla="*/ 41473 h 41473"/>
                  </a:gdLst>
                  <a:ahLst/>
                  <a:cxnLst>
                    <a:cxn ang="T6">
                      <a:pos x="T0" y="T1"/>
                    </a:cxn>
                    <a:cxn ang="T7">
                      <a:pos x="T2" y="T3"/>
                    </a:cxn>
                    <a:cxn ang="T8">
                      <a:pos x="T4" y="T5"/>
                    </a:cxn>
                  </a:cxnLst>
                  <a:rect l="T9" t="T10" r="T11" b="T12"/>
                  <a:pathLst>
                    <a:path w="21600" h="41473" fill="none" extrusionOk="0">
                      <a:moveTo>
                        <a:pt x="13179" y="41473"/>
                      </a:moveTo>
                      <a:cubicBezTo>
                        <a:pt x="5190" y="38091"/>
                        <a:pt x="0" y="30257"/>
                        <a:pt x="0" y="21582"/>
                      </a:cubicBezTo>
                      <a:cubicBezTo>
                        <a:pt x="-1" y="9991"/>
                        <a:pt x="9147" y="467"/>
                        <a:pt x="20727" y="-1"/>
                      </a:cubicBezTo>
                    </a:path>
                    <a:path w="21600" h="41473" stroke="0" extrusionOk="0">
                      <a:moveTo>
                        <a:pt x="13179" y="41473"/>
                      </a:moveTo>
                      <a:cubicBezTo>
                        <a:pt x="5190" y="38091"/>
                        <a:pt x="0" y="30257"/>
                        <a:pt x="0" y="21582"/>
                      </a:cubicBezTo>
                      <a:cubicBezTo>
                        <a:pt x="-1" y="9991"/>
                        <a:pt x="9147" y="467"/>
                        <a:pt x="20727" y="-1"/>
                      </a:cubicBezTo>
                      <a:lnTo>
                        <a:pt x="21600" y="21582"/>
                      </a:lnTo>
                      <a:close/>
                    </a:path>
                  </a:pathLst>
                </a:custGeom>
                <a:solidFill>
                  <a:srgbClr val="E7EDED"/>
                </a:solidFill>
                <a:ln w="3175">
                  <a:solidFill>
                    <a:srgbClr val="6C8F93"/>
                  </a:solidFill>
                  <a:round/>
                  <a:headEnd/>
                  <a:tailEnd/>
                </a:ln>
              </p:spPr>
              <p:txBody>
                <a:bodyPr/>
                <a:lstStyle/>
                <a:p>
                  <a:endParaRPr lang="it-IT"/>
                </a:p>
              </p:txBody>
            </p:sp>
            <p:sp>
              <p:nvSpPr>
                <p:cNvPr id="35249" name="Arc 78"/>
                <p:cNvSpPr>
                  <a:spLocks/>
                </p:cNvSpPr>
                <p:nvPr/>
              </p:nvSpPr>
              <p:spPr bwMode="auto">
                <a:xfrm>
                  <a:off x="1252" y="2048"/>
                  <a:ext cx="42" cy="12"/>
                </a:xfrm>
                <a:custGeom>
                  <a:avLst/>
                  <a:gdLst>
                    <a:gd name="T0" fmla="*/ 0 w 38844"/>
                    <a:gd name="T1" fmla="*/ 0 h 21600"/>
                    <a:gd name="T2" fmla="*/ 0 w 38844"/>
                    <a:gd name="T3" fmla="*/ 0 h 21600"/>
                    <a:gd name="T4" fmla="*/ 0 w 38844"/>
                    <a:gd name="T5" fmla="*/ 0 h 21600"/>
                    <a:gd name="T6" fmla="*/ 0 60000 65536"/>
                    <a:gd name="T7" fmla="*/ 0 60000 65536"/>
                    <a:gd name="T8" fmla="*/ 0 60000 65536"/>
                    <a:gd name="T9" fmla="*/ 0 w 38844"/>
                    <a:gd name="T10" fmla="*/ 0 h 21600"/>
                    <a:gd name="T11" fmla="*/ 38844 w 38844"/>
                    <a:gd name="T12" fmla="*/ 21600 h 21600"/>
                  </a:gdLst>
                  <a:ahLst/>
                  <a:cxnLst>
                    <a:cxn ang="T6">
                      <a:pos x="T0" y="T1"/>
                    </a:cxn>
                    <a:cxn ang="T7">
                      <a:pos x="T2" y="T3"/>
                    </a:cxn>
                    <a:cxn ang="T8">
                      <a:pos x="T4" y="T5"/>
                    </a:cxn>
                  </a:cxnLst>
                  <a:rect l="T9" t="T10" r="T11" b="T12"/>
                  <a:pathLst>
                    <a:path w="38844" h="21600" fill="none" extrusionOk="0">
                      <a:moveTo>
                        <a:pt x="38843" y="12211"/>
                      </a:moveTo>
                      <a:cubicBezTo>
                        <a:pt x="34816" y="18087"/>
                        <a:pt x="28150" y="21599"/>
                        <a:pt x="21027" y="21600"/>
                      </a:cubicBezTo>
                      <a:cubicBezTo>
                        <a:pt x="11001" y="21600"/>
                        <a:pt x="2293" y="14701"/>
                        <a:pt x="-1" y="4941"/>
                      </a:cubicBezTo>
                    </a:path>
                    <a:path w="38844" h="21600" stroke="0" extrusionOk="0">
                      <a:moveTo>
                        <a:pt x="38843" y="12211"/>
                      </a:moveTo>
                      <a:cubicBezTo>
                        <a:pt x="34816" y="18087"/>
                        <a:pt x="28150" y="21599"/>
                        <a:pt x="21027" y="21600"/>
                      </a:cubicBezTo>
                      <a:cubicBezTo>
                        <a:pt x="11001" y="21600"/>
                        <a:pt x="2293" y="14701"/>
                        <a:pt x="-1" y="4941"/>
                      </a:cubicBezTo>
                      <a:lnTo>
                        <a:pt x="21027" y="0"/>
                      </a:lnTo>
                      <a:close/>
                    </a:path>
                  </a:pathLst>
                </a:custGeom>
                <a:solidFill>
                  <a:srgbClr val="E7EDED"/>
                </a:solidFill>
                <a:ln w="9525">
                  <a:noFill/>
                  <a:round/>
                  <a:headEnd/>
                  <a:tailEnd/>
                </a:ln>
              </p:spPr>
              <p:txBody>
                <a:bodyPr/>
                <a:lstStyle/>
                <a:p>
                  <a:endParaRPr lang="it-IT"/>
                </a:p>
              </p:txBody>
            </p:sp>
            <p:sp>
              <p:nvSpPr>
                <p:cNvPr id="35250" name="Arc 79"/>
                <p:cNvSpPr>
                  <a:spLocks/>
                </p:cNvSpPr>
                <p:nvPr/>
              </p:nvSpPr>
              <p:spPr bwMode="auto">
                <a:xfrm>
                  <a:off x="1253" y="2048"/>
                  <a:ext cx="40" cy="11"/>
                </a:xfrm>
                <a:custGeom>
                  <a:avLst/>
                  <a:gdLst>
                    <a:gd name="T0" fmla="*/ 0 w 38540"/>
                    <a:gd name="T1" fmla="*/ 0 h 21600"/>
                    <a:gd name="T2" fmla="*/ 0 w 38540"/>
                    <a:gd name="T3" fmla="*/ 0 h 21600"/>
                    <a:gd name="T4" fmla="*/ 0 w 38540"/>
                    <a:gd name="T5" fmla="*/ 0 h 21600"/>
                    <a:gd name="T6" fmla="*/ 0 60000 65536"/>
                    <a:gd name="T7" fmla="*/ 0 60000 65536"/>
                    <a:gd name="T8" fmla="*/ 0 60000 65536"/>
                    <a:gd name="T9" fmla="*/ 0 w 38540"/>
                    <a:gd name="T10" fmla="*/ 0 h 21600"/>
                    <a:gd name="T11" fmla="*/ 38540 w 38540"/>
                    <a:gd name="T12" fmla="*/ 21600 h 21600"/>
                  </a:gdLst>
                  <a:ahLst/>
                  <a:cxnLst>
                    <a:cxn ang="T6">
                      <a:pos x="T0" y="T1"/>
                    </a:cxn>
                    <a:cxn ang="T7">
                      <a:pos x="T2" y="T3"/>
                    </a:cxn>
                    <a:cxn ang="T8">
                      <a:pos x="T4" y="T5"/>
                    </a:cxn>
                  </a:cxnLst>
                  <a:rect l="T9" t="T10" r="T11" b="T12"/>
                  <a:pathLst>
                    <a:path w="38540" h="21600" fill="none" extrusionOk="0">
                      <a:moveTo>
                        <a:pt x="38539" y="12573"/>
                      </a:moveTo>
                      <a:cubicBezTo>
                        <a:pt x="34483" y="18239"/>
                        <a:pt x="27944" y="21599"/>
                        <a:pt x="20977" y="21600"/>
                      </a:cubicBezTo>
                      <a:cubicBezTo>
                        <a:pt x="11030" y="21600"/>
                        <a:pt x="2370" y="14808"/>
                        <a:pt x="-1" y="5149"/>
                      </a:cubicBezTo>
                    </a:path>
                    <a:path w="38540" h="21600" stroke="0" extrusionOk="0">
                      <a:moveTo>
                        <a:pt x="38539" y="12573"/>
                      </a:moveTo>
                      <a:cubicBezTo>
                        <a:pt x="34483" y="18239"/>
                        <a:pt x="27944" y="21599"/>
                        <a:pt x="20977" y="21600"/>
                      </a:cubicBezTo>
                      <a:cubicBezTo>
                        <a:pt x="11030" y="21600"/>
                        <a:pt x="2370" y="14808"/>
                        <a:pt x="-1" y="5149"/>
                      </a:cubicBezTo>
                      <a:lnTo>
                        <a:pt x="20977" y="0"/>
                      </a:lnTo>
                      <a:close/>
                    </a:path>
                  </a:pathLst>
                </a:custGeom>
                <a:solidFill>
                  <a:srgbClr val="E7EDED"/>
                </a:solidFill>
                <a:ln w="3175">
                  <a:solidFill>
                    <a:srgbClr val="6C8F93"/>
                  </a:solidFill>
                  <a:round/>
                  <a:headEnd/>
                  <a:tailEnd/>
                </a:ln>
              </p:spPr>
              <p:txBody>
                <a:bodyPr/>
                <a:lstStyle/>
                <a:p>
                  <a:endParaRPr lang="it-IT"/>
                </a:p>
              </p:txBody>
            </p:sp>
          </p:grpSp>
        </p:grpSp>
        <p:grpSp>
          <p:nvGrpSpPr>
            <p:cNvPr id="35135" name="Group 80"/>
            <p:cNvGrpSpPr>
              <a:grpSpLocks/>
            </p:cNvGrpSpPr>
            <p:nvPr/>
          </p:nvGrpSpPr>
          <p:grpSpPr bwMode="auto">
            <a:xfrm>
              <a:off x="1709" y="533"/>
              <a:ext cx="169" cy="168"/>
              <a:chOff x="961" y="2167"/>
              <a:chExt cx="169" cy="168"/>
            </a:xfrm>
          </p:grpSpPr>
          <p:sp>
            <p:nvSpPr>
              <p:cNvPr id="35213" name="Freeform 81"/>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5214" name="Freeform 82"/>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5215" name="Rectangle 83"/>
              <p:cNvSpPr>
                <a:spLocks noChangeArrowheads="1"/>
              </p:cNvSpPr>
              <p:nvPr/>
            </p:nvSpPr>
            <p:spPr bwMode="auto">
              <a:xfrm>
                <a:off x="985" y="2287"/>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216" name="Rectangle 84"/>
              <p:cNvSpPr>
                <a:spLocks noChangeArrowheads="1"/>
              </p:cNvSpPr>
              <p:nvPr/>
            </p:nvSpPr>
            <p:spPr bwMode="auto">
              <a:xfrm>
                <a:off x="986" y="2288"/>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217" name="Freeform 85"/>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5218" name="Freeform 86"/>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5219" name="Freeform 87"/>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5220" name="Freeform 88"/>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5221" name="Freeform 89"/>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5222" name="Freeform 90"/>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5223" name="Rectangle 91"/>
              <p:cNvSpPr>
                <a:spLocks noChangeArrowheads="1"/>
              </p:cNvSpPr>
              <p:nvPr/>
            </p:nvSpPr>
            <p:spPr bwMode="auto">
              <a:xfrm>
                <a:off x="988" y="2182"/>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224" name="Rectangle 92"/>
              <p:cNvSpPr>
                <a:spLocks noChangeArrowheads="1"/>
              </p:cNvSpPr>
              <p:nvPr/>
            </p:nvSpPr>
            <p:spPr bwMode="auto">
              <a:xfrm>
                <a:off x="998" y="2194"/>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225" name="Freeform 93"/>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5226" name="Freeform 94"/>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5227" name="Freeform 95"/>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9525">
                <a:noFill/>
                <a:round/>
                <a:headEnd/>
                <a:tailEnd/>
              </a:ln>
            </p:spPr>
            <p:txBody>
              <a:bodyPr/>
              <a:lstStyle/>
              <a:p>
                <a:endParaRPr lang="it-IT"/>
              </a:p>
            </p:txBody>
          </p:sp>
          <p:sp>
            <p:nvSpPr>
              <p:cNvPr id="35228" name="Freeform 96"/>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3175">
                <a:solidFill>
                  <a:srgbClr val="494936"/>
                </a:solidFill>
                <a:prstDash val="solid"/>
                <a:round/>
                <a:headEnd/>
                <a:tailEnd/>
              </a:ln>
            </p:spPr>
            <p:txBody>
              <a:bodyPr/>
              <a:lstStyle/>
              <a:p>
                <a:endParaRPr lang="it-IT"/>
              </a:p>
            </p:txBody>
          </p:sp>
          <p:sp>
            <p:nvSpPr>
              <p:cNvPr id="35229" name="Freeform 97"/>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9525">
                <a:noFill/>
                <a:round/>
                <a:headEnd/>
                <a:tailEnd/>
              </a:ln>
            </p:spPr>
            <p:txBody>
              <a:bodyPr/>
              <a:lstStyle/>
              <a:p>
                <a:endParaRPr lang="it-IT"/>
              </a:p>
            </p:txBody>
          </p:sp>
          <p:sp>
            <p:nvSpPr>
              <p:cNvPr id="35230" name="Freeform 98"/>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3175">
                <a:solidFill>
                  <a:srgbClr val="494936"/>
                </a:solidFill>
                <a:prstDash val="solid"/>
                <a:round/>
                <a:headEnd/>
                <a:tailEnd/>
              </a:ln>
            </p:spPr>
            <p:txBody>
              <a:bodyPr/>
              <a:lstStyle/>
              <a:p>
                <a:endParaRPr lang="it-IT"/>
              </a:p>
            </p:txBody>
          </p:sp>
          <p:sp>
            <p:nvSpPr>
              <p:cNvPr id="35231" name="Rectangle 99"/>
              <p:cNvSpPr>
                <a:spLocks noChangeArrowheads="1"/>
              </p:cNvSpPr>
              <p:nvPr/>
            </p:nvSpPr>
            <p:spPr bwMode="auto">
              <a:xfrm>
                <a:off x="961" y="23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232" name="Rectangle 100"/>
              <p:cNvSpPr>
                <a:spLocks noChangeArrowheads="1"/>
              </p:cNvSpPr>
              <p:nvPr/>
            </p:nvSpPr>
            <p:spPr bwMode="auto">
              <a:xfrm>
                <a:off x="962" y="23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5136" name="Group 101"/>
            <p:cNvGrpSpPr>
              <a:grpSpLocks/>
            </p:cNvGrpSpPr>
            <p:nvPr/>
          </p:nvGrpSpPr>
          <p:grpSpPr bwMode="auto">
            <a:xfrm>
              <a:off x="1753" y="571"/>
              <a:ext cx="93" cy="56"/>
              <a:chOff x="1005" y="2205"/>
              <a:chExt cx="93" cy="56"/>
            </a:xfrm>
          </p:grpSpPr>
          <p:grpSp>
            <p:nvGrpSpPr>
              <p:cNvPr id="35186" name="Group 102"/>
              <p:cNvGrpSpPr>
                <a:grpSpLocks/>
              </p:cNvGrpSpPr>
              <p:nvPr/>
            </p:nvGrpSpPr>
            <p:grpSpPr bwMode="auto">
              <a:xfrm>
                <a:off x="1005" y="2205"/>
                <a:ext cx="93" cy="56"/>
                <a:chOff x="1005" y="2205"/>
                <a:chExt cx="93" cy="56"/>
              </a:xfrm>
            </p:grpSpPr>
            <p:sp>
              <p:nvSpPr>
                <p:cNvPr id="35204" name="Oval 103"/>
                <p:cNvSpPr>
                  <a:spLocks noChangeArrowheads="1"/>
                </p:cNvSpPr>
                <p:nvPr/>
              </p:nvSpPr>
              <p:spPr bwMode="auto">
                <a:xfrm>
                  <a:off x="1037" y="2205"/>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05" name="Oval 104"/>
                <p:cNvSpPr>
                  <a:spLocks noChangeArrowheads="1"/>
                </p:cNvSpPr>
                <p:nvPr/>
              </p:nvSpPr>
              <p:spPr bwMode="auto">
                <a:xfrm>
                  <a:off x="1015" y="2211"/>
                  <a:ext cx="3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06" name="Oval 105"/>
                <p:cNvSpPr>
                  <a:spLocks noChangeArrowheads="1"/>
                </p:cNvSpPr>
                <p:nvPr/>
              </p:nvSpPr>
              <p:spPr bwMode="auto">
                <a:xfrm>
                  <a:off x="1005" y="2225"/>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07" name="Oval 106"/>
                <p:cNvSpPr>
                  <a:spLocks noChangeArrowheads="1"/>
                </p:cNvSpPr>
                <p:nvPr/>
              </p:nvSpPr>
              <p:spPr bwMode="auto">
                <a:xfrm>
                  <a:off x="1011" y="2233"/>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08" name="Oval 107"/>
                <p:cNvSpPr>
                  <a:spLocks noChangeArrowheads="1"/>
                </p:cNvSpPr>
                <p:nvPr/>
              </p:nvSpPr>
              <p:spPr bwMode="auto">
                <a:xfrm>
                  <a:off x="1033" y="2237"/>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09" name="Oval 108"/>
                <p:cNvSpPr>
                  <a:spLocks noChangeArrowheads="1"/>
                </p:cNvSpPr>
                <p:nvPr/>
              </p:nvSpPr>
              <p:spPr bwMode="auto">
                <a:xfrm>
                  <a:off x="1064" y="2211"/>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10" name="Oval 109"/>
                <p:cNvSpPr>
                  <a:spLocks noChangeArrowheads="1"/>
                </p:cNvSpPr>
                <p:nvPr/>
              </p:nvSpPr>
              <p:spPr bwMode="auto">
                <a:xfrm>
                  <a:off x="1068" y="2223"/>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11" name="Oval 110"/>
                <p:cNvSpPr>
                  <a:spLocks noChangeArrowheads="1"/>
                </p:cNvSpPr>
                <p:nvPr/>
              </p:nvSpPr>
              <p:spPr bwMode="auto">
                <a:xfrm>
                  <a:off x="1066" y="2227"/>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212" name="Oval 111"/>
                <p:cNvSpPr>
                  <a:spLocks noChangeArrowheads="1"/>
                </p:cNvSpPr>
                <p:nvPr/>
              </p:nvSpPr>
              <p:spPr bwMode="auto">
                <a:xfrm>
                  <a:off x="1021" y="2219"/>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187" name="Group 112"/>
              <p:cNvGrpSpPr>
                <a:grpSpLocks/>
              </p:cNvGrpSpPr>
              <p:nvPr/>
            </p:nvGrpSpPr>
            <p:grpSpPr bwMode="auto">
              <a:xfrm>
                <a:off x="1005" y="2205"/>
                <a:ext cx="93" cy="56"/>
                <a:chOff x="1005" y="2205"/>
                <a:chExt cx="93" cy="56"/>
              </a:xfrm>
            </p:grpSpPr>
            <p:sp>
              <p:nvSpPr>
                <p:cNvPr id="35188" name="Arc 113"/>
                <p:cNvSpPr>
                  <a:spLocks/>
                </p:cNvSpPr>
                <p:nvPr/>
              </p:nvSpPr>
              <p:spPr bwMode="auto">
                <a:xfrm>
                  <a:off x="1039" y="2205"/>
                  <a:ext cx="38" cy="12"/>
                </a:xfrm>
                <a:custGeom>
                  <a:avLst/>
                  <a:gdLst>
                    <a:gd name="T0" fmla="*/ 0 w 40079"/>
                    <a:gd name="T1" fmla="*/ 0 h 21600"/>
                    <a:gd name="T2" fmla="*/ 0 w 40079"/>
                    <a:gd name="T3" fmla="*/ 0 h 21600"/>
                    <a:gd name="T4" fmla="*/ 0 w 40079"/>
                    <a:gd name="T5" fmla="*/ 0 h 21600"/>
                    <a:gd name="T6" fmla="*/ 0 60000 65536"/>
                    <a:gd name="T7" fmla="*/ 0 60000 65536"/>
                    <a:gd name="T8" fmla="*/ 0 60000 65536"/>
                    <a:gd name="T9" fmla="*/ 0 w 40079"/>
                    <a:gd name="T10" fmla="*/ 0 h 21600"/>
                    <a:gd name="T11" fmla="*/ 40079 w 40079"/>
                    <a:gd name="T12" fmla="*/ 21600 h 21600"/>
                  </a:gdLst>
                  <a:ahLst/>
                  <a:cxnLst>
                    <a:cxn ang="T6">
                      <a:pos x="T0" y="T1"/>
                    </a:cxn>
                    <a:cxn ang="T7">
                      <a:pos x="T2" y="T3"/>
                    </a:cxn>
                    <a:cxn ang="T8">
                      <a:pos x="T4" y="T5"/>
                    </a:cxn>
                  </a:cxnLst>
                  <a:rect l="T9" t="T10" r="T11" b="T12"/>
                  <a:pathLst>
                    <a:path w="40079" h="21600" fill="none" extrusionOk="0">
                      <a:moveTo>
                        <a:pt x="0" y="14358"/>
                      </a:moveTo>
                      <a:cubicBezTo>
                        <a:pt x="3063" y="5749"/>
                        <a:pt x="11212" y="-1"/>
                        <a:pt x="20350" y="0"/>
                      </a:cubicBezTo>
                      <a:cubicBezTo>
                        <a:pt x="28878" y="0"/>
                        <a:pt x="36608" y="5017"/>
                        <a:pt x="40079" y="12807"/>
                      </a:cubicBezTo>
                    </a:path>
                    <a:path w="40079" h="21600" stroke="0" extrusionOk="0">
                      <a:moveTo>
                        <a:pt x="0" y="14358"/>
                      </a:moveTo>
                      <a:cubicBezTo>
                        <a:pt x="3063" y="5749"/>
                        <a:pt x="11212" y="-1"/>
                        <a:pt x="20350" y="0"/>
                      </a:cubicBezTo>
                      <a:cubicBezTo>
                        <a:pt x="28878" y="0"/>
                        <a:pt x="36608" y="5017"/>
                        <a:pt x="40079" y="12807"/>
                      </a:cubicBezTo>
                      <a:lnTo>
                        <a:pt x="20350" y="21600"/>
                      </a:lnTo>
                      <a:close/>
                    </a:path>
                  </a:pathLst>
                </a:custGeom>
                <a:solidFill>
                  <a:srgbClr val="E7EDED"/>
                </a:solidFill>
                <a:ln w="9525">
                  <a:noFill/>
                  <a:round/>
                  <a:headEnd/>
                  <a:tailEnd/>
                </a:ln>
              </p:spPr>
              <p:txBody>
                <a:bodyPr/>
                <a:lstStyle/>
                <a:p>
                  <a:endParaRPr lang="it-IT"/>
                </a:p>
              </p:txBody>
            </p:sp>
            <p:sp>
              <p:nvSpPr>
                <p:cNvPr id="35189" name="Arc 114"/>
                <p:cNvSpPr>
                  <a:spLocks/>
                </p:cNvSpPr>
                <p:nvPr/>
              </p:nvSpPr>
              <p:spPr bwMode="auto">
                <a:xfrm>
                  <a:off x="1040" y="2206"/>
                  <a:ext cx="36" cy="11"/>
                </a:xfrm>
                <a:custGeom>
                  <a:avLst/>
                  <a:gdLst>
                    <a:gd name="T0" fmla="*/ 0 w 39867"/>
                    <a:gd name="T1" fmla="*/ 0 h 21600"/>
                    <a:gd name="T2" fmla="*/ 0 w 39867"/>
                    <a:gd name="T3" fmla="*/ 0 h 21600"/>
                    <a:gd name="T4" fmla="*/ 0 w 39867"/>
                    <a:gd name="T5" fmla="*/ 0 h 21600"/>
                    <a:gd name="T6" fmla="*/ 0 60000 65536"/>
                    <a:gd name="T7" fmla="*/ 0 60000 65536"/>
                    <a:gd name="T8" fmla="*/ 0 60000 65536"/>
                    <a:gd name="T9" fmla="*/ 0 w 39867"/>
                    <a:gd name="T10" fmla="*/ 0 h 21600"/>
                    <a:gd name="T11" fmla="*/ 39867 w 39867"/>
                    <a:gd name="T12" fmla="*/ 21600 h 21600"/>
                  </a:gdLst>
                  <a:ahLst/>
                  <a:cxnLst>
                    <a:cxn ang="T6">
                      <a:pos x="T0" y="T1"/>
                    </a:cxn>
                    <a:cxn ang="T7">
                      <a:pos x="T2" y="T3"/>
                    </a:cxn>
                    <a:cxn ang="T8">
                      <a:pos x="T4" y="T5"/>
                    </a:cxn>
                  </a:cxnLst>
                  <a:rect l="T9" t="T10" r="T11" b="T12"/>
                  <a:pathLst>
                    <a:path w="39867" h="21600" fill="none" extrusionOk="0">
                      <a:moveTo>
                        <a:pt x="-1" y="14116"/>
                      </a:moveTo>
                      <a:cubicBezTo>
                        <a:pt x="3132" y="5633"/>
                        <a:pt x="11218" y="-1"/>
                        <a:pt x="20262" y="0"/>
                      </a:cubicBezTo>
                      <a:cubicBezTo>
                        <a:pt x="28681" y="0"/>
                        <a:pt x="36333" y="4892"/>
                        <a:pt x="39867" y="12533"/>
                      </a:cubicBezTo>
                    </a:path>
                    <a:path w="39867" h="21600" stroke="0" extrusionOk="0">
                      <a:moveTo>
                        <a:pt x="-1" y="14116"/>
                      </a:moveTo>
                      <a:cubicBezTo>
                        <a:pt x="3132" y="5633"/>
                        <a:pt x="11218" y="-1"/>
                        <a:pt x="20262" y="0"/>
                      </a:cubicBezTo>
                      <a:cubicBezTo>
                        <a:pt x="28681" y="0"/>
                        <a:pt x="36333" y="4892"/>
                        <a:pt x="39867" y="12533"/>
                      </a:cubicBezTo>
                      <a:lnTo>
                        <a:pt x="20262" y="21600"/>
                      </a:lnTo>
                      <a:close/>
                    </a:path>
                  </a:pathLst>
                </a:custGeom>
                <a:solidFill>
                  <a:srgbClr val="E7EDED"/>
                </a:solidFill>
                <a:ln w="3175">
                  <a:solidFill>
                    <a:srgbClr val="6C8F93"/>
                  </a:solidFill>
                  <a:round/>
                  <a:headEnd/>
                  <a:tailEnd/>
                </a:ln>
              </p:spPr>
              <p:txBody>
                <a:bodyPr/>
                <a:lstStyle/>
                <a:p>
                  <a:endParaRPr lang="it-IT"/>
                </a:p>
              </p:txBody>
            </p:sp>
            <p:sp>
              <p:nvSpPr>
                <p:cNvPr id="35190" name="Arc 115"/>
                <p:cNvSpPr>
                  <a:spLocks/>
                </p:cNvSpPr>
                <p:nvPr/>
              </p:nvSpPr>
              <p:spPr bwMode="auto">
                <a:xfrm>
                  <a:off x="1015" y="2211"/>
                  <a:ext cx="23" cy="14"/>
                </a:xfrm>
                <a:custGeom>
                  <a:avLst/>
                  <a:gdLst>
                    <a:gd name="T0" fmla="*/ 0 w 31958"/>
                    <a:gd name="T1" fmla="*/ 0 h 25972"/>
                    <a:gd name="T2" fmla="*/ 0 w 31958"/>
                    <a:gd name="T3" fmla="*/ 0 h 25972"/>
                    <a:gd name="T4" fmla="*/ 0 w 31958"/>
                    <a:gd name="T5" fmla="*/ 0 h 25972"/>
                    <a:gd name="T6" fmla="*/ 0 60000 65536"/>
                    <a:gd name="T7" fmla="*/ 0 60000 65536"/>
                    <a:gd name="T8" fmla="*/ 0 60000 65536"/>
                    <a:gd name="T9" fmla="*/ 0 w 31958"/>
                    <a:gd name="T10" fmla="*/ 0 h 25972"/>
                    <a:gd name="T11" fmla="*/ 31958 w 31958"/>
                    <a:gd name="T12" fmla="*/ 25972 h 25972"/>
                  </a:gdLst>
                  <a:ahLst/>
                  <a:cxnLst>
                    <a:cxn ang="T6">
                      <a:pos x="T0" y="T1"/>
                    </a:cxn>
                    <a:cxn ang="T7">
                      <a:pos x="T2" y="T3"/>
                    </a:cxn>
                    <a:cxn ang="T8">
                      <a:pos x="T4" y="T5"/>
                    </a:cxn>
                  </a:cxnLst>
                  <a:rect l="T9" t="T10" r="T11" b="T12"/>
                  <a:pathLst>
                    <a:path w="31958" h="25972" fill="none" extrusionOk="0">
                      <a:moveTo>
                        <a:pt x="447" y="25971"/>
                      </a:moveTo>
                      <a:cubicBezTo>
                        <a:pt x="149" y="24533"/>
                        <a:pt x="0" y="23068"/>
                        <a:pt x="0" y="21600"/>
                      </a:cubicBezTo>
                      <a:cubicBezTo>
                        <a:pt x="0" y="9670"/>
                        <a:pt x="9670" y="0"/>
                        <a:pt x="21600" y="0"/>
                      </a:cubicBezTo>
                      <a:cubicBezTo>
                        <a:pt x="25219" y="-1"/>
                        <a:pt x="28781" y="909"/>
                        <a:pt x="31958" y="2645"/>
                      </a:cubicBezTo>
                    </a:path>
                    <a:path w="31958" h="25972" stroke="0" extrusionOk="0">
                      <a:moveTo>
                        <a:pt x="447" y="25971"/>
                      </a:moveTo>
                      <a:cubicBezTo>
                        <a:pt x="149" y="24533"/>
                        <a:pt x="0" y="23068"/>
                        <a:pt x="0" y="21600"/>
                      </a:cubicBezTo>
                      <a:cubicBezTo>
                        <a:pt x="0" y="9670"/>
                        <a:pt x="9670" y="0"/>
                        <a:pt x="21600" y="0"/>
                      </a:cubicBezTo>
                      <a:cubicBezTo>
                        <a:pt x="25219" y="-1"/>
                        <a:pt x="28781" y="909"/>
                        <a:pt x="31958" y="2645"/>
                      </a:cubicBezTo>
                      <a:lnTo>
                        <a:pt x="21600" y="21600"/>
                      </a:lnTo>
                      <a:close/>
                    </a:path>
                  </a:pathLst>
                </a:custGeom>
                <a:solidFill>
                  <a:srgbClr val="E7EDED"/>
                </a:solidFill>
                <a:ln w="9525">
                  <a:noFill/>
                  <a:round/>
                  <a:headEnd/>
                  <a:tailEnd/>
                </a:ln>
              </p:spPr>
              <p:txBody>
                <a:bodyPr/>
                <a:lstStyle/>
                <a:p>
                  <a:endParaRPr lang="it-IT"/>
                </a:p>
              </p:txBody>
            </p:sp>
            <p:sp>
              <p:nvSpPr>
                <p:cNvPr id="35191" name="Arc 116"/>
                <p:cNvSpPr>
                  <a:spLocks/>
                </p:cNvSpPr>
                <p:nvPr/>
              </p:nvSpPr>
              <p:spPr bwMode="auto">
                <a:xfrm>
                  <a:off x="1016" y="2212"/>
                  <a:ext cx="21" cy="13"/>
                </a:xfrm>
                <a:custGeom>
                  <a:avLst/>
                  <a:gdLst>
                    <a:gd name="T0" fmla="*/ 0 w 31797"/>
                    <a:gd name="T1" fmla="*/ 0 h 26058"/>
                    <a:gd name="T2" fmla="*/ 0 w 31797"/>
                    <a:gd name="T3" fmla="*/ 0 h 26058"/>
                    <a:gd name="T4" fmla="*/ 0 w 31797"/>
                    <a:gd name="T5" fmla="*/ 0 h 26058"/>
                    <a:gd name="T6" fmla="*/ 0 60000 65536"/>
                    <a:gd name="T7" fmla="*/ 0 60000 65536"/>
                    <a:gd name="T8" fmla="*/ 0 60000 65536"/>
                    <a:gd name="T9" fmla="*/ 0 w 31797"/>
                    <a:gd name="T10" fmla="*/ 0 h 26058"/>
                    <a:gd name="T11" fmla="*/ 31797 w 31797"/>
                    <a:gd name="T12" fmla="*/ 26058 h 26058"/>
                  </a:gdLst>
                  <a:ahLst/>
                  <a:cxnLst>
                    <a:cxn ang="T6">
                      <a:pos x="T0" y="T1"/>
                    </a:cxn>
                    <a:cxn ang="T7">
                      <a:pos x="T2" y="T3"/>
                    </a:cxn>
                    <a:cxn ang="T8">
                      <a:pos x="T4" y="T5"/>
                    </a:cxn>
                  </a:cxnLst>
                  <a:rect l="T9" t="T10" r="T11" b="T12"/>
                  <a:pathLst>
                    <a:path w="31797" h="26058" fill="none" extrusionOk="0">
                      <a:moveTo>
                        <a:pt x="465" y="26057"/>
                      </a:moveTo>
                      <a:cubicBezTo>
                        <a:pt x="155" y="24592"/>
                        <a:pt x="0" y="23098"/>
                        <a:pt x="0" y="21600"/>
                      </a:cubicBezTo>
                      <a:cubicBezTo>
                        <a:pt x="0" y="9670"/>
                        <a:pt x="9670" y="0"/>
                        <a:pt x="21600" y="0"/>
                      </a:cubicBezTo>
                      <a:cubicBezTo>
                        <a:pt x="25157" y="-1"/>
                        <a:pt x="28660" y="878"/>
                        <a:pt x="31796" y="2558"/>
                      </a:cubicBezTo>
                    </a:path>
                    <a:path w="31797" h="26058" stroke="0" extrusionOk="0">
                      <a:moveTo>
                        <a:pt x="465" y="26057"/>
                      </a:moveTo>
                      <a:cubicBezTo>
                        <a:pt x="155" y="24592"/>
                        <a:pt x="0" y="23098"/>
                        <a:pt x="0" y="21600"/>
                      </a:cubicBezTo>
                      <a:cubicBezTo>
                        <a:pt x="0" y="9670"/>
                        <a:pt x="9670" y="0"/>
                        <a:pt x="21600" y="0"/>
                      </a:cubicBezTo>
                      <a:cubicBezTo>
                        <a:pt x="25157" y="-1"/>
                        <a:pt x="28660" y="878"/>
                        <a:pt x="31796" y="2558"/>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5192" name="Arc 117"/>
                <p:cNvSpPr>
                  <a:spLocks/>
                </p:cNvSpPr>
                <p:nvPr/>
              </p:nvSpPr>
              <p:spPr bwMode="auto">
                <a:xfrm>
                  <a:off x="1011" y="2242"/>
                  <a:ext cx="24" cy="11"/>
                </a:xfrm>
                <a:custGeom>
                  <a:avLst/>
                  <a:gdLst>
                    <a:gd name="T0" fmla="*/ 0 w 32394"/>
                    <a:gd name="T1" fmla="*/ 0 h 22980"/>
                    <a:gd name="T2" fmla="*/ 0 w 32394"/>
                    <a:gd name="T3" fmla="*/ 0 h 22980"/>
                    <a:gd name="T4" fmla="*/ 0 w 32394"/>
                    <a:gd name="T5" fmla="*/ 0 h 22980"/>
                    <a:gd name="T6" fmla="*/ 0 60000 65536"/>
                    <a:gd name="T7" fmla="*/ 0 60000 65536"/>
                    <a:gd name="T8" fmla="*/ 0 60000 65536"/>
                    <a:gd name="T9" fmla="*/ 0 w 32394"/>
                    <a:gd name="T10" fmla="*/ 0 h 22980"/>
                    <a:gd name="T11" fmla="*/ 32394 w 32394"/>
                    <a:gd name="T12" fmla="*/ 22980 h 22980"/>
                  </a:gdLst>
                  <a:ahLst/>
                  <a:cxnLst>
                    <a:cxn ang="T6">
                      <a:pos x="T0" y="T1"/>
                    </a:cxn>
                    <a:cxn ang="T7">
                      <a:pos x="T2" y="T3"/>
                    </a:cxn>
                    <a:cxn ang="T8">
                      <a:pos x="T4" y="T5"/>
                    </a:cxn>
                  </a:cxnLst>
                  <a:rect l="T9" t="T10" r="T11" b="T12"/>
                  <a:pathLst>
                    <a:path w="32394" h="22980" fill="none" extrusionOk="0">
                      <a:moveTo>
                        <a:pt x="32393" y="20089"/>
                      </a:moveTo>
                      <a:cubicBezTo>
                        <a:pt x="29111" y="21983"/>
                        <a:pt x="25389" y="22979"/>
                        <a:pt x="21600" y="22980"/>
                      </a:cubicBezTo>
                      <a:cubicBezTo>
                        <a:pt x="9670" y="22980"/>
                        <a:pt x="0" y="13309"/>
                        <a:pt x="0" y="1380"/>
                      </a:cubicBezTo>
                      <a:cubicBezTo>
                        <a:pt x="-1" y="919"/>
                        <a:pt x="14" y="459"/>
                        <a:pt x="44" y="0"/>
                      </a:cubicBezTo>
                    </a:path>
                    <a:path w="32394" h="22980" stroke="0" extrusionOk="0">
                      <a:moveTo>
                        <a:pt x="32393" y="20089"/>
                      </a:moveTo>
                      <a:cubicBezTo>
                        <a:pt x="29111" y="21983"/>
                        <a:pt x="25389" y="22979"/>
                        <a:pt x="21600" y="22980"/>
                      </a:cubicBezTo>
                      <a:cubicBezTo>
                        <a:pt x="9670" y="22980"/>
                        <a:pt x="0" y="13309"/>
                        <a:pt x="0" y="1380"/>
                      </a:cubicBezTo>
                      <a:cubicBezTo>
                        <a:pt x="-1" y="919"/>
                        <a:pt x="14" y="459"/>
                        <a:pt x="44" y="0"/>
                      </a:cubicBezTo>
                      <a:lnTo>
                        <a:pt x="21600" y="1380"/>
                      </a:lnTo>
                      <a:close/>
                    </a:path>
                  </a:pathLst>
                </a:custGeom>
                <a:solidFill>
                  <a:srgbClr val="E7EDED"/>
                </a:solidFill>
                <a:ln w="9525">
                  <a:noFill/>
                  <a:round/>
                  <a:headEnd/>
                  <a:tailEnd/>
                </a:ln>
              </p:spPr>
              <p:txBody>
                <a:bodyPr/>
                <a:lstStyle/>
                <a:p>
                  <a:endParaRPr lang="it-IT"/>
                </a:p>
              </p:txBody>
            </p:sp>
            <p:sp>
              <p:nvSpPr>
                <p:cNvPr id="35193" name="Arc 118"/>
                <p:cNvSpPr>
                  <a:spLocks/>
                </p:cNvSpPr>
                <p:nvPr/>
              </p:nvSpPr>
              <p:spPr bwMode="auto">
                <a:xfrm>
                  <a:off x="1012" y="2242"/>
                  <a:ext cx="22" cy="10"/>
                </a:xfrm>
                <a:custGeom>
                  <a:avLst/>
                  <a:gdLst>
                    <a:gd name="T0" fmla="*/ 0 w 32065"/>
                    <a:gd name="T1" fmla="*/ 0 h 23037"/>
                    <a:gd name="T2" fmla="*/ 0 w 32065"/>
                    <a:gd name="T3" fmla="*/ 0 h 23037"/>
                    <a:gd name="T4" fmla="*/ 0 w 32065"/>
                    <a:gd name="T5" fmla="*/ 0 h 23037"/>
                    <a:gd name="T6" fmla="*/ 0 60000 65536"/>
                    <a:gd name="T7" fmla="*/ 0 60000 65536"/>
                    <a:gd name="T8" fmla="*/ 0 60000 65536"/>
                    <a:gd name="T9" fmla="*/ 0 w 32065"/>
                    <a:gd name="T10" fmla="*/ 0 h 23037"/>
                    <a:gd name="T11" fmla="*/ 32065 w 32065"/>
                    <a:gd name="T12" fmla="*/ 23037 h 23037"/>
                  </a:gdLst>
                  <a:ahLst/>
                  <a:cxnLst>
                    <a:cxn ang="T6">
                      <a:pos x="T0" y="T1"/>
                    </a:cxn>
                    <a:cxn ang="T7">
                      <a:pos x="T2" y="T3"/>
                    </a:cxn>
                    <a:cxn ang="T8">
                      <a:pos x="T4" y="T5"/>
                    </a:cxn>
                  </a:cxnLst>
                  <a:rect l="T9" t="T10" r="T11" b="T12"/>
                  <a:pathLst>
                    <a:path w="32065" h="23037" fill="none" extrusionOk="0">
                      <a:moveTo>
                        <a:pt x="32065" y="20332"/>
                      </a:moveTo>
                      <a:cubicBezTo>
                        <a:pt x="28862" y="22106"/>
                        <a:pt x="25261" y="23036"/>
                        <a:pt x="21600" y="23037"/>
                      </a:cubicBezTo>
                      <a:cubicBezTo>
                        <a:pt x="9670" y="23037"/>
                        <a:pt x="0" y="13366"/>
                        <a:pt x="0" y="1437"/>
                      </a:cubicBezTo>
                      <a:cubicBezTo>
                        <a:pt x="-1" y="957"/>
                        <a:pt x="15" y="478"/>
                        <a:pt x="47" y="-1"/>
                      </a:cubicBezTo>
                    </a:path>
                    <a:path w="32065" h="23037" stroke="0" extrusionOk="0">
                      <a:moveTo>
                        <a:pt x="32065" y="20332"/>
                      </a:moveTo>
                      <a:cubicBezTo>
                        <a:pt x="28862" y="22106"/>
                        <a:pt x="25261" y="23036"/>
                        <a:pt x="21600" y="23037"/>
                      </a:cubicBezTo>
                      <a:cubicBezTo>
                        <a:pt x="9670" y="23037"/>
                        <a:pt x="0" y="13366"/>
                        <a:pt x="0" y="1437"/>
                      </a:cubicBezTo>
                      <a:cubicBezTo>
                        <a:pt x="-1" y="957"/>
                        <a:pt x="15" y="478"/>
                        <a:pt x="47" y="-1"/>
                      </a:cubicBezTo>
                      <a:lnTo>
                        <a:pt x="21600" y="1437"/>
                      </a:lnTo>
                      <a:close/>
                    </a:path>
                  </a:pathLst>
                </a:custGeom>
                <a:solidFill>
                  <a:srgbClr val="E7EDED"/>
                </a:solidFill>
                <a:ln w="3175">
                  <a:solidFill>
                    <a:srgbClr val="6C8F93"/>
                  </a:solidFill>
                  <a:round/>
                  <a:headEnd/>
                  <a:tailEnd/>
                </a:ln>
              </p:spPr>
              <p:txBody>
                <a:bodyPr/>
                <a:lstStyle/>
                <a:p>
                  <a:endParaRPr lang="it-IT"/>
                </a:p>
              </p:txBody>
            </p:sp>
            <p:sp>
              <p:nvSpPr>
                <p:cNvPr id="35194" name="Arc 119"/>
                <p:cNvSpPr>
                  <a:spLocks/>
                </p:cNvSpPr>
                <p:nvPr/>
              </p:nvSpPr>
              <p:spPr bwMode="auto">
                <a:xfrm>
                  <a:off x="1076" y="2211"/>
                  <a:ext cx="18" cy="13"/>
                </a:xfrm>
                <a:custGeom>
                  <a:avLst/>
                  <a:gdLst>
                    <a:gd name="T0" fmla="*/ 0 w 25836"/>
                    <a:gd name="T1" fmla="*/ 0 h 32090"/>
                    <a:gd name="T2" fmla="*/ 0 w 25836"/>
                    <a:gd name="T3" fmla="*/ 0 h 32090"/>
                    <a:gd name="T4" fmla="*/ 0 w 25836"/>
                    <a:gd name="T5" fmla="*/ 0 h 32090"/>
                    <a:gd name="T6" fmla="*/ 0 60000 65536"/>
                    <a:gd name="T7" fmla="*/ 0 60000 65536"/>
                    <a:gd name="T8" fmla="*/ 0 60000 65536"/>
                    <a:gd name="T9" fmla="*/ 0 w 25836"/>
                    <a:gd name="T10" fmla="*/ 0 h 32090"/>
                    <a:gd name="T11" fmla="*/ 25836 w 25836"/>
                    <a:gd name="T12" fmla="*/ 32090 h 32090"/>
                  </a:gdLst>
                  <a:ahLst/>
                  <a:cxnLst>
                    <a:cxn ang="T6">
                      <a:pos x="T0" y="T1"/>
                    </a:cxn>
                    <a:cxn ang="T7">
                      <a:pos x="T2" y="T3"/>
                    </a:cxn>
                    <a:cxn ang="T8">
                      <a:pos x="T4" y="T5"/>
                    </a:cxn>
                  </a:cxnLst>
                  <a:rect l="T9" t="T10" r="T11" b="T12"/>
                  <a:pathLst>
                    <a:path w="25836" h="32090" fill="none" extrusionOk="0">
                      <a:moveTo>
                        <a:pt x="0" y="419"/>
                      </a:moveTo>
                      <a:cubicBezTo>
                        <a:pt x="1394" y="140"/>
                        <a:pt x="2813" y="-1"/>
                        <a:pt x="4236" y="0"/>
                      </a:cubicBezTo>
                      <a:cubicBezTo>
                        <a:pt x="16165" y="0"/>
                        <a:pt x="25836" y="9670"/>
                        <a:pt x="25836" y="21600"/>
                      </a:cubicBezTo>
                      <a:cubicBezTo>
                        <a:pt x="25836" y="25270"/>
                        <a:pt x="24900" y="28881"/>
                        <a:pt x="23117" y="32089"/>
                      </a:cubicBezTo>
                    </a:path>
                    <a:path w="25836" h="32090" stroke="0" extrusionOk="0">
                      <a:moveTo>
                        <a:pt x="0" y="419"/>
                      </a:moveTo>
                      <a:cubicBezTo>
                        <a:pt x="1394" y="140"/>
                        <a:pt x="2813" y="-1"/>
                        <a:pt x="4236" y="0"/>
                      </a:cubicBezTo>
                      <a:cubicBezTo>
                        <a:pt x="16165" y="0"/>
                        <a:pt x="25836" y="9670"/>
                        <a:pt x="25836" y="21600"/>
                      </a:cubicBezTo>
                      <a:cubicBezTo>
                        <a:pt x="25836" y="25270"/>
                        <a:pt x="24900" y="28881"/>
                        <a:pt x="23117" y="32089"/>
                      </a:cubicBezTo>
                      <a:lnTo>
                        <a:pt x="4236" y="21600"/>
                      </a:lnTo>
                      <a:close/>
                    </a:path>
                  </a:pathLst>
                </a:custGeom>
                <a:solidFill>
                  <a:srgbClr val="E7EDED"/>
                </a:solidFill>
                <a:ln w="9525">
                  <a:noFill/>
                  <a:round/>
                  <a:headEnd/>
                  <a:tailEnd/>
                </a:ln>
              </p:spPr>
              <p:txBody>
                <a:bodyPr/>
                <a:lstStyle/>
                <a:p>
                  <a:endParaRPr lang="it-IT"/>
                </a:p>
              </p:txBody>
            </p:sp>
            <p:sp>
              <p:nvSpPr>
                <p:cNvPr id="35195" name="Arc 120"/>
                <p:cNvSpPr>
                  <a:spLocks/>
                </p:cNvSpPr>
                <p:nvPr/>
              </p:nvSpPr>
              <p:spPr bwMode="auto">
                <a:xfrm>
                  <a:off x="1076" y="2212"/>
                  <a:ext cx="17" cy="12"/>
                </a:xfrm>
                <a:custGeom>
                  <a:avLst/>
                  <a:gdLst>
                    <a:gd name="T0" fmla="*/ 0 w 25642"/>
                    <a:gd name="T1" fmla="*/ 0 h 32484"/>
                    <a:gd name="T2" fmla="*/ 0 w 25642"/>
                    <a:gd name="T3" fmla="*/ 0 h 32484"/>
                    <a:gd name="T4" fmla="*/ 0 w 25642"/>
                    <a:gd name="T5" fmla="*/ 0 h 32484"/>
                    <a:gd name="T6" fmla="*/ 0 60000 65536"/>
                    <a:gd name="T7" fmla="*/ 0 60000 65536"/>
                    <a:gd name="T8" fmla="*/ 0 60000 65536"/>
                    <a:gd name="T9" fmla="*/ 0 w 25642"/>
                    <a:gd name="T10" fmla="*/ 0 h 32484"/>
                    <a:gd name="T11" fmla="*/ 25642 w 25642"/>
                    <a:gd name="T12" fmla="*/ 32484 h 32484"/>
                  </a:gdLst>
                  <a:ahLst/>
                  <a:cxnLst>
                    <a:cxn ang="T6">
                      <a:pos x="T0" y="T1"/>
                    </a:cxn>
                    <a:cxn ang="T7">
                      <a:pos x="T2" y="T3"/>
                    </a:cxn>
                    <a:cxn ang="T8">
                      <a:pos x="T4" y="T5"/>
                    </a:cxn>
                  </a:cxnLst>
                  <a:rect l="T9" t="T10" r="T11" b="T12"/>
                  <a:pathLst>
                    <a:path w="25642" h="32484" fill="none" extrusionOk="0">
                      <a:moveTo>
                        <a:pt x="0" y="381"/>
                      </a:moveTo>
                      <a:cubicBezTo>
                        <a:pt x="1332" y="127"/>
                        <a:pt x="2685" y="-1"/>
                        <a:pt x="4042" y="0"/>
                      </a:cubicBezTo>
                      <a:cubicBezTo>
                        <a:pt x="15971" y="0"/>
                        <a:pt x="25642" y="9670"/>
                        <a:pt x="25642" y="21600"/>
                      </a:cubicBezTo>
                      <a:cubicBezTo>
                        <a:pt x="25642" y="25424"/>
                        <a:pt x="24626" y="29180"/>
                        <a:pt x="22699" y="32483"/>
                      </a:cubicBezTo>
                    </a:path>
                    <a:path w="25642" h="32484" stroke="0" extrusionOk="0">
                      <a:moveTo>
                        <a:pt x="0" y="381"/>
                      </a:moveTo>
                      <a:cubicBezTo>
                        <a:pt x="1332" y="127"/>
                        <a:pt x="2685" y="-1"/>
                        <a:pt x="4042" y="0"/>
                      </a:cubicBezTo>
                      <a:cubicBezTo>
                        <a:pt x="15971" y="0"/>
                        <a:pt x="25642" y="9670"/>
                        <a:pt x="25642" y="21600"/>
                      </a:cubicBezTo>
                      <a:cubicBezTo>
                        <a:pt x="25642" y="25424"/>
                        <a:pt x="24626" y="29180"/>
                        <a:pt x="22699" y="32483"/>
                      </a:cubicBezTo>
                      <a:lnTo>
                        <a:pt x="4042" y="21600"/>
                      </a:lnTo>
                      <a:close/>
                    </a:path>
                  </a:pathLst>
                </a:custGeom>
                <a:solidFill>
                  <a:srgbClr val="E7EDED"/>
                </a:solidFill>
                <a:ln w="3175">
                  <a:solidFill>
                    <a:srgbClr val="6C8F93"/>
                  </a:solidFill>
                  <a:round/>
                  <a:headEnd/>
                  <a:tailEnd/>
                </a:ln>
              </p:spPr>
              <p:txBody>
                <a:bodyPr/>
                <a:lstStyle/>
                <a:p>
                  <a:endParaRPr lang="it-IT"/>
                </a:p>
              </p:txBody>
            </p:sp>
            <p:sp>
              <p:nvSpPr>
                <p:cNvPr id="35196" name="Arc 121"/>
                <p:cNvSpPr>
                  <a:spLocks/>
                </p:cNvSpPr>
                <p:nvPr/>
              </p:nvSpPr>
              <p:spPr bwMode="auto">
                <a:xfrm>
                  <a:off x="1082" y="2225"/>
                  <a:ext cx="16" cy="13"/>
                </a:xfrm>
                <a:custGeom>
                  <a:avLst/>
                  <a:gdLst>
                    <a:gd name="T0" fmla="*/ 0 w 21600"/>
                    <a:gd name="T1" fmla="*/ 0 h 28665"/>
                    <a:gd name="T2" fmla="*/ 0 w 21600"/>
                    <a:gd name="T3" fmla="*/ 0 h 28665"/>
                    <a:gd name="T4" fmla="*/ 0 w 21600"/>
                    <a:gd name="T5" fmla="*/ 0 h 28665"/>
                    <a:gd name="T6" fmla="*/ 0 60000 65536"/>
                    <a:gd name="T7" fmla="*/ 0 60000 65536"/>
                    <a:gd name="T8" fmla="*/ 0 60000 65536"/>
                    <a:gd name="T9" fmla="*/ 0 w 21600"/>
                    <a:gd name="T10" fmla="*/ 0 h 28665"/>
                    <a:gd name="T11" fmla="*/ 21600 w 21600"/>
                    <a:gd name="T12" fmla="*/ 28665 h 28665"/>
                  </a:gdLst>
                  <a:ahLst/>
                  <a:cxnLst>
                    <a:cxn ang="T6">
                      <a:pos x="T0" y="T1"/>
                    </a:cxn>
                    <a:cxn ang="T7">
                      <a:pos x="T2" y="T3"/>
                    </a:cxn>
                    <a:cxn ang="T8">
                      <a:pos x="T4" y="T5"/>
                    </a:cxn>
                  </a:cxnLst>
                  <a:rect l="T9" t="T10" r="T11" b="T12"/>
                  <a:pathLst>
                    <a:path w="21600" h="28665" fill="none" extrusionOk="0">
                      <a:moveTo>
                        <a:pt x="13298" y="-1"/>
                      </a:moveTo>
                      <a:cubicBezTo>
                        <a:pt x="18537" y="4093"/>
                        <a:pt x="21600" y="10371"/>
                        <a:pt x="21600" y="17021"/>
                      </a:cubicBezTo>
                      <a:cubicBezTo>
                        <a:pt x="21600" y="21148"/>
                        <a:pt x="20417" y="25188"/>
                        <a:pt x="18192" y="28664"/>
                      </a:cubicBezTo>
                    </a:path>
                    <a:path w="21600" h="28665" stroke="0" extrusionOk="0">
                      <a:moveTo>
                        <a:pt x="13298" y="-1"/>
                      </a:moveTo>
                      <a:cubicBezTo>
                        <a:pt x="18537" y="4093"/>
                        <a:pt x="21600" y="10371"/>
                        <a:pt x="21600" y="17021"/>
                      </a:cubicBezTo>
                      <a:cubicBezTo>
                        <a:pt x="21600" y="21148"/>
                        <a:pt x="20417" y="25188"/>
                        <a:pt x="18192" y="28664"/>
                      </a:cubicBezTo>
                      <a:lnTo>
                        <a:pt x="0" y="17021"/>
                      </a:lnTo>
                      <a:close/>
                    </a:path>
                  </a:pathLst>
                </a:custGeom>
                <a:solidFill>
                  <a:srgbClr val="E7EDED"/>
                </a:solidFill>
                <a:ln w="9525">
                  <a:noFill/>
                  <a:round/>
                  <a:headEnd/>
                  <a:tailEnd/>
                </a:ln>
              </p:spPr>
              <p:txBody>
                <a:bodyPr/>
                <a:lstStyle/>
                <a:p>
                  <a:endParaRPr lang="it-IT"/>
                </a:p>
              </p:txBody>
            </p:sp>
            <p:sp>
              <p:nvSpPr>
                <p:cNvPr id="35197" name="Arc 122"/>
                <p:cNvSpPr>
                  <a:spLocks/>
                </p:cNvSpPr>
                <p:nvPr/>
              </p:nvSpPr>
              <p:spPr bwMode="auto">
                <a:xfrm>
                  <a:off x="1082" y="2226"/>
                  <a:ext cx="15" cy="12"/>
                </a:xfrm>
                <a:custGeom>
                  <a:avLst/>
                  <a:gdLst>
                    <a:gd name="T0" fmla="*/ 0 w 21600"/>
                    <a:gd name="T1" fmla="*/ 0 h 29262"/>
                    <a:gd name="T2" fmla="*/ 0 w 21600"/>
                    <a:gd name="T3" fmla="*/ 0 h 29262"/>
                    <a:gd name="T4" fmla="*/ 0 w 21600"/>
                    <a:gd name="T5" fmla="*/ 0 h 29262"/>
                    <a:gd name="T6" fmla="*/ 0 60000 65536"/>
                    <a:gd name="T7" fmla="*/ 0 60000 65536"/>
                    <a:gd name="T8" fmla="*/ 0 60000 65536"/>
                    <a:gd name="T9" fmla="*/ 0 w 21600"/>
                    <a:gd name="T10" fmla="*/ 0 h 29262"/>
                    <a:gd name="T11" fmla="*/ 21600 w 21600"/>
                    <a:gd name="T12" fmla="*/ 29262 h 29262"/>
                  </a:gdLst>
                  <a:ahLst/>
                  <a:cxnLst>
                    <a:cxn ang="T6">
                      <a:pos x="T0" y="T1"/>
                    </a:cxn>
                    <a:cxn ang="T7">
                      <a:pos x="T2" y="T3"/>
                    </a:cxn>
                    <a:cxn ang="T8">
                      <a:pos x="T4" y="T5"/>
                    </a:cxn>
                  </a:cxnLst>
                  <a:rect l="T9" t="T10" r="T11" b="T12"/>
                  <a:pathLst>
                    <a:path w="21600" h="29262" fill="none" extrusionOk="0">
                      <a:moveTo>
                        <a:pt x="12959" y="-1"/>
                      </a:moveTo>
                      <a:cubicBezTo>
                        <a:pt x="18399" y="4079"/>
                        <a:pt x="21600" y="10481"/>
                        <a:pt x="21600" y="17280"/>
                      </a:cubicBezTo>
                      <a:cubicBezTo>
                        <a:pt x="21600" y="21544"/>
                        <a:pt x="20337" y="25713"/>
                        <a:pt x="17971" y="29261"/>
                      </a:cubicBezTo>
                    </a:path>
                    <a:path w="21600" h="29262" stroke="0" extrusionOk="0">
                      <a:moveTo>
                        <a:pt x="12959" y="-1"/>
                      </a:moveTo>
                      <a:cubicBezTo>
                        <a:pt x="18399" y="4079"/>
                        <a:pt x="21600" y="10481"/>
                        <a:pt x="21600" y="17280"/>
                      </a:cubicBezTo>
                      <a:cubicBezTo>
                        <a:pt x="21600" y="21544"/>
                        <a:pt x="20337" y="25713"/>
                        <a:pt x="17971" y="29261"/>
                      </a:cubicBezTo>
                      <a:lnTo>
                        <a:pt x="0" y="17280"/>
                      </a:lnTo>
                      <a:close/>
                    </a:path>
                  </a:pathLst>
                </a:custGeom>
                <a:solidFill>
                  <a:srgbClr val="E7EDED"/>
                </a:solidFill>
                <a:ln w="3175">
                  <a:solidFill>
                    <a:srgbClr val="6C8F93"/>
                  </a:solidFill>
                  <a:round/>
                  <a:headEnd/>
                  <a:tailEnd/>
                </a:ln>
              </p:spPr>
              <p:txBody>
                <a:bodyPr/>
                <a:lstStyle/>
                <a:p>
                  <a:endParaRPr lang="it-IT"/>
                </a:p>
              </p:txBody>
            </p:sp>
            <p:sp>
              <p:nvSpPr>
                <p:cNvPr id="35198" name="Arc 123"/>
                <p:cNvSpPr>
                  <a:spLocks/>
                </p:cNvSpPr>
                <p:nvPr/>
              </p:nvSpPr>
              <p:spPr bwMode="auto">
                <a:xfrm>
                  <a:off x="1076" y="2237"/>
                  <a:ext cx="20" cy="20"/>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9525">
                  <a:noFill/>
                  <a:round/>
                  <a:headEnd/>
                  <a:tailEnd/>
                </a:ln>
              </p:spPr>
              <p:txBody>
                <a:bodyPr/>
                <a:lstStyle/>
                <a:p>
                  <a:endParaRPr lang="it-IT"/>
                </a:p>
              </p:txBody>
            </p:sp>
            <p:sp>
              <p:nvSpPr>
                <p:cNvPr id="35199" name="Arc 124"/>
                <p:cNvSpPr>
                  <a:spLocks/>
                </p:cNvSpPr>
                <p:nvPr/>
              </p:nvSpPr>
              <p:spPr bwMode="auto">
                <a:xfrm>
                  <a:off x="1076" y="2238"/>
                  <a:ext cx="19" cy="18"/>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3175">
                  <a:solidFill>
                    <a:srgbClr val="6C8F93"/>
                  </a:solidFill>
                  <a:round/>
                  <a:headEnd/>
                  <a:tailEnd/>
                </a:ln>
              </p:spPr>
              <p:txBody>
                <a:bodyPr/>
                <a:lstStyle/>
                <a:p>
                  <a:endParaRPr lang="it-IT"/>
                </a:p>
              </p:txBody>
            </p:sp>
            <p:sp>
              <p:nvSpPr>
                <p:cNvPr id="35200" name="Arc 125"/>
                <p:cNvSpPr>
                  <a:spLocks/>
                </p:cNvSpPr>
                <p:nvPr/>
              </p:nvSpPr>
              <p:spPr bwMode="auto">
                <a:xfrm>
                  <a:off x="1005" y="2225"/>
                  <a:ext cx="10" cy="17"/>
                </a:xfrm>
                <a:custGeom>
                  <a:avLst/>
                  <a:gdLst>
                    <a:gd name="T0" fmla="*/ 0 w 21600"/>
                    <a:gd name="T1" fmla="*/ 0 h 41281"/>
                    <a:gd name="T2" fmla="*/ 0 w 21600"/>
                    <a:gd name="T3" fmla="*/ 0 h 41281"/>
                    <a:gd name="T4" fmla="*/ 0 w 21600"/>
                    <a:gd name="T5" fmla="*/ 0 h 41281"/>
                    <a:gd name="T6" fmla="*/ 0 60000 65536"/>
                    <a:gd name="T7" fmla="*/ 0 60000 65536"/>
                    <a:gd name="T8" fmla="*/ 0 60000 65536"/>
                    <a:gd name="T9" fmla="*/ 0 w 21600"/>
                    <a:gd name="T10" fmla="*/ 0 h 41281"/>
                    <a:gd name="T11" fmla="*/ 21600 w 21600"/>
                    <a:gd name="T12" fmla="*/ 41281 h 41281"/>
                  </a:gdLst>
                  <a:ahLst/>
                  <a:cxnLst>
                    <a:cxn ang="T6">
                      <a:pos x="T0" y="T1"/>
                    </a:cxn>
                    <a:cxn ang="T7">
                      <a:pos x="T2" y="T3"/>
                    </a:cxn>
                    <a:cxn ang="T8">
                      <a:pos x="T4" y="T5"/>
                    </a:cxn>
                  </a:cxnLst>
                  <a:rect l="T9" t="T10" r="T11" b="T12"/>
                  <a:pathLst>
                    <a:path w="21600" h="41281" fill="none" extrusionOk="0">
                      <a:moveTo>
                        <a:pt x="12736" y="41280"/>
                      </a:moveTo>
                      <a:cubicBezTo>
                        <a:pt x="4984" y="37792"/>
                        <a:pt x="0" y="30082"/>
                        <a:pt x="0" y="21583"/>
                      </a:cubicBezTo>
                      <a:cubicBezTo>
                        <a:pt x="-1" y="9982"/>
                        <a:pt x="9163" y="453"/>
                        <a:pt x="20754" y="-1"/>
                      </a:cubicBezTo>
                    </a:path>
                    <a:path w="21600" h="41281" stroke="0" extrusionOk="0">
                      <a:moveTo>
                        <a:pt x="12736" y="41280"/>
                      </a:moveTo>
                      <a:cubicBezTo>
                        <a:pt x="4984" y="37792"/>
                        <a:pt x="0" y="30082"/>
                        <a:pt x="0" y="21583"/>
                      </a:cubicBezTo>
                      <a:cubicBezTo>
                        <a:pt x="-1" y="9982"/>
                        <a:pt x="9163" y="453"/>
                        <a:pt x="20754" y="-1"/>
                      </a:cubicBezTo>
                      <a:lnTo>
                        <a:pt x="21600" y="21583"/>
                      </a:lnTo>
                      <a:close/>
                    </a:path>
                  </a:pathLst>
                </a:custGeom>
                <a:solidFill>
                  <a:srgbClr val="E7EDED"/>
                </a:solidFill>
                <a:ln w="9525">
                  <a:noFill/>
                  <a:round/>
                  <a:headEnd/>
                  <a:tailEnd/>
                </a:ln>
              </p:spPr>
              <p:txBody>
                <a:bodyPr/>
                <a:lstStyle/>
                <a:p>
                  <a:endParaRPr lang="it-IT"/>
                </a:p>
              </p:txBody>
            </p:sp>
            <p:sp>
              <p:nvSpPr>
                <p:cNvPr id="35201" name="Arc 126"/>
                <p:cNvSpPr>
                  <a:spLocks/>
                </p:cNvSpPr>
                <p:nvPr/>
              </p:nvSpPr>
              <p:spPr bwMode="auto">
                <a:xfrm>
                  <a:off x="1006" y="2226"/>
                  <a:ext cx="9" cy="15"/>
                </a:xfrm>
                <a:custGeom>
                  <a:avLst/>
                  <a:gdLst>
                    <a:gd name="T0" fmla="*/ 0 w 21600"/>
                    <a:gd name="T1" fmla="*/ 0 h 41322"/>
                    <a:gd name="T2" fmla="*/ 0 w 21600"/>
                    <a:gd name="T3" fmla="*/ 0 h 41322"/>
                    <a:gd name="T4" fmla="*/ 0 w 21600"/>
                    <a:gd name="T5" fmla="*/ 0 h 41322"/>
                    <a:gd name="T6" fmla="*/ 0 60000 65536"/>
                    <a:gd name="T7" fmla="*/ 0 60000 65536"/>
                    <a:gd name="T8" fmla="*/ 0 60000 65536"/>
                    <a:gd name="T9" fmla="*/ 0 w 21600"/>
                    <a:gd name="T10" fmla="*/ 0 h 41322"/>
                    <a:gd name="T11" fmla="*/ 21600 w 21600"/>
                    <a:gd name="T12" fmla="*/ 41322 h 41322"/>
                  </a:gdLst>
                  <a:ahLst/>
                  <a:cxnLst>
                    <a:cxn ang="T6">
                      <a:pos x="T0" y="T1"/>
                    </a:cxn>
                    <a:cxn ang="T7">
                      <a:pos x="T2" y="T3"/>
                    </a:cxn>
                    <a:cxn ang="T8">
                      <a:pos x="T4" y="T5"/>
                    </a:cxn>
                  </a:cxnLst>
                  <a:rect l="T9" t="T10" r="T11" b="T12"/>
                  <a:pathLst>
                    <a:path w="21600" h="41322" fill="none" extrusionOk="0">
                      <a:moveTo>
                        <a:pt x="12826" y="41322"/>
                      </a:moveTo>
                      <a:cubicBezTo>
                        <a:pt x="5026" y="37855"/>
                        <a:pt x="0" y="30119"/>
                        <a:pt x="0" y="21584"/>
                      </a:cubicBezTo>
                      <a:cubicBezTo>
                        <a:pt x="-1" y="9979"/>
                        <a:pt x="9169" y="448"/>
                        <a:pt x="20766" y="0"/>
                      </a:cubicBezTo>
                    </a:path>
                    <a:path w="21600" h="41322" stroke="0" extrusionOk="0">
                      <a:moveTo>
                        <a:pt x="12826" y="41322"/>
                      </a:moveTo>
                      <a:cubicBezTo>
                        <a:pt x="5026" y="37855"/>
                        <a:pt x="0" y="30119"/>
                        <a:pt x="0" y="21584"/>
                      </a:cubicBezTo>
                      <a:cubicBezTo>
                        <a:pt x="-1" y="9979"/>
                        <a:pt x="9169" y="448"/>
                        <a:pt x="20766" y="0"/>
                      </a:cubicBezTo>
                      <a:lnTo>
                        <a:pt x="21600" y="21584"/>
                      </a:lnTo>
                      <a:close/>
                    </a:path>
                  </a:pathLst>
                </a:custGeom>
                <a:solidFill>
                  <a:srgbClr val="E7EDED"/>
                </a:solidFill>
                <a:ln w="3175">
                  <a:solidFill>
                    <a:srgbClr val="6C8F93"/>
                  </a:solidFill>
                  <a:round/>
                  <a:headEnd/>
                  <a:tailEnd/>
                </a:ln>
              </p:spPr>
              <p:txBody>
                <a:bodyPr/>
                <a:lstStyle/>
                <a:p>
                  <a:endParaRPr lang="it-IT"/>
                </a:p>
              </p:txBody>
            </p:sp>
            <p:sp>
              <p:nvSpPr>
                <p:cNvPr id="35202" name="Arc 127"/>
                <p:cNvSpPr>
                  <a:spLocks/>
                </p:cNvSpPr>
                <p:nvPr/>
              </p:nvSpPr>
              <p:spPr bwMode="auto">
                <a:xfrm>
                  <a:off x="1034" y="2249"/>
                  <a:ext cx="43" cy="12"/>
                </a:xfrm>
                <a:custGeom>
                  <a:avLst/>
                  <a:gdLst>
                    <a:gd name="T0" fmla="*/ 0 w 39157"/>
                    <a:gd name="T1" fmla="*/ 0 h 21600"/>
                    <a:gd name="T2" fmla="*/ 0 w 39157"/>
                    <a:gd name="T3" fmla="*/ 0 h 21600"/>
                    <a:gd name="T4" fmla="*/ 0 w 39157"/>
                    <a:gd name="T5" fmla="*/ 0 h 21600"/>
                    <a:gd name="T6" fmla="*/ 0 60000 65536"/>
                    <a:gd name="T7" fmla="*/ 0 60000 65536"/>
                    <a:gd name="T8" fmla="*/ 0 60000 65536"/>
                    <a:gd name="T9" fmla="*/ 0 w 39157"/>
                    <a:gd name="T10" fmla="*/ 0 h 21600"/>
                    <a:gd name="T11" fmla="*/ 39157 w 39157"/>
                    <a:gd name="T12" fmla="*/ 21600 h 21600"/>
                  </a:gdLst>
                  <a:ahLst/>
                  <a:cxnLst>
                    <a:cxn ang="T6">
                      <a:pos x="T0" y="T1"/>
                    </a:cxn>
                    <a:cxn ang="T7">
                      <a:pos x="T2" y="T3"/>
                    </a:cxn>
                    <a:cxn ang="T8">
                      <a:pos x="T4" y="T5"/>
                    </a:cxn>
                  </a:cxnLst>
                  <a:rect l="T9" t="T10" r="T11" b="T12"/>
                  <a:pathLst>
                    <a:path w="39157" h="21600" fill="none" extrusionOk="0">
                      <a:moveTo>
                        <a:pt x="39156" y="12211"/>
                      </a:moveTo>
                      <a:cubicBezTo>
                        <a:pt x="35129" y="18087"/>
                        <a:pt x="28463" y="21599"/>
                        <a:pt x="21340" y="21600"/>
                      </a:cubicBezTo>
                      <a:cubicBezTo>
                        <a:pt x="10701" y="21600"/>
                        <a:pt x="1646" y="13853"/>
                        <a:pt x="0" y="3342"/>
                      </a:cubicBezTo>
                    </a:path>
                    <a:path w="39157" h="21600" stroke="0" extrusionOk="0">
                      <a:moveTo>
                        <a:pt x="39156" y="12211"/>
                      </a:moveTo>
                      <a:cubicBezTo>
                        <a:pt x="35129" y="18087"/>
                        <a:pt x="28463" y="21599"/>
                        <a:pt x="21340" y="21600"/>
                      </a:cubicBezTo>
                      <a:cubicBezTo>
                        <a:pt x="10701" y="21600"/>
                        <a:pt x="1646" y="13853"/>
                        <a:pt x="0" y="3342"/>
                      </a:cubicBezTo>
                      <a:lnTo>
                        <a:pt x="21340" y="0"/>
                      </a:lnTo>
                      <a:close/>
                    </a:path>
                  </a:pathLst>
                </a:custGeom>
                <a:solidFill>
                  <a:srgbClr val="E7EDED"/>
                </a:solidFill>
                <a:ln w="9525">
                  <a:noFill/>
                  <a:round/>
                  <a:headEnd/>
                  <a:tailEnd/>
                </a:ln>
              </p:spPr>
              <p:txBody>
                <a:bodyPr/>
                <a:lstStyle/>
                <a:p>
                  <a:endParaRPr lang="it-IT"/>
                </a:p>
              </p:txBody>
            </p:sp>
            <p:sp>
              <p:nvSpPr>
                <p:cNvPr id="35203" name="Arc 128"/>
                <p:cNvSpPr>
                  <a:spLocks/>
                </p:cNvSpPr>
                <p:nvPr/>
              </p:nvSpPr>
              <p:spPr bwMode="auto">
                <a:xfrm>
                  <a:off x="1035" y="2249"/>
                  <a:ext cx="40" cy="11"/>
                </a:xfrm>
                <a:custGeom>
                  <a:avLst/>
                  <a:gdLst>
                    <a:gd name="T0" fmla="*/ 0 w 38879"/>
                    <a:gd name="T1" fmla="*/ 0 h 21600"/>
                    <a:gd name="T2" fmla="*/ 0 w 38879"/>
                    <a:gd name="T3" fmla="*/ 0 h 21600"/>
                    <a:gd name="T4" fmla="*/ 0 w 38879"/>
                    <a:gd name="T5" fmla="*/ 0 h 21600"/>
                    <a:gd name="T6" fmla="*/ 0 60000 65536"/>
                    <a:gd name="T7" fmla="*/ 0 60000 65536"/>
                    <a:gd name="T8" fmla="*/ 0 60000 65536"/>
                    <a:gd name="T9" fmla="*/ 0 w 38879"/>
                    <a:gd name="T10" fmla="*/ 0 h 21600"/>
                    <a:gd name="T11" fmla="*/ 38879 w 38879"/>
                    <a:gd name="T12" fmla="*/ 21600 h 21600"/>
                  </a:gdLst>
                  <a:ahLst/>
                  <a:cxnLst>
                    <a:cxn ang="T6">
                      <a:pos x="T0" y="T1"/>
                    </a:cxn>
                    <a:cxn ang="T7">
                      <a:pos x="T2" y="T3"/>
                    </a:cxn>
                    <a:cxn ang="T8">
                      <a:pos x="T4" y="T5"/>
                    </a:cxn>
                  </a:cxnLst>
                  <a:rect l="T9" t="T10" r="T11" b="T12"/>
                  <a:pathLst>
                    <a:path w="38879" h="21600" fill="none" extrusionOk="0">
                      <a:moveTo>
                        <a:pt x="38878" y="12573"/>
                      </a:moveTo>
                      <a:cubicBezTo>
                        <a:pt x="34822" y="18239"/>
                        <a:pt x="28283" y="21599"/>
                        <a:pt x="21316" y="21600"/>
                      </a:cubicBezTo>
                      <a:cubicBezTo>
                        <a:pt x="10732" y="21600"/>
                        <a:pt x="1708" y="13932"/>
                        <a:pt x="-1" y="3488"/>
                      </a:cubicBezTo>
                    </a:path>
                    <a:path w="38879" h="21600" stroke="0" extrusionOk="0">
                      <a:moveTo>
                        <a:pt x="38878" y="12573"/>
                      </a:moveTo>
                      <a:cubicBezTo>
                        <a:pt x="34822" y="18239"/>
                        <a:pt x="28283" y="21599"/>
                        <a:pt x="21316" y="21600"/>
                      </a:cubicBezTo>
                      <a:cubicBezTo>
                        <a:pt x="10732" y="21600"/>
                        <a:pt x="1708" y="13932"/>
                        <a:pt x="-1" y="3488"/>
                      </a:cubicBezTo>
                      <a:lnTo>
                        <a:pt x="21316" y="0"/>
                      </a:lnTo>
                      <a:close/>
                    </a:path>
                  </a:pathLst>
                </a:custGeom>
                <a:solidFill>
                  <a:srgbClr val="E7EDED"/>
                </a:solidFill>
                <a:ln w="3175">
                  <a:solidFill>
                    <a:srgbClr val="6C8F93"/>
                  </a:solidFill>
                  <a:round/>
                  <a:headEnd/>
                  <a:tailEnd/>
                </a:ln>
              </p:spPr>
              <p:txBody>
                <a:bodyPr/>
                <a:lstStyle/>
                <a:p>
                  <a:endParaRPr lang="it-IT"/>
                </a:p>
              </p:txBody>
            </p:sp>
          </p:grpSp>
        </p:grpSp>
        <p:grpSp>
          <p:nvGrpSpPr>
            <p:cNvPr id="35137" name="Group 129"/>
            <p:cNvGrpSpPr>
              <a:grpSpLocks/>
            </p:cNvGrpSpPr>
            <p:nvPr/>
          </p:nvGrpSpPr>
          <p:grpSpPr bwMode="auto">
            <a:xfrm>
              <a:off x="1523" y="332"/>
              <a:ext cx="170" cy="169"/>
              <a:chOff x="775" y="1966"/>
              <a:chExt cx="170" cy="169"/>
            </a:xfrm>
          </p:grpSpPr>
          <p:sp>
            <p:nvSpPr>
              <p:cNvPr id="35166" name="Freeform 130"/>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5167" name="Freeform 131"/>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5168" name="Rectangle 132"/>
              <p:cNvSpPr>
                <a:spLocks noChangeArrowheads="1"/>
              </p:cNvSpPr>
              <p:nvPr/>
            </p:nvSpPr>
            <p:spPr bwMode="auto">
              <a:xfrm>
                <a:off x="799" y="2086"/>
                <a:ext cx="130"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169" name="Rectangle 133"/>
              <p:cNvSpPr>
                <a:spLocks noChangeArrowheads="1"/>
              </p:cNvSpPr>
              <p:nvPr/>
            </p:nvSpPr>
            <p:spPr bwMode="auto">
              <a:xfrm>
                <a:off x="800" y="2087"/>
                <a:ext cx="128"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170" name="Freeform 134"/>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5171" name="Freeform 135"/>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5172" name="Freeform 136"/>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5173" name="Freeform 137"/>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5174" name="Freeform 138"/>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5175" name="Freeform 139"/>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5176" name="Rectangle 140"/>
              <p:cNvSpPr>
                <a:spLocks noChangeArrowheads="1"/>
              </p:cNvSpPr>
              <p:nvPr/>
            </p:nvSpPr>
            <p:spPr bwMode="auto">
              <a:xfrm>
                <a:off x="802" y="1981"/>
                <a:ext cx="128"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177" name="Rectangle 141"/>
              <p:cNvSpPr>
                <a:spLocks noChangeArrowheads="1"/>
              </p:cNvSpPr>
              <p:nvPr/>
            </p:nvSpPr>
            <p:spPr bwMode="auto">
              <a:xfrm>
                <a:off x="813" y="1993"/>
                <a:ext cx="104"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178" name="Freeform 142"/>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5179" name="Freeform 143"/>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5180" name="Freeform 144"/>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9525">
                <a:noFill/>
                <a:round/>
                <a:headEnd/>
                <a:tailEnd/>
              </a:ln>
            </p:spPr>
            <p:txBody>
              <a:bodyPr/>
              <a:lstStyle/>
              <a:p>
                <a:endParaRPr lang="it-IT"/>
              </a:p>
            </p:txBody>
          </p:sp>
          <p:sp>
            <p:nvSpPr>
              <p:cNvPr id="35181" name="Freeform 145"/>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5182" name="Freeform 146"/>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9525">
                <a:noFill/>
                <a:round/>
                <a:headEnd/>
                <a:tailEnd/>
              </a:ln>
            </p:spPr>
            <p:txBody>
              <a:bodyPr/>
              <a:lstStyle/>
              <a:p>
                <a:endParaRPr lang="it-IT"/>
              </a:p>
            </p:txBody>
          </p:sp>
          <p:sp>
            <p:nvSpPr>
              <p:cNvPr id="35183" name="Freeform 147"/>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5184" name="Rectangle 148"/>
              <p:cNvSpPr>
                <a:spLocks noChangeArrowheads="1"/>
              </p:cNvSpPr>
              <p:nvPr/>
            </p:nvSpPr>
            <p:spPr bwMode="auto">
              <a:xfrm>
                <a:off x="775"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185" name="Rectangle 149"/>
              <p:cNvSpPr>
                <a:spLocks noChangeArrowheads="1"/>
              </p:cNvSpPr>
              <p:nvPr/>
            </p:nvSpPr>
            <p:spPr bwMode="auto">
              <a:xfrm>
                <a:off x="776"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5138" name="Group 150"/>
            <p:cNvGrpSpPr>
              <a:grpSpLocks/>
            </p:cNvGrpSpPr>
            <p:nvPr/>
          </p:nvGrpSpPr>
          <p:grpSpPr bwMode="auto">
            <a:xfrm>
              <a:off x="1568" y="370"/>
              <a:ext cx="92" cy="56"/>
              <a:chOff x="820" y="2004"/>
              <a:chExt cx="92" cy="56"/>
            </a:xfrm>
          </p:grpSpPr>
          <p:grpSp>
            <p:nvGrpSpPr>
              <p:cNvPr id="35139" name="Group 151"/>
              <p:cNvGrpSpPr>
                <a:grpSpLocks/>
              </p:cNvGrpSpPr>
              <p:nvPr/>
            </p:nvGrpSpPr>
            <p:grpSpPr bwMode="auto">
              <a:xfrm>
                <a:off x="820" y="2004"/>
                <a:ext cx="92" cy="56"/>
                <a:chOff x="820" y="2004"/>
                <a:chExt cx="92" cy="56"/>
              </a:xfrm>
            </p:grpSpPr>
            <p:sp>
              <p:nvSpPr>
                <p:cNvPr id="35157" name="Oval 152"/>
                <p:cNvSpPr>
                  <a:spLocks noChangeArrowheads="1"/>
                </p:cNvSpPr>
                <p:nvPr/>
              </p:nvSpPr>
              <p:spPr bwMode="auto">
                <a:xfrm>
                  <a:off x="852" y="2004"/>
                  <a:ext cx="4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58" name="Oval 153"/>
                <p:cNvSpPr>
                  <a:spLocks noChangeArrowheads="1"/>
                </p:cNvSpPr>
                <p:nvPr/>
              </p:nvSpPr>
              <p:spPr bwMode="auto">
                <a:xfrm>
                  <a:off x="830"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59" name="Oval 154"/>
                <p:cNvSpPr>
                  <a:spLocks noChangeArrowheads="1"/>
                </p:cNvSpPr>
                <p:nvPr/>
              </p:nvSpPr>
              <p:spPr bwMode="auto">
                <a:xfrm>
                  <a:off x="820"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60" name="Oval 155"/>
                <p:cNvSpPr>
                  <a:spLocks noChangeArrowheads="1"/>
                </p:cNvSpPr>
                <p:nvPr/>
              </p:nvSpPr>
              <p:spPr bwMode="auto">
                <a:xfrm>
                  <a:off x="826"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61" name="Oval 156"/>
                <p:cNvSpPr>
                  <a:spLocks noChangeArrowheads="1"/>
                </p:cNvSpPr>
                <p:nvPr/>
              </p:nvSpPr>
              <p:spPr bwMode="auto">
                <a:xfrm>
                  <a:off x="848" y="2036"/>
                  <a:ext cx="48"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62" name="Oval 157"/>
                <p:cNvSpPr>
                  <a:spLocks noChangeArrowheads="1"/>
                </p:cNvSpPr>
                <p:nvPr/>
              </p:nvSpPr>
              <p:spPr bwMode="auto">
                <a:xfrm>
                  <a:off x="878" y="2010"/>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63" name="Oval 158"/>
                <p:cNvSpPr>
                  <a:spLocks noChangeArrowheads="1"/>
                </p:cNvSpPr>
                <p:nvPr/>
              </p:nvSpPr>
              <p:spPr bwMode="auto">
                <a:xfrm>
                  <a:off x="882" y="2022"/>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64" name="Oval 159"/>
                <p:cNvSpPr>
                  <a:spLocks noChangeArrowheads="1"/>
                </p:cNvSpPr>
                <p:nvPr/>
              </p:nvSpPr>
              <p:spPr bwMode="auto">
                <a:xfrm>
                  <a:off x="880" y="2026"/>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65" name="Oval 160"/>
                <p:cNvSpPr>
                  <a:spLocks noChangeArrowheads="1"/>
                </p:cNvSpPr>
                <p:nvPr/>
              </p:nvSpPr>
              <p:spPr bwMode="auto">
                <a:xfrm>
                  <a:off x="836" y="2018"/>
                  <a:ext cx="6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140" name="Group 161"/>
              <p:cNvGrpSpPr>
                <a:grpSpLocks/>
              </p:cNvGrpSpPr>
              <p:nvPr/>
            </p:nvGrpSpPr>
            <p:grpSpPr bwMode="auto">
              <a:xfrm>
                <a:off x="820" y="2004"/>
                <a:ext cx="92" cy="56"/>
                <a:chOff x="820" y="2004"/>
                <a:chExt cx="92" cy="56"/>
              </a:xfrm>
            </p:grpSpPr>
            <p:sp>
              <p:nvSpPr>
                <p:cNvPr id="35141" name="Arc 162"/>
                <p:cNvSpPr>
                  <a:spLocks/>
                </p:cNvSpPr>
                <p:nvPr/>
              </p:nvSpPr>
              <p:spPr bwMode="auto">
                <a:xfrm>
                  <a:off x="853" y="2004"/>
                  <a:ext cx="38" cy="12"/>
                </a:xfrm>
                <a:custGeom>
                  <a:avLst/>
                  <a:gdLst>
                    <a:gd name="T0" fmla="*/ 0 w 41217"/>
                    <a:gd name="T1" fmla="*/ 0 h 21600"/>
                    <a:gd name="T2" fmla="*/ 0 w 41217"/>
                    <a:gd name="T3" fmla="*/ 0 h 21600"/>
                    <a:gd name="T4" fmla="*/ 0 w 41217"/>
                    <a:gd name="T5" fmla="*/ 0 h 21600"/>
                    <a:gd name="T6" fmla="*/ 0 60000 65536"/>
                    <a:gd name="T7" fmla="*/ 0 60000 65536"/>
                    <a:gd name="T8" fmla="*/ 0 60000 65536"/>
                    <a:gd name="T9" fmla="*/ 0 w 41217"/>
                    <a:gd name="T10" fmla="*/ 0 h 21600"/>
                    <a:gd name="T11" fmla="*/ 41217 w 41217"/>
                    <a:gd name="T12" fmla="*/ 21600 h 21600"/>
                  </a:gdLst>
                  <a:ahLst/>
                  <a:cxnLst>
                    <a:cxn ang="T6">
                      <a:pos x="T0" y="T1"/>
                    </a:cxn>
                    <a:cxn ang="T7">
                      <a:pos x="T2" y="T3"/>
                    </a:cxn>
                    <a:cxn ang="T8">
                      <a:pos x="T4" y="T5"/>
                    </a:cxn>
                  </a:cxnLst>
                  <a:rect l="T9" t="T10" r="T11" b="T12"/>
                  <a:pathLst>
                    <a:path w="41217" h="21600" fill="none" extrusionOk="0">
                      <a:moveTo>
                        <a:pt x="-1" y="15818"/>
                      </a:moveTo>
                      <a:cubicBezTo>
                        <a:pt x="2596" y="6470"/>
                        <a:pt x="11109" y="-1"/>
                        <a:pt x="20812" y="0"/>
                      </a:cubicBezTo>
                      <a:cubicBezTo>
                        <a:pt x="30010" y="0"/>
                        <a:pt x="38199" y="5825"/>
                        <a:pt x="41216" y="14515"/>
                      </a:cubicBezTo>
                    </a:path>
                    <a:path w="41217" h="21600" stroke="0" extrusionOk="0">
                      <a:moveTo>
                        <a:pt x="-1" y="15818"/>
                      </a:moveTo>
                      <a:cubicBezTo>
                        <a:pt x="2596" y="6470"/>
                        <a:pt x="11109" y="-1"/>
                        <a:pt x="20812" y="0"/>
                      </a:cubicBezTo>
                      <a:cubicBezTo>
                        <a:pt x="30010" y="0"/>
                        <a:pt x="38199" y="5825"/>
                        <a:pt x="41216" y="14515"/>
                      </a:cubicBezTo>
                      <a:lnTo>
                        <a:pt x="20812" y="21600"/>
                      </a:lnTo>
                      <a:close/>
                    </a:path>
                  </a:pathLst>
                </a:custGeom>
                <a:solidFill>
                  <a:srgbClr val="E7EDED"/>
                </a:solidFill>
                <a:ln w="9525">
                  <a:noFill/>
                  <a:round/>
                  <a:headEnd/>
                  <a:tailEnd/>
                </a:ln>
              </p:spPr>
              <p:txBody>
                <a:bodyPr/>
                <a:lstStyle/>
                <a:p>
                  <a:endParaRPr lang="it-IT"/>
                </a:p>
              </p:txBody>
            </p:sp>
            <p:sp>
              <p:nvSpPr>
                <p:cNvPr id="35142" name="Arc 163"/>
                <p:cNvSpPr>
                  <a:spLocks/>
                </p:cNvSpPr>
                <p:nvPr/>
              </p:nvSpPr>
              <p:spPr bwMode="auto">
                <a:xfrm>
                  <a:off x="854" y="2005"/>
                  <a:ext cx="36" cy="11"/>
                </a:xfrm>
                <a:custGeom>
                  <a:avLst/>
                  <a:gdLst>
                    <a:gd name="T0" fmla="*/ 0 w 41081"/>
                    <a:gd name="T1" fmla="*/ 0 h 21600"/>
                    <a:gd name="T2" fmla="*/ 0 w 41081"/>
                    <a:gd name="T3" fmla="*/ 0 h 21600"/>
                    <a:gd name="T4" fmla="*/ 0 w 41081"/>
                    <a:gd name="T5" fmla="*/ 0 h 21600"/>
                    <a:gd name="T6" fmla="*/ 0 60000 65536"/>
                    <a:gd name="T7" fmla="*/ 0 60000 65536"/>
                    <a:gd name="T8" fmla="*/ 0 60000 65536"/>
                    <a:gd name="T9" fmla="*/ 0 w 41081"/>
                    <a:gd name="T10" fmla="*/ 0 h 21600"/>
                    <a:gd name="T11" fmla="*/ 41081 w 41081"/>
                    <a:gd name="T12" fmla="*/ 21600 h 21600"/>
                  </a:gdLst>
                  <a:ahLst/>
                  <a:cxnLst>
                    <a:cxn ang="T6">
                      <a:pos x="T0" y="T1"/>
                    </a:cxn>
                    <a:cxn ang="T7">
                      <a:pos x="T2" y="T3"/>
                    </a:cxn>
                    <a:cxn ang="T8">
                      <a:pos x="T4" y="T5"/>
                    </a:cxn>
                  </a:cxnLst>
                  <a:rect l="T9" t="T10" r="T11" b="T12"/>
                  <a:pathLst>
                    <a:path w="41081" h="21600" fill="none" extrusionOk="0">
                      <a:moveTo>
                        <a:pt x="0" y="15624"/>
                      </a:moveTo>
                      <a:cubicBezTo>
                        <a:pt x="2663" y="6372"/>
                        <a:pt x="11129" y="-1"/>
                        <a:pt x="20757" y="0"/>
                      </a:cubicBezTo>
                      <a:cubicBezTo>
                        <a:pt x="29866" y="0"/>
                        <a:pt x="37996" y="5714"/>
                        <a:pt x="41081" y="14285"/>
                      </a:cubicBezTo>
                    </a:path>
                    <a:path w="41081" h="21600" stroke="0" extrusionOk="0">
                      <a:moveTo>
                        <a:pt x="0" y="15624"/>
                      </a:moveTo>
                      <a:cubicBezTo>
                        <a:pt x="2663" y="6372"/>
                        <a:pt x="11129" y="-1"/>
                        <a:pt x="20757" y="0"/>
                      </a:cubicBezTo>
                      <a:cubicBezTo>
                        <a:pt x="29866" y="0"/>
                        <a:pt x="37996" y="5714"/>
                        <a:pt x="41081" y="14285"/>
                      </a:cubicBezTo>
                      <a:lnTo>
                        <a:pt x="20757" y="21600"/>
                      </a:lnTo>
                      <a:close/>
                    </a:path>
                  </a:pathLst>
                </a:custGeom>
                <a:solidFill>
                  <a:srgbClr val="E7EDED"/>
                </a:solidFill>
                <a:ln w="3175">
                  <a:solidFill>
                    <a:srgbClr val="6C8F93"/>
                  </a:solidFill>
                  <a:round/>
                  <a:headEnd/>
                  <a:tailEnd/>
                </a:ln>
              </p:spPr>
              <p:txBody>
                <a:bodyPr/>
                <a:lstStyle/>
                <a:p>
                  <a:endParaRPr lang="it-IT"/>
                </a:p>
              </p:txBody>
            </p:sp>
            <p:sp>
              <p:nvSpPr>
                <p:cNvPr id="35143" name="Arc 164"/>
                <p:cNvSpPr>
                  <a:spLocks/>
                </p:cNvSpPr>
                <p:nvPr/>
              </p:nvSpPr>
              <p:spPr bwMode="auto">
                <a:xfrm>
                  <a:off x="830" y="2010"/>
                  <a:ext cx="23" cy="14"/>
                </a:xfrm>
                <a:custGeom>
                  <a:avLst/>
                  <a:gdLst>
                    <a:gd name="T0" fmla="*/ 0 w 33372"/>
                    <a:gd name="T1" fmla="*/ 0 h 25836"/>
                    <a:gd name="T2" fmla="*/ 0 w 33372"/>
                    <a:gd name="T3" fmla="*/ 0 h 25836"/>
                    <a:gd name="T4" fmla="*/ 0 w 33372"/>
                    <a:gd name="T5" fmla="*/ 0 h 25836"/>
                    <a:gd name="T6" fmla="*/ 0 60000 65536"/>
                    <a:gd name="T7" fmla="*/ 0 60000 65536"/>
                    <a:gd name="T8" fmla="*/ 0 60000 65536"/>
                    <a:gd name="T9" fmla="*/ 0 w 33372"/>
                    <a:gd name="T10" fmla="*/ 0 h 25836"/>
                    <a:gd name="T11" fmla="*/ 33372 w 33372"/>
                    <a:gd name="T12" fmla="*/ 25836 h 25836"/>
                  </a:gdLst>
                  <a:ahLst/>
                  <a:cxnLst>
                    <a:cxn ang="T6">
                      <a:pos x="T0" y="T1"/>
                    </a:cxn>
                    <a:cxn ang="T7">
                      <a:pos x="T2" y="T3"/>
                    </a:cxn>
                    <a:cxn ang="T8">
                      <a:pos x="T4" y="T5"/>
                    </a:cxn>
                  </a:cxnLst>
                  <a:rect l="T9" t="T10" r="T11" b="T12"/>
                  <a:pathLst>
                    <a:path w="33372" h="25836" fill="none" extrusionOk="0">
                      <a:moveTo>
                        <a:pt x="419" y="25835"/>
                      </a:moveTo>
                      <a:cubicBezTo>
                        <a:pt x="140" y="24441"/>
                        <a:pt x="0" y="23022"/>
                        <a:pt x="0" y="21600"/>
                      </a:cubicBezTo>
                      <a:cubicBezTo>
                        <a:pt x="0" y="9670"/>
                        <a:pt x="9670" y="0"/>
                        <a:pt x="21600" y="0"/>
                      </a:cubicBezTo>
                      <a:cubicBezTo>
                        <a:pt x="25779" y="-1"/>
                        <a:pt x="29868" y="1212"/>
                        <a:pt x="33372" y="3489"/>
                      </a:cubicBezTo>
                    </a:path>
                    <a:path w="33372" h="25836" stroke="0" extrusionOk="0">
                      <a:moveTo>
                        <a:pt x="419" y="25835"/>
                      </a:moveTo>
                      <a:cubicBezTo>
                        <a:pt x="140" y="24441"/>
                        <a:pt x="0" y="23022"/>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5144" name="Arc 165"/>
                <p:cNvSpPr>
                  <a:spLocks/>
                </p:cNvSpPr>
                <p:nvPr/>
              </p:nvSpPr>
              <p:spPr bwMode="auto">
                <a:xfrm>
                  <a:off x="831" y="2011"/>
                  <a:ext cx="22" cy="13"/>
                </a:xfrm>
                <a:custGeom>
                  <a:avLst/>
                  <a:gdLst>
                    <a:gd name="T0" fmla="*/ 0 w 33223"/>
                    <a:gd name="T1" fmla="*/ 0 h 25910"/>
                    <a:gd name="T2" fmla="*/ 0 w 33223"/>
                    <a:gd name="T3" fmla="*/ 0 h 25910"/>
                    <a:gd name="T4" fmla="*/ 0 w 33223"/>
                    <a:gd name="T5" fmla="*/ 0 h 25910"/>
                    <a:gd name="T6" fmla="*/ 0 60000 65536"/>
                    <a:gd name="T7" fmla="*/ 0 60000 65536"/>
                    <a:gd name="T8" fmla="*/ 0 60000 65536"/>
                    <a:gd name="T9" fmla="*/ 0 w 33223"/>
                    <a:gd name="T10" fmla="*/ 0 h 25910"/>
                    <a:gd name="T11" fmla="*/ 33223 w 33223"/>
                    <a:gd name="T12" fmla="*/ 25910 h 25910"/>
                  </a:gdLst>
                  <a:ahLst/>
                  <a:cxnLst>
                    <a:cxn ang="T6">
                      <a:pos x="T0" y="T1"/>
                    </a:cxn>
                    <a:cxn ang="T7">
                      <a:pos x="T2" y="T3"/>
                    </a:cxn>
                    <a:cxn ang="T8">
                      <a:pos x="T4" y="T5"/>
                    </a:cxn>
                  </a:cxnLst>
                  <a:rect l="T9" t="T10" r="T11" b="T12"/>
                  <a:pathLst>
                    <a:path w="33223" h="25910" fill="none" extrusionOk="0">
                      <a:moveTo>
                        <a:pt x="434" y="25909"/>
                      </a:moveTo>
                      <a:cubicBezTo>
                        <a:pt x="145" y="24491"/>
                        <a:pt x="0" y="23047"/>
                        <a:pt x="0" y="21600"/>
                      </a:cubicBezTo>
                      <a:cubicBezTo>
                        <a:pt x="0" y="9670"/>
                        <a:pt x="9670" y="0"/>
                        <a:pt x="21600" y="0"/>
                      </a:cubicBezTo>
                      <a:cubicBezTo>
                        <a:pt x="25718" y="-1"/>
                        <a:pt x="29751" y="1177"/>
                        <a:pt x="33223" y="3393"/>
                      </a:cubicBezTo>
                    </a:path>
                    <a:path w="33223" h="25910" stroke="0" extrusionOk="0">
                      <a:moveTo>
                        <a:pt x="434" y="25909"/>
                      </a:moveTo>
                      <a:cubicBezTo>
                        <a:pt x="145" y="24491"/>
                        <a:pt x="0" y="23047"/>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5145" name="Arc 166"/>
                <p:cNvSpPr>
                  <a:spLocks/>
                </p:cNvSpPr>
                <p:nvPr/>
              </p:nvSpPr>
              <p:spPr bwMode="auto">
                <a:xfrm>
                  <a:off x="826"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5146" name="Arc 167"/>
                <p:cNvSpPr>
                  <a:spLocks/>
                </p:cNvSpPr>
                <p:nvPr/>
              </p:nvSpPr>
              <p:spPr bwMode="auto">
                <a:xfrm>
                  <a:off x="827"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5147" name="Arc 168"/>
                <p:cNvSpPr>
                  <a:spLocks/>
                </p:cNvSpPr>
                <p:nvPr/>
              </p:nvSpPr>
              <p:spPr bwMode="auto">
                <a:xfrm>
                  <a:off x="890" y="2010"/>
                  <a:ext cx="18" cy="14"/>
                </a:xfrm>
                <a:custGeom>
                  <a:avLst/>
                  <a:gdLst>
                    <a:gd name="T0" fmla="*/ 0 w 26126"/>
                    <a:gd name="T1" fmla="*/ 0 h 32795"/>
                    <a:gd name="T2" fmla="*/ 0 w 26126"/>
                    <a:gd name="T3" fmla="*/ 0 h 32795"/>
                    <a:gd name="T4" fmla="*/ 0 w 26126"/>
                    <a:gd name="T5" fmla="*/ 0 h 32795"/>
                    <a:gd name="T6" fmla="*/ 0 60000 65536"/>
                    <a:gd name="T7" fmla="*/ 0 60000 65536"/>
                    <a:gd name="T8" fmla="*/ 0 60000 65536"/>
                    <a:gd name="T9" fmla="*/ 0 w 26126"/>
                    <a:gd name="T10" fmla="*/ 0 h 32795"/>
                    <a:gd name="T11" fmla="*/ 26126 w 26126"/>
                    <a:gd name="T12" fmla="*/ 32795 h 32795"/>
                  </a:gdLst>
                  <a:ahLst/>
                  <a:cxnLst>
                    <a:cxn ang="T6">
                      <a:pos x="T0" y="T1"/>
                    </a:cxn>
                    <a:cxn ang="T7">
                      <a:pos x="T2" y="T3"/>
                    </a:cxn>
                    <a:cxn ang="T8">
                      <a:pos x="T4" y="T5"/>
                    </a:cxn>
                  </a:cxnLst>
                  <a:rect l="T9" t="T10" r="T11" b="T12"/>
                  <a:pathLst>
                    <a:path w="26126" h="32795" fill="none" extrusionOk="0">
                      <a:moveTo>
                        <a:pt x="0" y="479"/>
                      </a:moveTo>
                      <a:cubicBezTo>
                        <a:pt x="1487" y="160"/>
                        <a:pt x="3004" y="-1"/>
                        <a:pt x="4526" y="0"/>
                      </a:cubicBezTo>
                      <a:cubicBezTo>
                        <a:pt x="16455" y="0"/>
                        <a:pt x="26126" y="9670"/>
                        <a:pt x="26126" y="21600"/>
                      </a:cubicBezTo>
                      <a:cubicBezTo>
                        <a:pt x="26126" y="25547"/>
                        <a:pt x="25044" y="29419"/>
                        <a:pt x="22998" y="32795"/>
                      </a:cubicBezTo>
                    </a:path>
                    <a:path w="26126" h="32795" stroke="0" extrusionOk="0">
                      <a:moveTo>
                        <a:pt x="0" y="479"/>
                      </a:moveTo>
                      <a:cubicBezTo>
                        <a:pt x="1487" y="160"/>
                        <a:pt x="3004" y="-1"/>
                        <a:pt x="4526" y="0"/>
                      </a:cubicBezTo>
                      <a:cubicBezTo>
                        <a:pt x="16455" y="0"/>
                        <a:pt x="26126" y="9670"/>
                        <a:pt x="26126" y="21600"/>
                      </a:cubicBezTo>
                      <a:cubicBezTo>
                        <a:pt x="26126" y="25547"/>
                        <a:pt x="25044" y="29419"/>
                        <a:pt x="22998" y="32795"/>
                      </a:cubicBezTo>
                      <a:lnTo>
                        <a:pt x="4526" y="21600"/>
                      </a:lnTo>
                      <a:close/>
                    </a:path>
                  </a:pathLst>
                </a:custGeom>
                <a:solidFill>
                  <a:srgbClr val="E7EDED"/>
                </a:solidFill>
                <a:ln w="9525">
                  <a:noFill/>
                  <a:round/>
                  <a:headEnd/>
                  <a:tailEnd/>
                </a:ln>
              </p:spPr>
              <p:txBody>
                <a:bodyPr/>
                <a:lstStyle/>
                <a:p>
                  <a:endParaRPr lang="it-IT"/>
                </a:p>
              </p:txBody>
            </p:sp>
            <p:sp>
              <p:nvSpPr>
                <p:cNvPr id="35148" name="Arc 169"/>
                <p:cNvSpPr>
                  <a:spLocks/>
                </p:cNvSpPr>
                <p:nvPr/>
              </p:nvSpPr>
              <p:spPr bwMode="auto">
                <a:xfrm>
                  <a:off x="890" y="2011"/>
                  <a:ext cx="17" cy="12"/>
                </a:xfrm>
                <a:custGeom>
                  <a:avLst/>
                  <a:gdLst>
                    <a:gd name="T0" fmla="*/ 0 w 25919"/>
                    <a:gd name="T1" fmla="*/ 0 h 33197"/>
                    <a:gd name="T2" fmla="*/ 0 w 25919"/>
                    <a:gd name="T3" fmla="*/ 0 h 33197"/>
                    <a:gd name="T4" fmla="*/ 0 w 25919"/>
                    <a:gd name="T5" fmla="*/ 0 h 33197"/>
                    <a:gd name="T6" fmla="*/ 0 60000 65536"/>
                    <a:gd name="T7" fmla="*/ 0 60000 65536"/>
                    <a:gd name="T8" fmla="*/ 0 60000 65536"/>
                    <a:gd name="T9" fmla="*/ 0 w 25919"/>
                    <a:gd name="T10" fmla="*/ 0 h 33197"/>
                    <a:gd name="T11" fmla="*/ 25919 w 25919"/>
                    <a:gd name="T12" fmla="*/ 33197 h 33197"/>
                  </a:gdLst>
                  <a:ahLst/>
                  <a:cxnLst>
                    <a:cxn ang="T6">
                      <a:pos x="T0" y="T1"/>
                    </a:cxn>
                    <a:cxn ang="T7">
                      <a:pos x="T2" y="T3"/>
                    </a:cxn>
                    <a:cxn ang="T8">
                      <a:pos x="T4" y="T5"/>
                    </a:cxn>
                  </a:cxnLst>
                  <a:rect l="T9" t="T10" r="T11" b="T12"/>
                  <a:pathLst>
                    <a:path w="25919" h="33197" fill="none" extrusionOk="0">
                      <a:moveTo>
                        <a:pt x="0" y="436"/>
                      </a:moveTo>
                      <a:cubicBezTo>
                        <a:pt x="1421" y="146"/>
                        <a:pt x="2868" y="-1"/>
                        <a:pt x="4319" y="0"/>
                      </a:cubicBezTo>
                      <a:cubicBezTo>
                        <a:pt x="16248" y="0"/>
                        <a:pt x="25919" y="9670"/>
                        <a:pt x="25919" y="21600"/>
                      </a:cubicBezTo>
                      <a:cubicBezTo>
                        <a:pt x="25919" y="25708"/>
                        <a:pt x="24747" y="29731"/>
                        <a:pt x="22541" y="33196"/>
                      </a:cubicBezTo>
                    </a:path>
                    <a:path w="25919" h="33197" stroke="0" extrusionOk="0">
                      <a:moveTo>
                        <a:pt x="0" y="436"/>
                      </a:moveTo>
                      <a:cubicBezTo>
                        <a:pt x="1421" y="146"/>
                        <a:pt x="2868" y="-1"/>
                        <a:pt x="4319" y="0"/>
                      </a:cubicBezTo>
                      <a:cubicBezTo>
                        <a:pt x="16248" y="0"/>
                        <a:pt x="25919" y="9670"/>
                        <a:pt x="25919" y="21600"/>
                      </a:cubicBezTo>
                      <a:cubicBezTo>
                        <a:pt x="25919" y="25708"/>
                        <a:pt x="24747" y="29731"/>
                        <a:pt x="22541" y="33196"/>
                      </a:cubicBezTo>
                      <a:lnTo>
                        <a:pt x="4319" y="21600"/>
                      </a:lnTo>
                      <a:close/>
                    </a:path>
                  </a:pathLst>
                </a:custGeom>
                <a:solidFill>
                  <a:srgbClr val="E7EDED"/>
                </a:solidFill>
                <a:ln w="3175">
                  <a:solidFill>
                    <a:srgbClr val="6C8F93"/>
                  </a:solidFill>
                  <a:round/>
                  <a:headEnd/>
                  <a:tailEnd/>
                </a:ln>
              </p:spPr>
              <p:txBody>
                <a:bodyPr/>
                <a:lstStyle/>
                <a:p>
                  <a:endParaRPr lang="it-IT"/>
                </a:p>
              </p:txBody>
            </p:sp>
            <p:sp>
              <p:nvSpPr>
                <p:cNvPr id="35149" name="Arc 170"/>
                <p:cNvSpPr>
                  <a:spLocks/>
                </p:cNvSpPr>
                <p:nvPr/>
              </p:nvSpPr>
              <p:spPr bwMode="auto">
                <a:xfrm>
                  <a:off x="896" y="2024"/>
                  <a:ext cx="16" cy="13"/>
                </a:xfrm>
                <a:custGeom>
                  <a:avLst/>
                  <a:gdLst>
                    <a:gd name="T0" fmla="*/ 0 w 21600"/>
                    <a:gd name="T1" fmla="*/ 0 h 28809"/>
                    <a:gd name="T2" fmla="*/ 0 w 21600"/>
                    <a:gd name="T3" fmla="*/ 0 h 28809"/>
                    <a:gd name="T4" fmla="*/ 0 w 21600"/>
                    <a:gd name="T5" fmla="*/ 0 h 28809"/>
                    <a:gd name="T6" fmla="*/ 0 60000 65536"/>
                    <a:gd name="T7" fmla="*/ 0 60000 65536"/>
                    <a:gd name="T8" fmla="*/ 0 60000 65536"/>
                    <a:gd name="T9" fmla="*/ 0 w 21600"/>
                    <a:gd name="T10" fmla="*/ 0 h 28809"/>
                    <a:gd name="T11" fmla="*/ 21600 w 21600"/>
                    <a:gd name="T12" fmla="*/ 28809 h 28809"/>
                  </a:gdLst>
                  <a:ahLst/>
                  <a:cxnLst>
                    <a:cxn ang="T6">
                      <a:pos x="T0" y="T1"/>
                    </a:cxn>
                    <a:cxn ang="T7">
                      <a:pos x="T2" y="T3"/>
                    </a:cxn>
                    <a:cxn ang="T8">
                      <a:pos x="T4" y="T5"/>
                    </a:cxn>
                  </a:cxnLst>
                  <a:rect l="T9" t="T10" r="T11" b="T12"/>
                  <a:pathLst>
                    <a:path w="21600" h="28809" fill="none" extrusionOk="0">
                      <a:moveTo>
                        <a:pt x="13827" y="0"/>
                      </a:moveTo>
                      <a:cubicBezTo>
                        <a:pt x="18752" y="4104"/>
                        <a:pt x="21600" y="10183"/>
                        <a:pt x="21600" y="16594"/>
                      </a:cubicBezTo>
                      <a:cubicBezTo>
                        <a:pt x="21600" y="20954"/>
                        <a:pt x="20280" y="25212"/>
                        <a:pt x="17814" y="28809"/>
                      </a:cubicBezTo>
                    </a:path>
                    <a:path w="21600" h="28809" stroke="0" extrusionOk="0">
                      <a:moveTo>
                        <a:pt x="13827" y="0"/>
                      </a:moveTo>
                      <a:cubicBezTo>
                        <a:pt x="18752" y="4104"/>
                        <a:pt x="21600" y="10183"/>
                        <a:pt x="21600" y="16594"/>
                      </a:cubicBezTo>
                      <a:cubicBezTo>
                        <a:pt x="21600" y="20954"/>
                        <a:pt x="20280" y="25212"/>
                        <a:pt x="17814" y="28809"/>
                      </a:cubicBezTo>
                      <a:lnTo>
                        <a:pt x="0" y="16594"/>
                      </a:lnTo>
                      <a:close/>
                    </a:path>
                  </a:pathLst>
                </a:custGeom>
                <a:solidFill>
                  <a:srgbClr val="E7EDED"/>
                </a:solidFill>
                <a:ln w="9525">
                  <a:noFill/>
                  <a:round/>
                  <a:headEnd/>
                  <a:tailEnd/>
                </a:ln>
              </p:spPr>
              <p:txBody>
                <a:bodyPr/>
                <a:lstStyle/>
                <a:p>
                  <a:endParaRPr lang="it-IT"/>
                </a:p>
              </p:txBody>
            </p:sp>
            <p:sp>
              <p:nvSpPr>
                <p:cNvPr id="35150" name="Arc 171"/>
                <p:cNvSpPr>
                  <a:spLocks/>
                </p:cNvSpPr>
                <p:nvPr/>
              </p:nvSpPr>
              <p:spPr bwMode="auto">
                <a:xfrm>
                  <a:off x="896" y="2025"/>
                  <a:ext cx="15" cy="12"/>
                </a:xfrm>
                <a:custGeom>
                  <a:avLst/>
                  <a:gdLst>
                    <a:gd name="T0" fmla="*/ 0 w 21600"/>
                    <a:gd name="T1" fmla="*/ 0 h 29422"/>
                    <a:gd name="T2" fmla="*/ 0 w 21600"/>
                    <a:gd name="T3" fmla="*/ 0 h 29422"/>
                    <a:gd name="T4" fmla="*/ 0 w 21600"/>
                    <a:gd name="T5" fmla="*/ 0 h 29422"/>
                    <a:gd name="T6" fmla="*/ 0 60000 65536"/>
                    <a:gd name="T7" fmla="*/ 0 60000 65536"/>
                    <a:gd name="T8" fmla="*/ 0 60000 65536"/>
                    <a:gd name="T9" fmla="*/ 0 w 21600"/>
                    <a:gd name="T10" fmla="*/ 0 h 29422"/>
                    <a:gd name="T11" fmla="*/ 21600 w 21600"/>
                    <a:gd name="T12" fmla="*/ 29422 h 29422"/>
                  </a:gdLst>
                  <a:ahLst/>
                  <a:cxnLst>
                    <a:cxn ang="T6">
                      <a:pos x="T0" y="T1"/>
                    </a:cxn>
                    <a:cxn ang="T7">
                      <a:pos x="T2" y="T3"/>
                    </a:cxn>
                    <a:cxn ang="T8">
                      <a:pos x="T4" y="T5"/>
                    </a:cxn>
                  </a:cxnLst>
                  <a:rect l="T9" t="T10" r="T11" b="T12"/>
                  <a:pathLst>
                    <a:path w="21600" h="29422" fill="none" extrusionOk="0">
                      <a:moveTo>
                        <a:pt x="13493" y="-1"/>
                      </a:moveTo>
                      <a:cubicBezTo>
                        <a:pt x="18617" y="4099"/>
                        <a:pt x="21600" y="10305"/>
                        <a:pt x="21600" y="16867"/>
                      </a:cubicBezTo>
                      <a:cubicBezTo>
                        <a:pt x="21600" y="21368"/>
                        <a:pt x="20193" y="25758"/>
                        <a:pt x="17576" y="29421"/>
                      </a:cubicBezTo>
                    </a:path>
                    <a:path w="21600" h="29422" stroke="0" extrusionOk="0">
                      <a:moveTo>
                        <a:pt x="13493" y="-1"/>
                      </a:moveTo>
                      <a:cubicBezTo>
                        <a:pt x="18617" y="4099"/>
                        <a:pt x="21600" y="10305"/>
                        <a:pt x="21600" y="16867"/>
                      </a:cubicBezTo>
                      <a:cubicBezTo>
                        <a:pt x="21600" y="21368"/>
                        <a:pt x="20193" y="25758"/>
                        <a:pt x="17576" y="29421"/>
                      </a:cubicBezTo>
                      <a:lnTo>
                        <a:pt x="0" y="16867"/>
                      </a:lnTo>
                      <a:close/>
                    </a:path>
                  </a:pathLst>
                </a:custGeom>
                <a:solidFill>
                  <a:srgbClr val="E7EDED"/>
                </a:solidFill>
                <a:ln w="3175">
                  <a:solidFill>
                    <a:srgbClr val="6C8F93"/>
                  </a:solidFill>
                  <a:round/>
                  <a:headEnd/>
                  <a:tailEnd/>
                </a:ln>
              </p:spPr>
              <p:txBody>
                <a:bodyPr/>
                <a:lstStyle/>
                <a:p>
                  <a:endParaRPr lang="it-IT"/>
                </a:p>
              </p:txBody>
            </p:sp>
            <p:sp>
              <p:nvSpPr>
                <p:cNvPr id="35151" name="Arc 172"/>
                <p:cNvSpPr>
                  <a:spLocks/>
                </p:cNvSpPr>
                <p:nvPr/>
              </p:nvSpPr>
              <p:spPr bwMode="auto">
                <a:xfrm>
                  <a:off x="890" y="2037"/>
                  <a:ext cx="20" cy="19"/>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9525">
                  <a:noFill/>
                  <a:round/>
                  <a:headEnd/>
                  <a:tailEnd/>
                </a:ln>
              </p:spPr>
              <p:txBody>
                <a:bodyPr/>
                <a:lstStyle/>
                <a:p>
                  <a:endParaRPr lang="it-IT"/>
                </a:p>
              </p:txBody>
            </p:sp>
            <p:sp>
              <p:nvSpPr>
                <p:cNvPr id="35152" name="Arc 173"/>
                <p:cNvSpPr>
                  <a:spLocks/>
                </p:cNvSpPr>
                <p:nvPr/>
              </p:nvSpPr>
              <p:spPr bwMode="auto">
                <a:xfrm>
                  <a:off x="891" y="2037"/>
                  <a:ext cx="18" cy="18"/>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3175">
                  <a:solidFill>
                    <a:srgbClr val="6C8F93"/>
                  </a:solidFill>
                  <a:round/>
                  <a:headEnd/>
                  <a:tailEnd/>
                </a:ln>
              </p:spPr>
              <p:txBody>
                <a:bodyPr/>
                <a:lstStyle/>
                <a:p>
                  <a:endParaRPr lang="it-IT"/>
                </a:p>
              </p:txBody>
            </p:sp>
            <p:sp>
              <p:nvSpPr>
                <p:cNvPr id="35153" name="Arc 174"/>
                <p:cNvSpPr>
                  <a:spLocks/>
                </p:cNvSpPr>
                <p:nvPr/>
              </p:nvSpPr>
              <p:spPr bwMode="auto">
                <a:xfrm>
                  <a:off x="820" y="2024"/>
                  <a:ext cx="10" cy="17"/>
                </a:xfrm>
                <a:custGeom>
                  <a:avLst/>
                  <a:gdLst>
                    <a:gd name="T0" fmla="*/ 0 w 21600"/>
                    <a:gd name="T1" fmla="*/ 0 h 41382"/>
                    <a:gd name="T2" fmla="*/ 0 w 21600"/>
                    <a:gd name="T3" fmla="*/ 0 h 41382"/>
                    <a:gd name="T4" fmla="*/ 0 w 21600"/>
                    <a:gd name="T5" fmla="*/ 0 h 41382"/>
                    <a:gd name="T6" fmla="*/ 0 60000 65536"/>
                    <a:gd name="T7" fmla="*/ 0 60000 65536"/>
                    <a:gd name="T8" fmla="*/ 0 60000 65536"/>
                    <a:gd name="T9" fmla="*/ 0 w 21600"/>
                    <a:gd name="T10" fmla="*/ 0 h 41382"/>
                    <a:gd name="T11" fmla="*/ 21600 w 21600"/>
                    <a:gd name="T12" fmla="*/ 41382 h 41382"/>
                  </a:gdLst>
                  <a:ahLst/>
                  <a:cxnLst>
                    <a:cxn ang="T6">
                      <a:pos x="T0" y="T1"/>
                    </a:cxn>
                    <a:cxn ang="T7">
                      <a:pos x="T2" y="T3"/>
                    </a:cxn>
                    <a:cxn ang="T8">
                      <a:pos x="T4" y="T5"/>
                    </a:cxn>
                  </a:cxnLst>
                  <a:rect l="T9" t="T10" r="T11" b="T12"/>
                  <a:pathLst>
                    <a:path w="21600" h="41382" fill="none" extrusionOk="0">
                      <a:moveTo>
                        <a:pt x="13091" y="41381"/>
                      </a:moveTo>
                      <a:cubicBezTo>
                        <a:pt x="5149" y="37977"/>
                        <a:pt x="0" y="30168"/>
                        <a:pt x="0" y="21528"/>
                      </a:cubicBezTo>
                      <a:cubicBezTo>
                        <a:pt x="-1" y="10281"/>
                        <a:pt x="8629" y="916"/>
                        <a:pt x="19838" y="-1"/>
                      </a:cubicBezTo>
                    </a:path>
                    <a:path w="21600" h="41382" stroke="0" extrusionOk="0">
                      <a:moveTo>
                        <a:pt x="13091" y="41381"/>
                      </a:moveTo>
                      <a:cubicBezTo>
                        <a:pt x="5149" y="37977"/>
                        <a:pt x="0" y="30168"/>
                        <a:pt x="0" y="21528"/>
                      </a:cubicBezTo>
                      <a:cubicBezTo>
                        <a:pt x="-1" y="10281"/>
                        <a:pt x="8629" y="916"/>
                        <a:pt x="19838" y="-1"/>
                      </a:cubicBezTo>
                      <a:lnTo>
                        <a:pt x="21600" y="21528"/>
                      </a:lnTo>
                      <a:close/>
                    </a:path>
                  </a:pathLst>
                </a:custGeom>
                <a:solidFill>
                  <a:srgbClr val="E7EDED"/>
                </a:solidFill>
                <a:ln w="9525">
                  <a:noFill/>
                  <a:round/>
                  <a:headEnd/>
                  <a:tailEnd/>
                </a:ln>
              </p:spPr>
              <p:txBody>
                <a:bodyPr/>
                <a:lstStyle/>
                <a:p>
                  <a:endParaRPr lang="it-IT"/>
                </a:p>
              </p:txBody>
            </p:sp>
            <p:sp>
              <p:nvSpPr>
                <p:cNvPr id="35154" name="Arc 175"/>
                <p:cNvSpPr>
                  <a:spLocks/>
                </p:cNvSpPr>
                <p:nvPr/>
              </p:nvSpPr>
              <p:spPr bwMode="auto">
                <a:xfrm>
                  <a:off x="821" y="2025"/>
                  <a:ext cx="9" cy="15"/>
                </a:xfrm>
                <a:custGeom>
                  <a:avLst/>
                  <a:gdLst>
                    <a:gd name="T0" fmla="*/ 0 w 21600"/>
                    <a:gd name="T1" fmla="*/ 0 h 41421"/>
                    <a:gd name="T2" fmla="*/ 0 w 21600"/>
                    <a:gd name="T3" fmla="*/ 0 h 41421"/>
                    <a:gd name="T4" fmla="*/ 0 w 21600"/>
                    <a:gd name="T5" fmla="*/ 0 h 41421"/>
                    <a:gd name="T6" fmla="*/ 0 60000 65536"/>
                    <a:gd name="T7" fmla="*/ 0 60000 65536"/>
                    <a:gd name="T8" fmla="*/ 0 60000 65536"/>
                    <a:gd name="T9" fmla="*/ 0 w 21600"/>
                    <a:gd name="T10" fmla="*/ 0 h 41421"/>
                    <a:gd name="T11" fmla="*/ 21600 w 21600"/>
                    <a:gd name="T12" fmla="*/ 41421 h 41421"/>
                  </a:gdLst>
                  <a:ahLst/>
                  <a:cxnLst>
                    <a:cxn ang="T6">
                      <a:pos x="T0" y="T1"/>
                    </a:cxn>
                    <a:cxn ang="T7">
                      <a:pos x="T2" y="T3"/>
                    </a:cxn>
                    <a:cxn ang="T8">
                      <a:pos x="T4" y="T5"/>
                    </a:cxn>
                  </a:cxnLst>
                  <a:rect l="T9" t="T10" r="T11" b="T12"/>
                  <a:pathLst>
                    <a:path w="21600" h="41421" fill="none" extrusionOk="0">
                      <a:moveTo>
                        <a:pt x="13179" y="41421"/>
                      </a:moveTo>
                      <a:cubicBezTo>
                        <a:pt x="5190" y="38039"/>
                        <a:pt x="0" y="30205"/>
                        <a:pt x="0" y="21530"/>
                      </a:cubicBezTo>
                      <a:cubicBezTo>
                        <a:pt x="-1" y="10275"/>
                        <a:pt x="8641" y="906"/>
                        <a:pt x="19860" y="0"/>
                      </a:cubicBezTo>
                    </a:path>
                    <a:path w="21600" h="41421" stroke="0" extrusionOk="0">
                      <a:moveTo>
                        <a:pt x="13179" y="41421"/>
                      </a:moveTo>
                      <a:cubicBezTo>
                        <a:pt x="5190" y="38039"/>
                        <a:pt x="0" y="30205"/>
                        <a:pt x="0" y="21530"/>
                      </a:cubicBezTo>
                      <a:cubicBezTo>
                        <a:pt x="-1" y="10275"/>
                        <a:pt x="8641" y="906"/>
                        <a:pt x="19860" y="0"/>
                      </a:cubicBezTo>
                      <a:lnTo>
                        <a:pt x="21600" y="21530"/>
                      </a:lnTo>
                      <a:close/>
                    </a:path>
                  </a:pathLst>
                </a:custGeom>
                <a:solidFill>
                  <a:srgbClr val="E7EDED"/>
                </a:solidFill>
                <a:ln w="3175">
                  <a:solidFill>
                    <a:srgbClr val="6C8F93"/>
                  </a:solidFill>
                  <a:round/>
                  <a:headEnd/>
                  <a:tailEnd/>
                </a:ln>
              </p:spPr>
              <p:txBody>
                <a:bodyPr/>
                <a:lstStyle/>
                <a:p>
                  <a:endParaRPr lang="it-IT"/>
                </a:p>
              </p:txBody>
            </p:sp>
            <p:sp>
              <p:nvSpPr>
                <p:cNvPr id="35155" name="Arc 176"/>
                <p:cNvSpPr>
                  <a:spLocks/>
                </p:cNvSpPr>
                <p:nvPr/>
              </p:nvSpPr>
              <p:spPr bwMode="auto">
                <a:xfrm>
                  <a:off x="849" y="2048"/>
                  <a:ext cx="42" cy="12"/>
                </a:xfrm>
                <a:custGeom>
                  <a:avLst/>
                  <a:gdLst>
                    <a:gd name="T0" fmla="*/ 0 w 39208"/>
                    <a:gd name="T1" fmla="*/ 0 h 21600"/>
                    <a:gd name="T2" fmla="*/ 0 w 39208"/>
                    <a:gd name="T3" fmla="*/ 0 h 21600"/>
                    <a:gd name="T4" fmla="*/ 0 w 39208"/>
                    <a:gd name="T5" fmla="*/ 0 h 21600"/>
                    <a:gd name="T6" fmla="*/ 0 60000 65536"/>
                    <a:gd name="T7" fmla="*/ 0 60000 65536"/>
                    <a:gd name="T8" fmla="*/ 0 60000 65536"/>
                    <a:gd name="T9" fmla="*/ 0 w 39208"/>
                    <a:gd name="T10" fmla="*/ 0 h 21600"/>
                    <a:gd name="T11" fmla="*/ 39208 w 39208"/>
                    <a:gd name="T12" fmla="*/ 21600 h 21600"/>
                  </a:gdLst>
                  <a:ahLst/>
                  <a:cxnLst>
                    <a:cxn ang="T6">
                      <a:pos x="T0" y="T1"/>
                    </a:cxn>
                    <a:cxn ang="T7">
                      <a:pos x="T2" y="T3"/>
                    </a:cxn>
                    <a:cxn ang="T8">
                      <a:pos x="T4" y="T5"/>
                    </a:cxn>
                  </a:cxnLst>
                  <a:rect l="T9" t="T10" r="T11" b="T12"/>
                  <a:pathLst>
                    <a:path w="39208" h="21600" fill="none" extrusionOk="0">
                      <a:moveTo>
                        <a:pt x="39208" y="11629"/>
                      </a:moveTo>
                      <a:cubicBezTo>
                        <a:pt x="35239" y="17840"/>
                        <a:pt x="28377" y="21599"/>
                        <a:pt x="21006" y="21600"/>
                      </a:cubicBezTo>
                      <a:cubicBezTo>
                        <a:pt x="11015" y="21600"/>
                        <a:pt x="2328" y="14748"/>
                        <a:pt x="0" y="5032"/>
                      </a:cubicBezTo>
                    </a:path>
                    <a:path w="39208" h="21600" stroke="0" extrusionOk="0">
                      <a:moveTo>
                        <a:pt x="39208" y="11629"/>
                      </a:moveTo>
                      <a:cubicBezTo>
                        <a:pt x="35239" y="17840"/>
                        <a:pt x="28377" y="21599"/>
                        <a:pt x="21006" y="21600"/>
                      </a:cubicBezTo>
                      <a:cubicBezTo>
                        <a:pt x="11015" y="21600"/>
                        <a:pt x="2328" y="14748"/>
                        <a:pt x="0" y="5032"/>
                      </a:cubicBezTo>
                      <a:lnTo>
                        <a:pt x="21006" y="0"/>
                      </a:lnTo>
                      <a:close/>
                    </a:path>
                  </a:pathLst>
                </a:custGeom>
                <a:solidFill>
                  <a:srgbClr val="E7EDED"/>
                </a:solidFill>
                <a:ln w="9525">
                  <a:noFill/>
                  <a:round/>
                  <a:headEnd/>
                  <a:tailEnd/>
                </a:ln>
              </p:spPr>
              <p:txBody>
                <a:bodyPr/>
                <a:lstStyle/>
                <a:p>
                  <a:endParaRPr lang="it-IT"/>
                </a:p>
              </p:txBody>
            </p:sp>
            <p:sp>
              <p:nvSpPr>
                <p:cNvPr id="35156" name="Arc 177"/>
                <p:cNvSpPr>
                  <a:spLocks/>
                </p:cNvSpPr>
                <p:nvPr/>
              </p:nvSpPr>
              <p:spPr bwMode="auto">
                <a:xfrm>
                  <a:off x="850" y="2048"/>
                  <a:ext cx="40" cy="11"/>
                </a:xfrm>
                <a:custGeom>
                  <a:avLst/>
                  <a:gdLst>
                    <a:gd name="T0" fmla="*/ 0 w 38927"/>
                    <a:gd name="T1" fmla="*/ 0 h 21600"/>
                    <a:gd name="T2" fmla="*/ 0 w 38927"/>
                    <a:gd name="T3" fmla="*/ 0 h 21600"/>
                    <a:gd name="T4" fmla="*/ 0 w 38927"/>
                    <a:gd name="T5" fmla="*/ 0 h 21600"/>
                    <a:gd name="T6" fmla="*/ 0 60000 65536"/>
                    <a:gd name="T7" fmla="*/ 0 60000 65536"/>
                    <a:gd name="T8" fmla="*/ 0 60000 65536"/>
                    <a:gd name="T9" fmla="*/ 0 w 38927"/>
                    <a:gd name="T10" fmla="*/ 0 h 21600"/>
                    <a:gd name="T11" fmla="*/ 38927 w 38927"/>
                    <a:gd name="T12" fmla="*/ 21600 h 21600"/>
                  </a:gdLst>
                  <a:ahLst/>
                  <a:cxnLst>
                    <a:cxn ang="T6">
                      <a:pos x="T0" y="T1"/>
                    </a:cxn>
                    <a:cxn ang="T7">
                      <a:pos x="T2" y="T3"/>
                    </a:cxn>
                    <a:cxn ang="T8">
                      <a:pos x="T4" y="T5"/>
                    </a:cxn>
                  </a:cxnLst>
                  <a:rect l="T9" t="T10" r="T11" b="T12"/>
                  <a:pathLst>
                    <a:path w="38927" h="21600" fill="none" extrusionOk="0">
                      <a:moveTo>
                        <a:pt x="38926" y="11981"/>
                      </a:moveTo>
                      <a:cubicBezTo>
                        <a:pt x="34920" y="17990"/>
                        <a:pt x="28176" y="21599"/>
                        <a:pt x="20955" y="21600"/>
                      </a:cubicBezTo>
                      <a:cubicBezTo>
                        <a:pt x="11043" y="21600"/>
                        <a:pt x="2403" y="14854"/>
                        <a:pt x="-1" y="5239"/>
                      </a:cubicBezTo>
                    </a:path>
                    <a:path w="38927" h="21600" stroke="0" extrusionOk="0">
                      <a:moveTo>
                        <a:pt x="38926" y="11981"/>
                      </a:moveTo>
                      <a:cubicBezTo>
                        <a:pt x="34920" y="17990"/>
                        <a:pt x="28176" y="21599"/>
                        <a:pt x="20955" y="21600"/>
                      </a:cubicBezTo>
                      <a:cubicBezTo>
                        <a:pt x="11043" y="21600"/>
                        <a:pt x="2403" y="14854"/>
                        <a:pt x="-1" y="5239"/>
                      </a:cubicBezTo>
                      <a:lnTo>
                        <a:pt x="20955" y="0"/>
                      </a:lnTo>
                      <a:close/>
                    </a:path>
                  </a:pathLst>
                </a:custGeom>
                <a:solidFill>
                  <a:srgbClr val="E7EDED"/>
                </a:solidFill>
                <a:ln w="3175">
                  <a:solidFill>
                    <a:srgbClr val="6C8F93"/>
                  </a:solidFill>
                  <a:round/>
                  <a:headEnd/>
                  <a:tailEnd/>
                </a:ln>
              </p:spPr>
              <p:txBody>
                <a:bodyPr/>
                <a:lstStyle/>
                <a:p>
                  <a:endParaRPr lang="it-IT"/>
                </a:p>
              </p:txBody>
            </p:sp>
          </p:grpSp>
        </p:grpSp>
      </p:grpSp>
      <p:grpSp>
        <p:nvGrpSpPr>
          <p:cNvPr id="34822" name="Group 178"/>
          <p:cNvGrpSpPr>
            <a:grpSpLocks/>
          </p:cNvGrpSpPr>
          <p:nvPr/>
        </p:nvGrpSpPr>
        <p:grpSpPr bwMode="auto">
          <a:xfrm>
            <a:off x="468313" y="2555875"/>
            <a:ext cx="1177925" cy="804863"/>
            <a:chOff x="1372" y="240"/>
            <a:chExt cx="836" cy="549"/>
          </a:xfrm>
        </p:grpSpPr>
        <p:grpSp>
          <p:nvGrpSpPr>
            <p:cNvPr id="34955" name="Group 179"/>
            <p:cNvGrpSpPr>
              <a:grpSpLocks/>
            </p:cNvGrpSpPr>
            <p:nvPr/>
          </p:nvGrpSpPr>
          <p:grpSpPr bwMode="auto">
            <a:xfrm>
              <a:off x="1372" y="240"/>
              <a:ext cx="833" cy="499"/>
              <a:chOff x="628" y="1878"/>
              <a:chExt cx="833" cy="499"/>
            </a:xfrm>
          </p:grpSpPr>
          <p:sp>
            <p:nvSpPr>
              <p:cNvPr id="35121" name="Oval 180"/>
              <p:cNvSpPr>
                <a:spLocks noChangeArrowheads="1"/>
              </p:cNvSpPr>
              <p:nvPr/>
            </p:nvSpPr>
            <p:spPr bwMode="auto">
              <a:xfrm>
                <a:off x="912" y="1878"/>
                <a:ext cx="363" cy="20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2" name="Oval 181"/>
              <p:cNvSpPr>
                <a:spLocks noChangeArrowheads="1"/>
              </p:cNvSpPr>
              <p:nvPr/>
            </p:nvSpPr>
            <p:spPr bwMode="auto">
              <a:xfrm>
                <a:off x="713" y="1932"/>
                <a:ext cx="278" cy="20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3" name="Oval 182"/>
              <p:cNvSpPr>
                <a:spLocks noChangeArrowheads="1"/>
              </p:cNvSpPr>
              <p:nvPr/>
            </p:nvSpPr>
            <p:spPr bwMode="auto">
              <a:xfrm>
                <a:off x="628" y="2056"/>
                <a:ext cx="188" cy="169"/>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4" name="Oval 183"/>
              <p:cNvSpPr>
                <a:spLocks noChangeArrowheads="1"/>
              </p:cNvSpPr>
              <p:nvPr/>
            </p:nvSpPr>
            <p:spPr bwMode="auto">
              <a:xfrm>
                <a:off x="685" y="2131"/>
                <a:ext cx="282" cy="18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5" name="Oval 184"/>
              <p:cNvSpPr>
                <a:spLocks noChangeArrowheads="1"/>
              </p:cNvSpPr>
              <p:nvPr/>
            </p:nvSpPr>
            <p:spPr bwMode="auto">
              <a:xfrm>
                <a:off x="884" y="2161"/>
                <a:ext cx="422" cy="21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6" name="Oval 185"/>
              <p:cNvSpPr>
                <a:spLocks noChangeArrowheads="1"/>
              </p:cNvSpPr>
              <p:nvPr/>
            </p:nvSpPr>
            <p:spPr bwMode="auto">
              <a:xfrm>
                <a:off x="1152" y="1938"/>
                <a:ext cx="271" cy="16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7" name="Oval 186"/>
              <p:cNvSpPr>
                <a:spLocks noChangeArrowheads="1"/>
              </p:cNvSpPr>
              <p:nvPr/>
            </p:nvSpPr>
            <p:spPr bwMode="auto">
              <a:xfrm>
                <a:off x="1193" y="2042"/>
                <a:ext cx="268" cy="163"/>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8" name="Oval 187"/>
              <p:cNvSpPr>
                <a:spLocks noChangeArrowheads="1"/>
              </p:cNvSpPr>
              <p:nvPr/>
            </p:nvSpPr>
            <p:spPr bwMode="auto">
              <a:xfrm>
                <a:off x="1169" y="2076"/>
                <a:ext cx="266"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129" name="Oval 188"/>
              <p:cNvSpPr>
                <a:spLocks noChangeArrowheads="1"/>
              </p:cNvSpPr>
              <p:nvPr/>
            </p:nvSpPr>
            <p:spPr bwMode="auto">
              <a:xfrm>
                <a:off x="779" y="1996"/>
                <a:ext cx="541"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956" name="Group 189"/>
            <p:cNvGrpSpPr>
              <a:grpSpLocks/>
            </p:cNvGrpSpPr>
            <p:nvPr/>
          </p:nvGrpSpPr>
          <p:grpSpPr bwMode="auto">
            <a:xfrm>
              <a:off x="1372" y="286"/>
              <a:ext cx="836" cy="503"/>
              <a:chOff x="628" y="1876"/>
              <a:chExt cx="836" cy="503"/>
            </a:xfrm>
          </p:grpSpPr>
          <p:sp>
            <p:nvSpPr>
              <p:cNvPr id="35105" name="Arc 190"/>
              <p:cNvSpPr>
                <a:spLocks/>
              </p:cNvSpPr>
              <p:nvPr/>
            </p:nvSpPr>
            <p:spPr bwMode="auto">
              <a:xfrm>
                <a:off x="921" y="1876"/>
                <a:ext cx="346" cy="104"/>
              </a:xfrm>
              <a:custGeom>
                <a:avLst/>
                <a:gdLst>
                  <a:gd name="T0" fmla="*/ 0 w 40736"/>
                  <a:gd name="T1" fmla="*/ 0 h 21600"/>
                  <a:gd name="T2" fmla="*/ 0 w 40736"/>
                  <a:gd name="T3" fmla="*/ 0 h 21600"/>
                  <a:gd name="T4" fmla="*/ 0 w 40736"/>
                  <a:gd name="T5" fmla="*/ 0 h 21600"/>
                  <a:gd name="T6" fmla="*/ 0 60000 65536"/>
                  <a:gd name="T7" fmla="*/ 0 60000 65536"/>
                  <a:gd name="T8" fmla="*/ 0 60000 65536"/>
                  <a:gd name="T9" fmla="*/ 0 w 40736"/>
                  <a:gd name="T10" fmla="*/ 0 h 21600"/>
                  <a:gd name="T11" fmla="*/ 40736 w 40736"/>
                  <a:gd name="T12" fmla="*/ 21600 h 21600"/>
                </a:gdLst>
                <a:ahLst/>
                <a:cxnLst>
                  <a:cxn ang="T6">
                    <a:pos x="T0" y="T1"/>
                  </a:cxn>
                  <a:cxn ang="T7">
                    <a:pos x="T2" y="T3"/>
                  </a:cxn>
                  <a:cxn ang="T8">
                    <a:pos x="T4" y="T5"/>
                  </a:cxn>
                </a:cxnLst>
                <a:rect l="T9" t="T10" r="T11" b="T12"/>
                <a:pathLst>
                  <a:path w="40736" h="21600" fill="none" extrusionOk="0">
                    <a:moveTo>
                      <a:pt x="0" y="14968"/>
                    </a:moveTo>
                    <a:cubicBezTo>
                      <a:pt x="2878" y="6046"/>
                      <a:pt x="11182" y="-1"/>
                      <a:pt x="20557" y="0"/>
                    </a:cubicBezTo>
                    <a:cubicBezTo>
                      <a:pt x="29513" y="0"/>
                      <a:pt x="37541" y="5528"/>
                      <a:pt x="40736" y="13895"/>
                    </a:cubicBezTo>
                  </a:path>
                  <a:path w="40736" h="21600" stroke="0" extrusionOk="0">
                    <a:moveTo>
                      <a:pt x="0" y="14968"/>
                    </a:moveTo>
                    <a:cubicBezTo>
                      <a:pt x="2878" y="6046"/>
                      <a:pt x="11182" y="-1"/>
                      <a:pt x="20557" y="0"/>
                    </a:cubicBezTo>
                    <a:cubicBezTo>
                      <a:pt x="29513" y="0"/>
                      <a:pt x="37541" y="5528"/>
                      <a:pt x="40736" y="13895"/>
                    </a:cubicBezTo>
                    <a:lnTo>
                      <a:pt x="20557" y="21600"/>
                    </a:lnTo>
                    <a:close/>
                  </a:path>
                </a:pathLst>
              </a:custGeom>
              <a:solidFill>
                <a:srgbClr val="E7EDED"/>
              </a:solidFill>
              <a:ln w="9525">
                <a:noFill/>
                <a:round/>
                <a:headEnd/>
                <a:tailEnd/>
              </a:ln>
            </p:spPr>
            <p:txBody>
              <a:bodyPr/>
              <a:lstStyle/>
              <a:p>
                <a:endParaRPr lang="it-IT"/>
              </a:p>
            </p:txBody>
          </p:sp>
          <p:sp>
            <p:nvSpPr>
              <p:cNvPr id="35106" name="Arc 191"/>
              <p:cNvSpPr>
                <a:spLocks/>
              </p:cNvSpPr>
              <p:nvPr/>
            </p:nvSpPr>
            <p:spPr bwMode="auto">
              <a:xfrm>
                <a:off x="923" y="1878"/>
                <a:ext cx="342" cy="102"/>
              </a:xfrm>
              <a:custGeom>
                <a:avLst/>
                <a:gdLst>
                  <a:gd name="T0" fmla="*/ 0 w 40698"/>
                  <a:gd name="T1" fmla="*/ 0 h 21600"/>
                  <a:gd name="T2" fmla="*/ 0 w 40698"/>
                  <a:gd name="T3" fmla="*/ 0 h 21600"/>
                  <a:gd name="T4" fmla="*/ 0 w 40698"/>
                  <a:gd name="T5" fmla="*/ 0 h 21600"/>
                  <a:gd name="T6" fmla="*/ 0 60000 65536"/>
                  <a:gd name="T7" fmla="*/ 0 60000 65536"/>
                  <a:gd name="T8" fmla="*/ 0 60000 65536"/>
                  <a:gd name="T9" fmla="*/ 0 w 40698"/>
                  <a:gd name="T10" fmla="*/ 0 h 21600"/>
                  <a:gd name="T11" fmla="*/ 40698 w 40698"/>
                  <a:gd name="T12" fmla="*/ 21600 h 21600"/>
                </a:gdLst>
                <a:ahLst/>
                <a:cxnLst>
                  <a:cxn ang="T6">
                    <a:pos x="T0" y="T1"/>
                  </a:cxn>
                  <a:cxn ang="T7">
                    <a:pos x="T2" y="T3"/>
                  </a:cxn>
                  <a:cxn ang="T8">
                    <a:pos x="T4" y="T5"/>
                  </a:cxn>
                </a:cxnLst>
                <a:rect l="T9" t="T10" r="T11" b="T12"/>
                <a:pathLst>
                  <a:path w="40698" h="21600" fill="none" extrusionOk="0">
                    <a:moveTo>
                      <a:pt x="-1" y="14916"/>
                    </a:moveTo>
                    <a:cubicBezTo>
                      <a:pt x="2894" y="6021"/>
                      <a:pt x="11185" y="-1"/>
                      <a:pt x="20540" y="0"/>
                    </a:cubicBezTo>
                    <a:cubicBezTo>
                      <a:pt x="29474" y="0"/>
                      <a:pt x="37487" y="5501"/>
                      <a:pt x="40697" y="13839"/>
                    </a:cubicBezTo>
                  </a:path>
                  <a:path w="40698" h="21600" stroke="0" extrusionOk="0">
                    <a:moveTo>
                      <a:pt x="-1" y="14916"/>
                    </a:moveTo>
                    <a:cubicBezTo>
                      <a:pt x="2894" y="6021"/>
                      <a:pt x="11185" y="-1"/>
                      <a:pt x="20540" y="0"/>
                    </a:cubicBezTo>
                    <a:cubicBezTo>
                      <a:pt x="29474" y="0"/>
                      <a:pt x="37487" y="5501"/>
                      <a:pt x="40697" y="13839"/>
                    </a:cubicBezTo>
                    <a:lnTo>
                      <a:pt x="20540" y="21600"/>
                    </a:lnTo>
                    <a:close/>
                  </a:path>
                </a:pathLst>
              </a:custGeom>
              <a:solidFill>
                <a:srgbClr val="E7EDED"/>
              </a:solidFill>
              <a:ln w="6350">
                <a:solidFill>
                  <a:srgbClr val="6C8F93"/>
                </a:solidFill>
                <a:round/>
                <a:headEnd/>
                <a:tailEnd/>
              </a:ln>
            </p:spPr>
            <p:txBody>
              <a:bodyPr/>
              <a:lstStyle/>
              <a:p>
                <a:endParaRPr lang="it-IT"/>
              </a:p>
            </p:txBody>
          </p:sp>
          <p:sp>
            <p:nvSpPr>
              <p:cNvPr id="35107" name="Arc 192"/>
              <p:cNvSpPr>
                <a:spLocks/>
              </p:cNvSpPr>
              <p:nvPr/>
            </p:nvSpPr>
            <p:spPr bwMode="auto">
              <a:xfrm>
                <a:off x="713" y="1930"/>
                <a:ext cx="214" cy="126"/>
              </a:xfrm>
              <a:custGeom>
                <a:avLst/>
                <a:gdLst>
                  <a:gd name="T0" fmla="*/ 0 w 32990"/>
                  <a:gd name="T1" fmla="*/ 0 h 25945"/>
                  <a:gd name="T2" fmla="*/ 0 w 32990"/>
                  <a:gd name="T3" fmla="*/ 0 h 25945"/>
                  <a:gd name="T4" fmla="*/ 0 w 32990"/>
                  <a:gd name="T5" fmla="*/ 0 h 25945"/>
                  <a:gd name="T6" fmla="*/ 0 60000 65536"/>
                  <a:gd name="T7" fmla="*/ 0 60000 65536"/>
                  <a:gd name="T8" fmla="*/ 0 60000 65536"/>
                  <a:gd name="T9" fmla="*/ 0 w 32990"/>
                  <a:gd name="T10" fmla="*/ 0 h 25945"/>
                  <a:gd name="T11" fmla="*/ 32990 w 32990"/>
                  <a:gd name="T12" fmla="*/ 25945 h 25945"/>
                </a:gdLst>
                <a:ahLst/>
                <a:cxnLst>
                  <a:cxn ang="T6">
                    <a:pos x="T0" y="T1"/>
                  </a:cxn>
                  <a:cxn ang="T7">
                    <a:pos x="T2" y="T3"/>
                  </a:cxn>
                  <a:cxn ang="T8">
                    <a:pos x="T4" y="T5"/>
                  </a:cxn>
                </a:cxnLst>
                <a:rect l="T9" t="T10" r="T11" b="T12"/>
                <a:pathLst>
                  <a:path w="32990" h="25945" fill="none" extrusionOk="0">
                    <a:moveTo>
                      <a:pt x="441" y="25945"/>
                    </a:moveTo>
                    <a:cubicBezTo>
                      <a:pt x="147" y="24515"/>
                      <a:pt x="0" y="23059"/>
                      <a:pt x="0" y="21600"/>
                    </a:cubicBezTo>
                    <a:cubicBezTo>
                      <a:pt x="0" y="9670"/>
                      <a:pt x="9670" y="0"/>
                      <a:pt x="21600" y="0"/>
                    </a:cubicBezTo>
                    <a:cubicBezTo>
                      <a:pt x="25625" y="-1"/>
                      <a:pt x="29569" y="1124"/>
                      <a:pt x="32989" y="3247"/>
                    </a:cubicBezTo>
                  </a:path>
                  <a:path w="32990" h="25945" stroke="0" extrusionOk="0">
                    <a:moveTo>
                      <a:pt x="441" y="25945"/>
                    </a:moveTo>
                    <a:cubicBezTo>
                      <a:pt x="147" y="24515"/>
                      <a:pt x="0" y="23059"/>
                      <a:pt x="0" y="21600"/>
                    </a:cubicBezTo>
                    <a:cubicBezTo>
                      <a:pt x="0" y="9670"/>
                      <a:pt x="9670" y="0"/>
                      <a:pt x="21600" y="0"/>
                    </a:cubicBezTo>
                    <a:cubicBezTo>
                      <a:pt x="25625" y="-1"/>
                      <a:pt x="29569" y="1124"/>
                      <a:pt x="32989" y="3247"/>
                    </a:cubicBezTo>
                    <a:lnTo>
                      <a:pt x="21600" y="21600"/>
                    </a:lnTo>
                    <a:close/>
                  </a:path>
                </a:pathLst>
              </a:custGeom>
              <a:solidFill>
                <a:srgbClr val="E7EDED"/>
              </a:solidFill>
              <a:ln w="9525">
                <a:noFill/>
                <a:round/>
                <a:headEnd/>
                <a:tailEnd/>
              </a:ln>
            </p:spPr>
            <p:txBody>
              <a:bodyPr/>
              <a:lstStyle/>
              <a:p>
                <a:endParaRPr lang="it-IT"/>
              </a:p>
            </p:txBody>
          </p:sp>
          <p:sp>
            <p:nvSpPr>
              <p:cNvPr id="35108" name="Arc 193"/>
              <p:cNvSpPr>
                <a:spLocks/>
              </p:cNvSpPr>
              <p:nvPr/>
            </p:nvSpPr>
            <p:spPr bwMode="auto">
              <a:xfrm>
                <a:off x="715" y="1932"/>
                <a:ext cx="211" cy="123"/>
              </a:xfrm>
              <a:custGeom>
                <a:avLst/>
                <a:gdLst>
                  <a:gd name="T0" fmla="*/ 0 w 32950"/>
                  <a:gd name="T1" fmla="*/ 0 h 25966"/>
                  <a:gd name="T2" fmla="*/ 0 w 32950"/>
                  <a:gd name="T3" fmla="*/ 0 h 25966"/>
                  <a:gd name="T4" fmla="*/ 0 w 32950"/>
                  <a:gd name="T5" fmla="*/ 0 h 25966"/>
                  <a:gd name="T6" fmla="*/ 0 60000 65536"/>
                  <a:gd name="T7" fmla="*/ 0 60000 65536"/>
                  <a:gd name="T8" fmla="*/ 0 60000 65536"/>
                  <a:gd name="T9" fmla="*/ 0 w 32950"/>
                  <a:gd name="T10" fmla="*/ 0 h 25966"/>
                  <a:gd name="T11" fmla="*/ 32950 w 32950"/>
                  <a:gd name="T12" fmla="*/ 25966 h 25966"/>
                </a:gdLst>
                <a:ahLst/>
                <a:cxnLst>
                  <a:cxn ang="T6">
                    <a:pos x="T0" y="T1"/>
                  </a:cxn>
                  <a:cxn ang="T7">
                    <a:pos x="T2" y="T3"/>
                  </a:cxn>
                  <a:cxn ang="T8">
                    <a:pos x="T4" y="T5"/>
                  </a:cxn>
                </a:cxnLst>
                <a:rect l="T9" t="T10" r="T11" b="T12"/>
                <a:pathLst>
                  <a:path w="32950" h="25966" fill="none" extrusionOk="0">
                    <a:moveTo>
                      <a:pt x="445" y="25966"/>
                    </a:moveTo>
                    <a:cubicBezTo>
                      <a:pt x="149" y="24529"/>
                      <a:pt x="0" y="23066"/>
                      <a:pt x="0" y="21600"/>
                    </a:cubicBezTo>
                    <a:cubicBezTo>
                      <a:pt x="0" y="9670"/>
                      <a:pt x="9670" y="0"/>
                      <a:pt x="21600" y="0"/>
                    </a:cubicBezTo>
                    <a:cubicBezTo>
                      <a:pt x="25608" y="-1"/>
                      <a:pt x="29538" y="1115"/>
                      <a:pt x="32949" y="3222"/>
                    </a:cubicBezTo>
                  </a:path>
                  <a:path w="32950" h="25966" stroke="0" extrusionOk="0">
                    <a:moveTo>
                      <a:pt x="445" y="25966"/>
                    </a:moveTo>
                    <a:cubicBezTo>
                      <a:pt x="149" y="24529"/>
                      <a:pt x="0" y="23066"/>
                      <a:pt x="0" y="21600"/>
                    </a:cubicBezTo>
                    <a:cubicBezTo>
                      <a:pt x="0" y="9670"/>
                      <a:pt x="9670" y="0"/>
                      <a:pt x="21600" y="0"/>
                    </a:cubicBezTo>
                    <a:cubicBezTo>
                      <a:pt x="25608" y="-1"/>
                      <a:pt x="29538" y="1115"/>
                      <a:pt x="32949" y="3222"/>
                    </a:cubicBezTo>
                    <a:lnTo>
                      <a:pt x="21600" y="21600"/>
                    </a:lnTo>
                    <a:close/>
                  </a:path>
                </a:pathLst>
              </a:custGeom>
              <a:solidFill>
                <a:srgbClr val="E7EDED"/>
              </a:solidFill>
              <a:ln w="6350">
                <a:solidFill>
                  <a:srgbClr val="6C8F93"/>
                </a:solidFill>
                <a:round/>
                <a:headEnd/>
                <a:tailEnd/>
              </a:ln>
            </p:spPr>
            <p:txBody>
              <a:bodyPr/>
              <a:lstStyle/>
              <a:p>
                <a:endParaRPr lang="it-IT"/>
              </a:p>
            </p:txBody>
          </p:sp>
          <p:sp>
            <p:nvSpPr>
              <p:cNvPr id="35109" name="Arc 194"/>
              <p:cNvSpPr>
                <a:spLocks/>
              </p:cNvSpPr>
              <p:nvPr/>
            </p:nvSpPr>
            <p:spPr bwMode="auto">
              <a:xfrm>
                <a:off x="682" y="2217"/>
                <a:ext cx="216" cy="99"/>
              </a:xfrm>
              <a:custGeom>
                <a:avLst/>
                <a:gdLst>
                  <a:gd name="T0" fmla="*/ 0 w 32074"/>
                  <a:gd name="T1" fmla="*/ 0 h 22517"/>
                  <a:gd name="T2" fmla="*/ 0 w 32074"/>
                  <a:gd name="T3" fmla="*/ 0 h 22517"/>
                  <a:gd name="T4" fmla="*/ 0 w 32074"/>
                  <a:gd name="T5" fmla="*/ 0 h 22517"/>
                  <a:gd name="T6" fmla="*/ 0 60000 65536"/>
                  <a:gd name="T7" fmla="*/ 0 60000 65536"/>
                  <a:gd name="T8" fmla="*/ 0 60000 65536"/>
                  <a:gd name="T9" fmla="*/ 0 w 32074"/>
                  <a:gd name="T10" fmla="*/ 0 h 22517"/>
                  <a:gd name="T11" fmla="*/ 32074 w 32074"/>
                  <a:gd name="T12" fmla="*/ 22517 h 22517"/>
                </a:gdLst>
                <a:ahLst/>
                <a:cxnLst>
                  <a:cxn ang="T6">
                    <a:pos x="T0" y="T1"/>
                  </a:cxn>
                  <a:cxn ang="T7">
                    <a:pos x="T2" y="T3"/>
                  </a:cxn>
                  <a:cxn ang="T8">
                    <a:pos x="T4" y="T5"/>
                  </a:cxn>
                </a:cxnLst>
                <a:rect l="T9" t="T10" r="T11" b="T12"/>
                <a:pathLst>
                  <a:path w="32074" h="22517" fill="none" extrusionOk="0">
                    <a:moveTo>
                      <a:pt x="32073" y="19807"/>
                    </a:moveTo>
                    <a:cubicBezTo>
                      <a:pt x="28868" y="21584"/>
                      <a:pt x="25264" y="22516"/>
                      <a:pt x="21600" y="22517"/>
                    </a:cubicBezTo>
                    <a:cubicBezTo>
                      <a:pt x="9670" y="22517"/>
                      <a:pt x="0" y="12846"/>
                      <a:pt x="0" y="917"/>
                    </a:cubicBezTo>
                    <a:cubicBezTo>
                      <a:pt x="-1" y="611"/>
                      <a:pt x="6" y="305"/>
                      <a:pt x="19" y="0"/>
                    </a:cubicBezTo>
                  </a:path>
                  <a:path w="32074" h="22517" stroke="0" extrusionOk="0">
                    <a:moveTo>
                      <a:pt x="32073" y="19807"/>
                    </a:moveTo>
                    <a:cubicBezTo>
                      <a:pt x="28868" y="21584"/>
                      <a:pt x="25264" y="22516"/>
                      <a:pt x="21600" y="22517"/>
                    </a:cubicBezTo>
                    <a:cubicBezTo>
                      <a:pt x="9670" y="22517"/>
                      <a:pt x="0" y="12846"/>
                      <a:pt x="0" y="917"/>
                    </a:cubicBezTo>
                    <a:cubicBezTo>
                      <a:pt x="-1" y="611"/>
                      <a:pt x="6" y="305"/>
                      <a:pt x="19" y="0"/>
                    </a:cubicBezTo>
                    <a:lnTo>
                      <a:pt x="21600" y="917"/>
                    </a:lnTo>
                    <a:close/>
                  </a:path>
                </a:pathLst>
              </a:custGeom>
              <a:solidFill>
                <a:srgbClr val="E7EDED"/>
              </a:solidFill>
              <a:ln w="9525">
                <a:noFill/>
                <a:round/>
                <a:headEnd/>
                <a:tailEnd/>
              </a:ln>
            </p:spPr>
            <p:txBody>
              <a:bodyPr/>
              <a:lstStyle/>
              <a:p>
                <a:endParaRPr lang="it-IT"/>
              </a:p>
            </p:txBody>
          </p:sp>
          <p:sp>
            <p:nvSpPr>
              <p:cNvPr id="35110" name="Arc 195"/>
              <p:cNvSpPr>
                <a:spLocks/>
              </p:cNvSpPr>
              <p:nvPr/>
            </p:nvSpPr>
            <p:spPr bwMode="auto">
              <a:xfrm>
                <a:off x="684" y="2217"/>
                <a:ext cx="213" cy="96"/>
              </a:xfrm>
              <a:custGeom>
                <a:avLst/>
                <a:gdLst>
                  <a:gd name="T0" fmla="*/ 0 w 32013"/>
                  <a:gd name="T1" fmla="*/ 0 h 22524"/>
                  <a:gd name="T2" fmla="*/ 0 w 32013"/>
                  <a:gd name="T3" fmla="*/ 0 h 22524"/>
                  <a:gd name="T4" fmla="*/ 0 w 32013"/>
                  <a:gd name="T5" fmla="*/ 0 h 22524"/>
                  <a:gd name="T6" fmla="*/ 0 60000 65536"/>
                  <a:gd name="T7" fmla="*/ 0 60000 65536"/>
                  <a:gd name="T8" fmla="*/ 0 60000 65536"/>
                  <a:gd name="T9" fmla="*/ 0 w 32013"/>
                  <a:gd name="T10" fmla="*/ 0 h 22524"/>
                  <a:gd name="T11" fmla="*/ 32013 w 32013"/>
                  <a:gd name="T12" fmla="*/ 22524 h 22524"/>
                </a:gdLst>
                <a:ahLst/>
                <a:cxnLst>
                  <a:cxn ang="T6">
                    <a:pos x="T0" y="T1"/>
                  </a:cxn>
                  <a:cxn ang="T7">
                    <a:pos x="T2" y="T3"/>
                  </a:cxn>
                  <a:cxn ang="T8">
                    <a:pos x="T4" y="T5"/>
                  </a:cxn>
                </a:cxnLst>
                <a:rect l="T9" t="T10" r="T11" b="T12"/>
                <a:pathLst>
                  <a:path w="32013" h="22524" fill="none" extrusionOk="0">
                    <a:moveTo>
                      <a:pt x="32013" y="19848"/>
                    </a:moveTo>
                    <a:cubicBezTo>
                      <a:pt x="28823" y="21603"/>
                      <a:pt x="25241" y="22523"/>
                      <a:pt x="21600" y="22524"/>
                    </a:cubicBezTo>
                    <a:cubicBezTo>
                      <a:pt x="9670" y="22524"/>
                      <a:pt x="0" y="12853"/>
                      <a:pt x="0" y="924"/>
                    </a:cubicBezTo>
                    <a:cubicBezTo>
                      <a:pt x="-1" y="615"/>
                      <a:pt x="6" y="307"/>
                      <a:pt x="19" y="-1"/>
                    </a:cubicBezTo>
                  </a:path>
                  <a:path w="32013" h="22524" stroke="0" extrusionOk="0">
                    <a:moveTo>
                      <a:pt x="32013" y="19848"/>
                    </a:moveTo>
                    <a:cubicBezTo>
                      <a:pt x="28823" y="21603"/>
                      <a:pt x="25241" y="22523"/>
                      <a:pt x="21600" y="22524"/>
                    </a:cubicBezTo>
                    <a:cubicBezTo>
                      <a:pt x="9670" y="22524"/>
                      <a:pt x="0" y="12853"/>
                      <a:pt x="0" y="924"/>
                    </a:cubicBezTo>
                    <a:cubicBezTo>
                      <a:pt x="-1" y="615"/>
                      <a:pt x="6" y="307"/>
                      <a:pt x="19" y="-1"/>
                    </a:cubicBezTo>
                    <a:lnTo>
                      <a:pt x="21600" y="924"/>
                    </a:lnTo>
                    <a:close/>
                  </a:path>
                </a:pathLst>
              </a:custGeom>
              <a:solidFill>
                <a:srgbClr val="E7EDED"/>
              </a:solidFill>
              <a:ln w="6350">
                <a:solidFill>
                  <a:srgbClr val="6C8F93"/>
                </a:solidFill>
                <a:round/>
                <a:headEnd/>
                <a:tailEnd/>
              </a:ln>
            </p:spPr>
            <p:txBody>
              <a:bodyPr/>
              <a:lstStyle/>
              <a:p>
                <a:endParaRPr lang="it-IT"/>
              </a:p>
            </p:txBody>
          </p:sp>
          <p:sp>
            <p:nvSpPr>
              <p:cNvPr id="35111" name="Arc 196"/>
              <p:cNvSpPr>
                <a:spLocks/>
              </p:cNvSpPr>
              <p:nvPr/>
            </p:nvSpPr>
            <p:spPr bwMode="auto">
              <a:xfrm>
                <a:off x="1262" y="1936"/>
                <a:ext cx="164" cy="120"/>
              </a:xfrm>
              <a:custGeom>
                <a:avLst/>
                <a:gdLst>
                  <a:gd name="T0" fmla="*/ 0 w 26077"/>
                  <a:gd name="T1" fmla="*/ 0 h 32051"/>
                  <a:gd name="T2" fmla="*/ 0 w 26077"/>
                  <a:gd name="T3" fmla="*/ 0 h 32051"/>
                  <a:gd name="T4" fmla="*/ 0 w 26077"/>
                  <a:gd name="T5" fmla="*/ 0 h 32051"/>
                  <a:gd name="T6" fmla="*/ 0 60000 65536"/>
                  <a:gd name="T7" fmla="*/ 0 60000 65536"/>
                  <a:gd name="T8" fmla="*/ 0 60000 65536"/>
                  <a:gd name="T9" fmla="*/ 0 w 26077"/>
                  <a:gd name="T10" fmla="*/ 0 h 32051"/>
                  <a:gd name="T11" fmla="*/ 26077 w 26077"/>
                  <a:gd name="T12" fmla="*/ 32051 h 32051"/>
                </a:gdLst>
                <a:ahLst/>
                <a:cxnLst>
                  <a:cxn ang="T6">
                    <a:pos x="T0" y="T1"/>
                  </a:cxn>
                  <a:cxn ang="T7">
                    <a:pos x="T2" y="T3"/>
                  </a:cxn>
                  <a:cxn ang="T8">
                    <a:pos x="T4" y="T5"/>
                  </a:cxn>
                </a:cxnLst>
                <a:rect l="T9" t="T10" r="T11" b="T12"/>
                <a:pathLst>
                  <a:path w="26077" h="32051" fill="none" extrusionOk="0">
                    <a:moveTo>
                      <a:pt x="0" y="469"/>
                    </a:moveTo>
                    <a:cubicBezTo>
                      <a:pt x="1471" y="157"/>
                      <a:pt x="2972" y="-1"/>
                      <a:pt x="4477" y="0"/>
                    </a:cubicBezTo>
                    <a:cubicBezTo>
                      <a:pt x="16406" y="0"/>
                      <a:pt x="26077" y="9670"/>
                      <a:pt x="26077" y="21600"/>
                    </a:cubicBezTo>
                    <a:cubicBezTo>
                      <a:pt x="26077" y="25255"/>
                      <a:pt x="25149" y="28851"/>
                      <a:pt x="23380" y="32051"/>
                    </a:cubicBezTo>
                  </a:path>
                  <a:path w="26077" h="32051" stroke="0" extrusionOk="0">
                    <a:moveTo>
                      <a:pt x="0" y="469"/>
                    </a:moveTo>
                    <a:cubicBezTo>
                      <a:pt x="1471" y="157"/>
                      <a:pt x="2972" y="-1"/>
                      <a:pt x="4477" y="0"/>
                    </a:cubicBezTo>
                    <a:cubicBezTo>
                      <a:pt x="16406" y="0"/>
                      <a:pt x="26077" y="9670"/>
                      <a:pt x="26077" y="21600"/>
                    </a:cubicBezTo>
                    <a:cubicBezTo>
                      <a:pt x="26077" y="25255"/>
                      <a:pt x="25149" y="28851"/>
                      <a:pt x="23380" y="32051"/>
                    </a:cubicBezTo>
                    <a:lnTo>
                      <a:pt x="4477" y="21600"/>
                    </a:lnTo>
                    <a:close/>
                  </a:path>
                </a:pathLst>
              </a:custGeom>
              <a:solidFill>
                <a:srgbClr val="E7EDED"/>
              </a:solidFill>
              <a:ln w="9525">
                <a:noFill/>
                <a:round/>
                <a:headEnd/>
                <a:tailEnd/>
              </a:ln>
            </p:spPr>
            <p:txBody>
              <a:bodyPr/>
              <a:lstStyle/>
              <a:p>
                <a:endParaRPr lang="it-IT"/>
              </a:p>
            </p:txBody>
          </p:sp>
          <p:sp>
            <p:nvSpPr>
              <p:cNvPr id="35112" name="Arc 197"/>
              <p:cNvSpPr>
                <a:spLocks/>
              </p:cNvSpPr>
              <p:nvPr/>
            </p:nvSpPr>
            <p:spPr bwMode="auto">
              <a:xfrm>
                <a:off x="1263" y="1938"/>
                <a:ext cx="161" cy="118"/>
              </a:xfrm>
              <a:custGeom>
                <a:avLst/>
                <a:gdLst>
                  <a:gd name="T0" fmla="*/ 0 w 26034"/>
                  <a:gd name="T1" fmla="*/ 0 h 32133"/>
                  <a:gd name="T2" fmla="*/ 0 w 26034"/>
                  <a:gd name="T3" fmla="*/ 0 h 32133"/>
                  <a:gd name="T4" fmla="*/ 0 w 26034"/>
                  <a:gd name="T5" fmla="*/ 0 h 32133"/>
                  <a:gd name="T6" fmla="*/ 0 60000 65536"/>
                  <a:gd name="T7" fmla="*/ 0 60000 65536"/>
                  <a:gd name="T8" fmla="*/ 0 60000 65536"/>
                  <a:gd name="T9" fmla="*/ 0 w 26034"/>
                  <a:gd name="T10" fmla="*/ 0 h 32133"/>
                  <a:gd name="T11" fmla="*/ 26034 w 26034"/>
                  <a:gd name="T12" fmla="*/ 32133 h 32133"/>
                </a:gdLst>
                <a:ahLst/>
                <a:cxnLst>
                  <a:cxn ang="T6">
                    <a:pos x="T0" y="T1"/>
                  </a:cxn>
                  <a:cxn ang="T7">
                    <a:pos x="T2" y="T3"/>
                  </a:cxn>
                  <a:cxn ang="T8">
                    <a:pos x="T4" y="T5"/>
                  </a:cxn>
                </a:cxnLst>
                <a:rect l="T9" t="T10" r="T11" b="T12"/>
                <a:pathLst>
                  <a:path w="26034" h="32133" fill="none" extrusionOk="0">
                    <a:moveTo>
                      <a:pt x="-1" y="459"/>
                    </a:moveTo>
                    <a:cubicBezTo>
                      <a:pt x="1458" y="154"/>
                      <a:pt x="2944" y="-1"/>
                      <a:pt x="4434" y="0"/>
                    </a:cubicBezTo>
                    <a:cubicBezTo>
                      <a:pt x="16363" y="0"/>
                      <a:pt x="26034" y="9670"/>
                      <a:pt x="26034" y="21600"/>
                    </a:cubicBezTo>
                    <a:cubicBezTo>
                      <a:pt x="26034" y="25287"/>
                      <a:pt x="25089" y="28913"/>
                      <a:pt x="23291" y="32132"/>
                    </a:cubicBezTo>
                  </a:path>
                  <a:path w="26034" h="32133" stroke="0" extrusionOk="0">
                    <a:moveTo>
                      <a:pt x="-1" y="459"/>
                    </a:moveTo>
                    <a:cubicBezTo>
                      <a:pt x="1458" y="154"/>
                      <a:pt x="2944" y="-1"/>
                      <a:pt x="4434" y="0"/>
                    </a:cubicBezTo>
                    <a:cubicBezTo>
                      <a:pt x="16363" y="0"/>
                      <a:pt x="26034" y="9670"/>
                      <a:pt x="26034" y="21600"/>
                    </a:cubicBezTo>
                    <a:cubicBezTo>
                      <a:pt x="26034" y="25287"/>
                      <a:pt x="25089" y="28913"/>
                      <a:pt x="23291" y="32132"/>
                    </a:cubicBezTo>
                    <a:lnTo>
                      <a:pt x="4434" y="21600"/>
                    </a:lnTo>
                    <a:close/>
                  </a:path>
                </a:pathLst>
              </a:custGeom>
              <a:solidFill>
                <a:srgbClr val="E7EDED"/>
              </a:solidFill>
              <a:ln w="6350">
                <a:solidFill>
                  <a:srgbClr val="6C8F93"/>
                </a:solidFill>
                <a:round/>
                <a:headEnd/>
                <a:tailEnd/>
              </a:ln>
            </p:spPr>
            <p:txBody>
              <a:bodyPr/>
              <a:lstStyle/>
              <a:p>
                <a:endParaRPr lang="it-IT"/>
              </a:p>
            </p:txBody>
          </p:sp>
          <p:sp>
            <p:nvSpPr>
              <p:cNvPr id="35113" name="Arc 198"/>
              <p:cNvSpPr>
                <a:spLocks/>
              </p:cNvSpPr>
              <p:nvPr/>
            </p:nvSpPr>
            <p:spPr bwMode="auto">
              <a:xfrm>
                <a:off x="1308" y="2056"/>
                <a:ext cx="156" cy="119"/>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494" y="-1"/>
                    </a:moveTo>
                    <a:cubicBezTo>
                      <a:pt x="18617" y="4098"/>
                      <a:pt x="21600" y="10304"/>
                      <a:pt x="21600" y="16866"/>
                    </a:cubicBezTo>
                    <a:cubicBezTo>
                      <a:pt x="21600" y="21256"/>
                      <a:pt x="20261" y="25543"/>
                      <a:pt x="17764" y="29154"/>
                    </a:cubicBezTo>
                  </a:path>
                  <a:path w="21600" h="29154" stroke="0" extrusionOk="0">
                    <a:moveTo>
                      <a:pt x="13494" y="-1"/>
                    </a:moveTo>
                    <a:cubicBezTo>
                      <a:pt x="18617" y="4098"/>
                      <a:pt x="21600" y="10304"/>
                      <a:pt x="21600" y="16866"/>
                    </a:cubicBezTo>
                    <a:cubicBezTo>
                      <a:pt x="21600" y="21256"/>
                      <a:pt x="20261" y="25543"/>
                      <a:pt x="17764" y="29154"/>
                    </a:cubicBezTo>
                    <a:lnTo>
                      <a:pt x="0" y="16866"/>
                    </a:lnTo>
                    <a:close/>
                  </a:path>
                </a:pathLst>
              </a:custGeom>
              <a:solidFill>
                <a:srgbClr val="E7EDED"/>
              </a:solidFill>
              <a:ln w="9525">
                <a:noFill/>
                <a:round/>
                <a:headEnd/>
                <a:tailEnd/>
              </a:ln>
            </p:spPr>
            <p:txBody>
              <a:bodyPr/>
              <a:lstStyle/>
              <a:p>
                <a:endParaRPr lang="it-IT"/>
              </a:p>
            </p:txBody>
          </p:sp>
          <p:sp>
            <p:nvSpPr>
              <p:cNvPr id="35114" name="Arc 199"/>
              <p:cNvSpPr>
                <a:spLocks/>
              </p:cNvSpPr>
              <p:nvPr/>
            </p:nvSpPr>
            <p:spPr bwMode="auto">
              <a:xfrm>
                <a:off x="1308" y="2057"/>
                <a:ext cx="154" cy="117"/>
              </a:xfrm>
              <a:custGeom>
                <a:avLst/>
                <a:gdLst>
                  <a:gd name="T0" fmla="*/ 0 w 21600"/>
                  <a:gd name="T1" fmla="*/ 0 h 29302"/>
                  <a:gd name="T2" fmla="*/ 0 w 21600"/>
                  <a:gd name="T3" fmla="*/ 0 h 29302"/>
                  <a:gd name="T4" fmla="*/ 0 w 21600"/>
                  <a:gd name="T5" fmla="*/ 0 h 29302"/>
                  <a:gd name="T6" fmla="*/ 0 60000 65536"/>
                  <a:gd name="T7" fmla="*/ 0 60000 65536"/>
                  <a:gd name="T8" fmla="*/ 0 60000 65536"/>
                  <a:gd name="T9" fmla="*/ 0 w 21600"/>
                  <a:gd name="T10" fmla="*/ 0 h 29302"/>
                  <a:gd name="T11" fmla="*/ 21600 w 21600"/>
                  <a:gd name="T12" fmla="*/ 29302 h 29302"/>
                </a:gdLst>
                <a:ahLst/>
                <a:cxnLst>
                  <a:cxn ang="T6">
                    <a:pos x="T0" y="T1"/>
                  </a:cxn>
                  <a:cxn ang="T7">
                    <a:pos x="T2" y="T3"/>
                  </a:cxn>
                  <a:cxn ang="T8">
                    <a:pos x="T4" y="T5"/>
                  </a:cxn>
                </a:cxnLst>
                <a:rect l="T9" t="T10" r="T11" b="T12"/>
                <a:pathLst>
                  <a:path w="21600" h="29302" fill="none" extrusionOk="0">
                    <a:moveTo>
                      <a:pt x="13412" y="0"/>
                    </a:moveTo>
                    <a:cubicBezTo>
                      <a:pt x="18584" y="4097"/>
                      <a:pt x="21600" y="10333"/>
                      <a:pt x="21600" y="16931"/>
                    </a:cubicBezTo>
                    <a:cubicBezTo>
                      <a:pt x="21600" y="21356"/>
                      <a:pt x="20240" y="25674"/>
                      <a:pt x="17706" y="29301"/>
                    </a:cubicBezTo>
                  </a:path>
                  <a:path w="21600" h="29302" stroke="0" extrusionOk="0">
                    <a:moveTo>
                      <a:pt x="13412" y="0"/>
                    </a:moveTo>
                    <a:cubicBezTo>
                      <a:pt x="18584" y="4097"/>
                      <a:pt x="21600" y="10333"/>
                      <a:pt x="21600" y="16931"/>
                    </a:cubicBezTo>
                    <a:cubicBezTo>
                      <a:pt x="21600" y="21356"/>
                      <a:pt x="20240" y="25674"/>
                      <a:pt x="17706" y="29301"/>
                    </a:cubicBezTo>
                    <a:lnTo>
                      <a:pt x="0" y="16931"/>
                    </a:lnTo>
                    <a:close/>
                  </a:path>
                </a:pathLst>
              </a:custGeom>
              <a:solidFill>
                <a:srgbClr val="E7EDED"/>
              </a:solidFill>
              <a:ln w="6350">
                <a:solidFill>
                  <a:srgbClr val="6C8F93"/>
                </a:solidFill>
                <a:round/>
                <a:headEnd/>
                <a:tailEnd/>
              </a:ln>
            </p:spPr>
            <p:txBody>
              <a:bodyPr/>
              <a:lstStyle/>
              <a:p>
                <a:endParaRPr lang="it-IT"/>
              </a:p>
            </p:txBody>
          </p:sp>
          <p:sp>
            <p:nvSpPr>
              <p:cNvPr id="35115" name="Arc 200"/>
              <p:cNvSpPr>
                <a:spLocks/>
              </p:cNvSpPr>
              <p:nvPr/>
            </p:nvSpPr>
            <p:spPr bwMode="auto">
              <a:xfrm>
                <a:off x="1257" y="2176"/>
                <a:ext cx="183" cy="172"/>
              </a:xfrm>
              <a:custGeom>
                <a:avLst/>
                <a:gdLst>
                  <a:gd name="T0" fmla="*/ 0 w 28724"/>
                  <a:gd name="T1" fmla="*/ 0 h 27592"/>
                  <a:gd name="T2" fmla="*/ 0 w 28724"/>
                  <a:gd name="T3" fmla="*/ 0 h 27592"/>
                  <a:gd name="T4" fmla="*/ 0 w 28724"/>
                  <a:gd name="T5" fmla="*/ 0 h 27592"/>
                  <a:gd name="T6" fmla="*/ 0 60000 65536"/>
                  <a:gd name="T7" fmla="*/ 0 60000 65536"/>
                  <a:gd name="T8" fmla="*/ 0 60000 65536"/>
                  <a:gd name="T9" fmla="*/ 0 w 28724"/>
                  <a:gd name="T10" fmla="*/ 0 h 27592"/>
                  <a:gd name="T11" fmla="*/ 28724 w 28724"/>
                  <a:gd name="T12" fmla="*/ 27592 h 27592"/>
                </a:gdLst>
                <a:ahLst/>
                <a:cxnLst>
                  <a:cxn ang="T6">
                    <a:pos x="T0" y="T1"/>
                  </a:cxn>
                  <a:cxn ang="T7">
                    <a:pos x="T2" y="T3"/>
                  </a:cxn>
                  <a:cxn ang="T8">
                    <a:pos x="T4" y="T5"/>
                  </a:cxn>
                </a:cxnLst>
                <a:rect l="T9" t="T10" r="T11" b="T12"/>
                <a:pathLst>
                  <a:path w="28724" h="27592" fill="none" extrusionOk="0">
                    <a:moveTo>
                      <a:pt x="27876" y="-1"/>
                    </a:moveTo>
                    <a:cubicBezTo>
                      <a:pt x="28438" y="1947"/>
                      <a:pt x="28724" y="3964"/>
                      <a:pt x="28724" y="5992"/>
                    </a:cubicBezTo>
                    <a:cubicBezTo>
                      <a:pt x="28724" y="17921"/>
                      <a:pt x="19053" y="27592"/>
                      <a:pt x="7124" y="27592"/>
                    </a:cubicBezTo>
                    <a:cubicBezTo>
                      <a:pt x="4698" y="27592"/>
                      <a:pt x="2289" y="27183"/>
                      <a:pt x="-1" y="26383"/>
                    </a:cubicBezTo>
                  </a:path>
                  <a:path w="28724" h="27592" stroke="0" extrusionOk="0">
                    <a:moveTo>
                      <a:pt x="27876" y="-1"/>
                    </a:moveTo>
                    <a:cubicBezTo>
                      <a:pt x="28438" y="1947"/>
                      <a:pt x="28724" y="3964"/>
                      <a:pt x="28724" y="5992"/>
                    </a:cubicBezTo>
                    <a:cubicBezTo>
                      <a:pt x="28724" y="17921"/>
                      <a:pt x="19053" y="27592"/>
                      <a:pt x="7124" y="27592"/>
                    </a:cubicBezTo>
                    <a:cubicBezTo>
                      <a:pt x="4698" y="27592"/>
                      <a:pt x="2289" y="27183"/>
                      <a:pt x="-1" y="26383"/>
                    </a:cubicBezTo>
                    <a:lnTo>
                      <a:pt x="7124" y="5992"/>
                    </a:lnTo>
                    <a:close/>
                  </a:path>
                </a:pathLst>
              </a:custGeom>
              <a:solidFill>
                <a:srgbClr val="E7EDED"/>
              </a:solidFill>
              <a:ln w="9525">
                <a:noFill/>
                <a:round/>
                <a:headEnd/>
                <a:tailEnd/>
              </a:ln>
            </p:spPr>
            <p:txBody>
              <a:bodyPr/>
              <a:lstStyle/>
              <a:p>
                <a:endParaRPr lang="it-IT"/>
              </a:p>
            </p:txBody>
          </p:sp>
          <p:sp>
            <p:nvSpPr>
              <p:cNvPr id="35116" name="Arc 201"/>
              <p:cNvSpPr>
                <a:spLocks/>
              </p:cNvSpPr>
              <p:nvPr/>
            </p:nvSpPr>
            <p:spPr bwMode="auto">
              <a:xfrm>
                <a:off x="1257" y="2176"/>
                <a:ext cx="180" cy="169"/>
              </a:xfrm>
              <a:custGeom>
                <a:avLst/>
                <a:gdLst>
                  <a:gd name="T0" fmla="*/ 0 w 28722"/>
                  <a:gd name="T1" fmla="*/ 0 h 27594"/>
                  <a:gd name="T2" fmla="*/ 0 w 28722"/>
                  <a:gd name="T3" fmla="*/ 0 h 27594"/>
                  <a:gd name="T4" fmla="*/ 0 w 28722"/>
                  <a:gd name="T5" fmla="*/ 0 h 27594"/>
                  <a:gd name="T6" fmla="*/ 0 60000 65536"/>
                  <a:gd name="T7" fmla="*/ 0 60000 65536"/>
                  <a:gd name="T8" fmla="*/ 0 60000 65536"/>
                  <a:gd name="T9" fmla="*/ 0 w 28722"/>
                  <a:gd name="T10" fmla="*/ 0 h 27594"/>
                  <a:gd name="T11" fmla="*/ 28722 w 28722"/>
                  <a:gd name="T12" fmla="*/ 27594 h 27594"/>
                </a:gdLst>
                <a:ahLst/>
                <a:cxnLst>
                  <a:cxn ang="T6">
                    <a:pos x="T0" y="T1"/>
                  </a:cxn>
                  <a:cxn ang="T7">
                    <a:pos x="T2" y="T3"/>
                  </a:cxn>
                  <a:cxn ang="T8">
                    <a:pos x="T4" y="T5"/>
                  </a:cxn>
                </a:cxnLst>
                <a:rect l="T9" t="T10" r="T11" b="T12"/>
                <a:pathLst>
                  <a:path w="28722" h="27594" fill="none" extrusionOk="0">
                    <a:moveTo>
                      <a:pt x="27873" y="0"/>
                    </a:moveTo>
                    <a:cubicBezTo>
                      <a:pt x="28436" y="1948"/>
                      <a:pt x="28722" y="3966"/>
                      <a:pt x="28722" y="5994"/>
                    </a:cubicBezTo>
                    <a:cubicBezTo>
                      <a:pt x="28722" y="17923"/>
                      <a:pt x="19051" y="27594"/>
                      <a:pt x="7122" y="27594"/>
                    </a:cubicBezTo>
                    <a:cubicBezTo>
                      <a:pt x="4697" y="27594"/>
                      <a:pt x="2289" y="27185"/>
                      <a:pt x="-1" y="26386"/>
                    </a:cubicBezTo>
                  </a:path>
                  <a:path w="28722" h="27594" stroke="0" extrusionOk="0">
                    <a:moveTo>
                      <a:pt x="27873" y="0"/>
                    </a:moveTo>
                    <a:cubicBezTo>
                      <a:pt x="28436" y="1948"/>
                      <a:pt x="28722" y="3966"/>
                      <a:pt x="28722" y="5994"/>
                    </a:cubicBezTo>
                    <a:cubicBezTo>
                      <a:pt x="28722" y="17923"/>
                      <a:pt x="19051" y="27594"/>
                      <a:pt x="7122" y="27594"/>
                    </a:cubicBezTo>
                    <a:cubicBezTo>
                      <a:pt x="4697" y="27594"/>
                      <a:pt x="2289" y="27185"/>
                      <a:pt x="-1" y="26386"/>
                    </a:cubicBezTo>
                    <a:lnTo>
                      <a:pt x="7122" y="5994"/>
                    </a:lnTo>
                    <a:close/>
                  </a:path>
                </a:pathLst>
              </a:custGeom>
              <a:solidFill>
                <a:srgbClr val="E7EDED"/>
              </a:solidFill>
              <a:ln w="6350">
                <a:solidFill>
                  <a:srgbClr val="6C8F93"/>
                </a:solidFill>
                <a:round/>
                <a:headEnd/>
                <a:tailEnd/>
              </a:ln>
            </p:spPr>
            <p:txBody>
              <a:bodyPr/>
              <a:lstStyle/>
              <a:p>
                <a:endParaRPr lang="it-IT"/>
              </a:p>
            </p:txBody>
          </p:sp>
          <p:sp>
            <p:nvSpPr>
              <p:cNvPr id="35117" name="Arc 202"/>
              <p:cNvSpPr>
                <a:spLocks/>
              </p:cNvSpPr>
              <p:nvPr/>
            </p:nvSpPr>
            <p:spPr bwMode="auto">
              <a:xfrm>
                <a:off x="628" y="2055"/>
                <a:ext cx="99" cy="165"/>
              </a:xfrm>
              <a:custGeom>
                <a:avLst/>
                <a:gdLst>
                  <a:gd name="T0" fmla="*/ 0 w 21600"/>
                  <a:gd name="T1" fmla="*/ 0 h 41258"/>
                  <a:gd name="T2" fmla="*/ 0 w 21600"/>
                  <a:gd name="T3" fmla="*/ 0 h 41258"/>
                  <a:gd name="T4" fmla="*/ 0 w 21600"/>
                  <a:gd name="T5" fmla="*/ 0 h 41258"/>
                  <a:gd name="T6" fmla="*/ 0 60000 65536"/>
                  <a:gd name="T7" fmla="*/ 0 60000 65536"/>
                  <a:gd name="T8" fmla="*/ 0 60000 65536"/>
                  <a:gd name="T9" fmla="*/ 0 w 21600"/>
                  <a:gd name="T10" fmla="*/ 0 h 41258"/>
                  <a:gd name="T11" fmla="*/ 21600 w 21600"/>
                  <a:gd name="T12" fmla="*/ 41258 h 41258"/>
                </a:gdLst>
                <a:ahLst/>
                <a:cxnLst>
                  <a:cxn ang="T6">
                    <a:pos x="T0" y="T1"/>
                  </a:cxn>
                  <a:cxn ang="T7">
                    <a:pos x="T2" y="T3"/>
                  </a:cxn>
                  <a:cxn ang="T8">
                    <a:pos x="T4" y="T5"/>
                  </a:cxn>
                </a:cxnLst>
                <a:rect l="T9" t="T10" r="T11" b="T12"/>
                <a:pathLst>
                  <a:path w="21600" h="41258" fill="none" extrusionOk="0">
                    <a:moveTo>
                      <a:pt x="12768" y="41257"/>
                    </a:moveTo>
                    <a:cubicBezTo>
                      <a:pt x="4999" y="37777"/>
                      <a:pt x="0" y="30058"/>
                      <a:pt x="0" y="21546"/>
                    </a:cubicBezTo>
                    <a:cubicBezTo>
                      <a:pt x="-1" y="10211"/>
                      <a:pt x="8761" y="804"/>
                      <a:pt x="20068" y="0"/>
                    </a:cubicBezTo>
                  </a:path>
                  <a:path w="21600" h="41258" stroke="0" extrusionOk="0">
                    <a:moveTo>
                      <a:pt x="12768" y="41257"/>
                    </a:moveTo>
                    <a:cubicBezTo>
                      <a:pt x="4999" y="37777"/>
                      <a:pt x="0" y="30058"/>
                      <a:pt x="0" y="21546"/>
                    </a:cubicBezTo>
                    <a:cubicBezTo>
                      <a:pt x="-1" y="10211"/>
                      <a:pt x="8761" y="804"/>
                      <a:pt x="20068" y="0"/>
                    </a:cubicBezTo>
                    <a:lnTo>
                      <a:pt x="21600" y="21546"/>
                    </a:lnTo>
                    <a:close/>
                  </a:path>
                </a:pathLst>
              </a:custGeom>
              <a:solidFill>
                <a:srgbClr val="E7EDED"/>
              </a:solidFill>
              <a:ln w="9525">
                <a:noFill/>
                <a:round/>
                <a:headEnd/>
                <a:tailEnd/>
              </a:ln>
            </p:spPr>
            <p:txBody>
              <a:bodyPr/>
              <a:lstStyle/>
              <a:p>
                <a:endParaRPr lang="it-IT"/>
              </a:p>
            </p:txBody>
          </p:sp>
          <p:sp>
            <p:nvSpPr>
              <p:cNvPr id="35118" name="Arc 203"/>
              <p:cNvSpPr>
                <a:spLocks/>
              </p:cNvSpPr>
              <p:nvPr/>
            </p:nvSpPr>
            <p:spPr bwMode="auto">
              <a:xfrm>
                <a:off x="630" y="2057"/>
                <a:ext cx="97" cy="161"/>
              </a:xfrm>
              <a:custGeom>
                <a:avLst/>
                <a:gdLst>
                  <a:gd name="T0" fmla="*/ 0 w 21600"/>
                  <a:gd name="T1" fmla="*/ 0 h 41268"/>
                  <a:gd name="T2" fmla="*/ 0 w 21600"/>
                  <a:gd name="T3" fmla="*/ 0 h 41268"/>
                  <a:gd name="T4" fmla="*/ 0 w 21600"/>
                  <a:gd name="T5" fmla="*/ 0 h 41268"/>
                  <a:gd name="T6" fmla="*/ 0 60000 65536"/>
                  <a:gd name="T7" fmla="*/ 0 60000 65536"/>
                  <a:gd name="T8" fmla="*/ 0 60000 65536"/>
                  <a:gd name="T9" fmla="*/ 0 w 21600"/>
                  <a:gd name="T10" fmla="*/ 0 h 41268"/>
                  <a:gd name="T11" fmla="*/ 21600 w 21600"/>
                  <a:gd name="T12" fmla="*/ 41268 h 41268"/>
                </a:gdLst>
                <a:ahLst/>
                <a:cxnLst>
                  <a:cxn ang="T6">
                    <a:pos x="T0" y="T1"/>
                  </a:cxn>
                  <a:cxn ang="T7">
                    <a:pos x="T2" y="T3"/>
                  </a:cxn>
                  <a:cxn ang="T8">
                    <a:pos x="T4" y="T5"/>
                  </a:cxn>
                </a:cxnLst>
                <a:rect l="T9" t="T10" r="T11" b="T12"/>
                <a:pathLst>
                  <a:path w="21600" h="41268" fill="none" extrusionOk="0">
                    <a:moveTo>
                      <a:pt x="12790" y="41267"/>
                    </a:moveTo>
                    <a:cubicBezTo>
                      <a:pt x="5009" y="37792"/>
                      <a:pt x="0" y="30067"/>
                      <a:pt x="0" y="21546"/>
                    </a:cubicBezTo>
                    <a:cubicBezTo>
                      <a:pt x="-1" y="10209"/>
                      <a:pt x="8763" y="802"/>
                      <a:pt x="20072" y="0"/>
                    </a:cubicBezTo>
                  </a:path>
                  <a:path w="21600" h="41268" stroke="0" extrusionOk="0">
                    <a:moveTo>
                      <a:pt x="12790" y="41267"/>
                    </a:moveTo>
                    <a:cubicBezTo>
                      <a:pt x="5009" y="37792"/>
                      <a:pt x="0" y="30067"/>
                      <a:pt x="0" y="21546"/>
                    </a:cubicBezTo>
                    <a:cubicBezTo>
                      <a:pt x="-1" y="10209"/>
                      <a:pt x="8763" y="802"/>
                      <a:pt x="20072" y="0"/>
                    </a:cubicBezTo>
                    <a:lnTo>
                      <a:pt x="21600" y="21546"/>
                    </a:lnTo>
                    <a:close/>
                  </a:path>
                </a:pathLst>
              </a:custGeom>
              <a:solidFill>
                <a:srgbClr val="E7EDED"/>
              </a:solidFill>
              <a:ln w="6350">
                <a:solidFill>
                  <a:srgbClr val="6C8F93"/>
                </a:solidFill>
                <a:round/>
                <a:headEnd/>
                <a:tailEnd/>
              </a:ln>
            </p:spPr>
            <p:txBody>
              <a:bodyPr/>
              <a:lstStyle/>
              <a:p>
                <a:endParaRPr lang="it-IT"/>
              </a:p>
            </p:txBody>
          </p:sp>
          <p:sp>
            <p:nvSpPr>
              <p:cNvPr id="35119" name="Arc 204"/>
              <p:cNvSpPr>
                <a:spLocks/>
              </p:cNvSpPr>
              <p:nvPr/>
            </p:nvSpPr>
            <p:spPr bwMode="auto">
              <a:xfrm>
                <a:off x="890" y="2279"/>
                <a:ext cx="375" cy="100"/>
              </a:xfrm>
              <a:custGeom>
                <a:avLst/>
                <a:gdLst>
                  <a:gd name="T0" fmla="*/ 0 w 39085"/>
                  <a:gd name="T1" fmla="*/ 0 h 21600"/>
                  <a:gd name="T2" fmla="*/ 0 w 39085"/>
                  <a:gd name="T3" fmla="*/ 0 h 21600"/>
                  <a:gd name="T4" fmla="*/ 0 w 39085"/>
                  <a:gd name="T5" fmla="*/ 0 h 21600"/>
                  <a:gd name="T6" fmla="*/ 0 60000 65536"/>
                  <a:gd name="T7" fmla="*/ 0 60000 65536"/>
                  <a:gd name="T8" fmla="*/ 0 60000 65536"/>
                  <a:gd name="T9" fmla="*/ 0 w 39085"/>
                  <a:gd name="T10" fmla="*/ 0 h 21600"/>
                  <a:gd name="T11" fmla="*/ 39085 w 39085"/>
                  <a:gd name="T12" fmla="*/ 21600 h 21600"/>
                </a:gdLst>
                <a:ahLst/>
                <a:cxnLst>
                  <a:cxn ang="T6">
                    <a:pos x="T0" y="T1"/>
                  </a:cxn>
                  <a:cxn ang="T7">
                    <a:pos x="T2" y="T3"/>
                  </a:cxn>
                  <a:cxn ang="T8">
                    <a:pos x="T4" y="T5"/>
                  </a:cxn>
                </a:cxnLst>
                <a:rect l="T9" t="T10" r="T11" b="T12"/>
                <a:pathLst>
                  <a:path w="39085" h="21600" fill="none" extrusionOk="0">
                    <a:moveTo>
                      <a:pt x="39085" y="12120"/>
                    </a:moveTo>
                    <a:cubicBezTo>
                      <a:pt x="35065" y="18049"/>
                      <a:pt x="28368" y="21599"/>
                      <a:pt x="21206" y="21600"/>
                    </a:cubicBezTo>
                    <a:cubicBezTo>
                      <a:pt x="10860" y="21600"/>
                      <a:pt x="1967" y="14264"/>
                      <a:pt x="0" y="4107"/>
                    </a:cubicBezTo>
                  </a:path>
                  <a:path w="39085" h="21600" stroke="0" extrusionOk="0">
                    <a:moveTo>
                      <a:pt x="39085" y="12120"/>
                    </a:moveTo>
                    <a:cubicBezTo>
                      <a:pt x="35065" y="18049"/>
                      <a:pt x="28368" y="21599"/>
                      <a:pt x="21206" y="21600"/>
                    </a:cubicBezTo>
                    <a:cubicBezTo>
                      <a:pt x="10860" y="21600"/>
                      <a:pt x="1967" y="14264"/>
                      <a:pt x="0" y="4107"/>
                    </a:cubicBezTo>
                    <a:lnTo>
                      <a:pt x="21206" y="0"/>
                    </a:lnTo>
                    <a:close/>
                  </a:path>
                </a:pathLst>
              </a:custGeom>
              <a:solidFill>
                <a:srgbClr val="E7EDED"/>
              </a:solidFill>
              <a:ln w="9525">
                <a:noFill/>
                <a:round/>
                <a:headEnd/>
                <a:tailEnd/>
              </a:ln>
            </p:spPr>
            <p:txBody>
              <a:bodyPr/>
              <a:lstStyle/>
              <a:p>
                <a:endParaRPr lang="it-IT"/>
              </a:p>
            </p:txBody>
          </p:sp>
          <p:sp>
            <p:nvSpPr>
              <p:cNvPr id="35120" name="Arc 205"/>
              <p:cNvSpPr>
                <a:spLocks/>
              </p:cNvSpPr>
              <p:nvPr/>
            </p:nvSpPr>
            <p:spPr bwMode="auto">
              <a:xfrm>
                <a:off x="892" y="2279"/>
                <a:ext cx="370" cy="98"/>
              </a:xfrm>
              <a:custGeom>
                <a:avLst/>
                <a:gdLst>
                  <a:gd name="T0" fmla="*/ 0 w 39018"/>
                  <a:gd name="T1" fmla="*/ 0 h 21600"/>
                  <a:gd name="T2" fmla="*/ 0 w 39018"/>
                  <a:gd name="T3" fmla="*/ 0 h 21600"/>
                  <a:gd name="T4" fmla="*/ 0 w 39018"/>
                  <a:gd name="T5" fmla="*/ 0 h 21600"/>
                  <a:gd name="T6" fmla="*/ 0 60000 65536"/>
                  <a:gd name="T7" fmla="*/ 0 60000 65536"/>
                  <a:gd name="T8" fmla="*/ 0 60000 65536"/>
                  <a:gd name="T9" fmla="*/ 0 w 39018"/>
                  <a:gd name="T10" fmla="*/ 0 h 21600"/>
                  <a:gd name="T11" fmla="*/ 39018 w 39018"/>
                  <a:gd name="T12" fmla="*/ 21600 h 21600"/>
                </a:gdLst>
                <a:ahLst/>
                <a:cxnLst>
                  <a:cxn ang="T6">
                    <a:pos x="T0" y="T1"/>
                  </a:cxn>
                  <a:cxn ang="T7">
                    <a:pos x="T2" y="T3"/>
                  </a:cxn>
                  <a:cxn ang="T8">
                    <a:pos x="T4" y="T5"/>
                  </a:cxn>
                </a:cxnLst>
                <a:rect l="T9" t="T10" r="T11" b="T12"/>
                <a:pathLst>
                  <a:path w="39018" h="21600" fill="none" extrusionOk="0">
                    <a:moveTo>
                      <a:pt x="39017" y="12206"/>
                    </a:moveTo>
                    <a:cubicBezTo>
                      <a:pt x="34990" y="18085"/>
                      <a:pt x="28323" y="21599"/>
                      <a:pt x="21198" y="21600"/>
                    </a:cubicBezTo>
                    <a:cubicBezTo>
                      <a:pt x="10868" y="21600"/>
                      <a:pt x="1984" y="14286"/>
                      <a:pt x="0" y="4149"/>
                    </a:cubicBezTo>
                  </a:path>
                  <a:path w="39018" h="21600" stroke="0" extrusionOk="0">
                    <a:moveTo>
                      <a:pt x="39017" y="12206"/>
                    </a:moveTo>
                    <a:cubicBezTo>
                      <a:pt x="34990" y="18085"/>
                      <a:pt x="28323" y="21599"/>
                      <a:pt x="21198" y="21600"/>
                    </a:cubicBezTo>
                    <a:cubicBezTo>
                      <a:pt x="10868" y="21600"/>
                      <a:pt x="1984" y="14286"/>
                      <a:pt x="0" y="4149"/>
                    </a:cubicBezTo>
                    <a:lnTo>
                      <a:pt x="21198" y="0"/>
                    </a:lnTo>
                    <a:close/>
                  </a:path>
                </a:pathLst>
              </a:custGeom>
              <a:solidFill>
                <a:srgbClr val="E7EDED"/>
              </a:solidFill>
              <a:ln w="6350">
                <a:solidFill>
                  <a:srgbClr val="6C8F93"/>
                </a:solidFill>
                <a:round/>
                <a:headEnd/>
                <a:tailEnd/>
              </a:ln>
            </p:spPr>
            <p:txBody>
              <a:bodyPr/>
              <a:lstStyle/>
              <a:p>
                <a:endParaRPr lang="it-IT"/>
              </a:p>
            </p:txBody>
          </p:sp>
        </p:grpSp>
        <p:sp>
          <p:nvSpPr>
            <p:cNvPr id="34957" name="Freeform 206"/>
            <p:cNvSpPr>
              <a:spLocks/>
            </p:cNvSpPr>
            <p:nvPr/>
          </p:nvSpPr>
          <p:spPr bwMode="auto">
            <a:xfrm>
              <a:off x="1628" y="398"/>
              <a:ext cx="365" cy="183"/>
            </a:xfrm>
            <a:custGeom>
              <a:avLst/>
              <a:gdLst>
                <a:gd name="T0" fmla="*/ 0 w 1460"/>
                <a:gd name="T1" fmla="*/ 0 h 730"/>
                <a:gd name="T2" fmla="*/ 0 w 1460"/>
                <a:gd name="T3" fmla="*/ 0 h 730"/>
                <a:gd name="T4" fmla="*/ 0 w 1460"/>
                <a:gd name="T5" fmla="*/ 0 h 730"/>
                <a:gd name="T6" fmla="*/ 0 w 1460"/>
                <a:gd name="T7" fmla="*/ 0 h 730"/>
                <a:gd name="T8" fmla="*/ 0 60000 65536"/>
                <a:gd name="T9" fmla="*/ 0 60000 65536"/>
                <a:gd name="T10" fmla="*/ 0 60000 65536"/>
                <a:gd name="T11" fmla="*/ 0 60000 65536"/>
                <a:gd name="T12" fmla="*/ 0 w 1460"/>
                <a:gd name="T13" fmla="*/ 0 h 730"/>
                <a:gd name="T14" fmla="*/ 1460 w 1460"/>
                <a:gd name="T15" fmla="*/ 730 h 730"/>
              </a:gdLst>
              <a:ahLst/>
              <a:cxnLst>
                <a:cxn ang="T8">
                  <a:pos x="T0" y="T1"/>
                </a:cxn>
                <a:cxn ang="T9">
                  <a:pos x="T2" y="T3"/>
                </a:cxn>
                <a:cxn ang="T10">
                  <a:pos x="T4" y="T5"/>
                </a:cxn>
                <a:cxn ang="T11">
                  <a:pos x="T6" y="T7"/>
                </a:cxn>
              </a:cxnLst>
              <a:rect l="T12" t="T13" r="T14" b="T15"/>
              <a:pathLst>
                <a:path w="1460" h="730">
                  <a:moveTo>
                    <a:pt x="177" y="0"/>
                  </a:moveTo>
                  <a:lnTo>
                    <a:pt x="1460" y="0"/>
                  </a:lnTo>
                  <a:lnTo>
                    <a:pt x="726" y="730"/>
                  </a:lnTo>
                  <a:lnTo>
                    <a:pt x="0" y="8"/>
                  </a:lnTo>
                </a:path>
              </a:pathLst>
            </a:custGeom>
            <a:noFill/>
            <a:ln w="9525">
              <a:solidFill>
                <a:srgbClr val="CF0E30"/>
              </a:solidFill>
              <a:prstDash val="solid"/>
              <a:round/>
              <a:headEnd/>
              <a:tailEnd/>
            </a:ln>
          </p:spPr>
          <p:txBody>
            <a:bodyPr/>
            <a:lstStyle/>
            <a:p>
              <a:endParaRPr lang="it-IT"/>
            </a:p>
          </p:txBody>
        </p:sp>
        <p:grpSp>
          <p:nvGrpSpPr>
            <p:cNvPr id="34958" name="Group 207"/>
            <p:cNvGrpSpPr>
              <a:grpSpLocks/>
            </p:cNvGrpSpPr>
            <p:nvPr/>
          </p:nvGrpSpPr>
          <p:grpSpPr bwMode="auto">
            <a:xfrm>
              <a:off x="1927" y="332"/>
              <a:ext cx="171" cy="169"/>
              <a:chOff x="1179" y="1966"/>
              <a:chExt cx="171" cy="169"/>
            </a:xfrm>
          </p:grpSpPr>
          <p:sp>
            <p:nvSpPr>
              <p:cNvPr id="35085" name="Freeform 208"/>
              <p:cNvSpPr>
                <a:spLocks/>
              </p:cNvSpPr>
              <p:nvPr/>
            </p:nvSpPr>
            <p:spPr bwMode="auto">
              <a:xfrm>
                <a:off x="1203" y="2068"/>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9525">
                <a:noFill/>
                <a:round/>
                <a:headEnd/>
                <a:tailEnd/>
              </a:ln>
            </p:spPr>
            <p:txBody>
              <a:bodyPr/>
              <a:lstStyle/>
              <a:p>
                <a:endParaRPr lang="it-IT"/>
              </a:p>
            </p:txBody>
          </p:sp>
          <p:sp>
            <p:nvSpPr>
              <p:cNvPr id="35086" name="Freeform 209"/>
              <p:cNvSpPr>
                <a:spLocks/>
              </p:cNvSpPr>
              <p:nvPr/>
            </p:nvSpPr>
            <p:spPr bwMode="auto">
              <a:xfrm>
                <a:off x="1205" y="2070"/>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5087" name="Rectangle 210"/>
              <p:cNvSpPr>
                <a:spLocks noChangeArrowheads="1"/>
              </p:cNvSpPr>
              <p:nvPr/>
            </p:nvSpPr>
            <p:spPr bwMode="auto">
              <a:xfrm>
                <a:off x="1203" y="2086"/>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088" name="Rectangle 211"/>
              <p:cNvSpPr>
                <a:spLocks noChangeArrowheads="1"/>
              </p:cNvSpPr>
              <p:nvPr/>
            </p:nvSpPr>
            <p:spPr bwMode="auto">
              <a:xfrm>
                <a:off x="1204" y="2087"/>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89" name="Freeform 212"/>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9525">
                <a:noFill/>
                <a:round/>
                <a:headEnd/>
                <a:tailEnd/>
              </a:ln>
            </p:spPr>
            <p:txBody>
              <a:bodyPr/>
              <a:lstStyle/>
              <a:p>
                <a:endParaRPr lang="it-IT"/>
              </a:p>
            </p:txBody>
          </p:sp>
          <p:sp>
            <p:nvSpPr>
              <p:cNvPr id="35090" name="Freeform 213"/>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5091" name="Freeform 214"/>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9525">
                <a:noFill/>
                <a:round/>
                <a:headEnd/>
                <a:tailEnd/>
              </a:ln>
            </p:spPr>
            <p:txBody>
              <a:bodyPr/>
              <a:lstStyle/>
              <a:p>
                <a:endParaRPr lang="it-IT"/>
              </a:p>
            </p:txBody>
          </p:sp>
          <p:sp>
            <p:nvSpPr>
              <p:cNvPr id="35092" name="Freeform 215"/>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5093" name="Freeform 216"/>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9525">
                <a:noFill/>
                <a:round/>
                <a:headEnd/>
                <a:tailEnd/>
              </a:ln>
            </p:spPr>
            <p:txBody>
              <a:bodyPr/>
              <a:lstStyle/>
              <a:p>
                <a:endParaRPr lang="it-IT"/>
              </a:p>
            </p:txBody>
          </p:sp>
          <p:sp>
            <p:nvSpPr>
              <p:cNvPr id="35094" name="Freeform 217"/>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5095" name="Rectangle 218"/>
              <p:cNvSpPr>
                <a:spLocks noChangeArrowheads="1"/>
              </p:cNvSpPr>
              <p:nvPr/>
            </p:nvSpPr>
            <p:spPr bwMode="auto">
              <a:xfrm>
                <a:off x="1206" y="1981"/>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96" name="Rectangle 219"/>
              <p:cNvSpPr>
                <a:spLocks noChangeArrowheads="1"/>
              </p:cNvSpPr>
              <p:nvPr/>
            </p:nvSpPr>
            <p:spPr bwMode="auto">
              <a:xfrm>
                <a:off x="1216" y="1993"/>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97" name="Freeform 220"/>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9525">
                <a:noFill/>
                <a:round/>
                <a:headEnd/>
                <a:tailEnd/>
              </a:ln>
            </p:spPr>
            <p:txBody>
              <a:bodyPr/>
              <a:lstStyle/>
              <a:p>
                <a:endParaRPr lang="it-IT"/>
              </a:p>
            </p:txBody>
          </p:sp>
          <p:sp>
            <p:nvSpPr>
              <p:cNvPr id="35098" name="Freeform 221"/>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5099" name="Freeform 222"/>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9525">
                <a:noFill/>
                <a:round/>
                <a:headEnd/>
                <a:tailEnd/>
              </a:ln>
            </p:spPr>
            <p:txBody>
              <a:bodyPr/>
              <a:lstStyle/>
              <a:p>
                <a:endParaRPr lang="it-IT"/>
              </a:p>
            </p:txBody>
          </p:sp>
          <p:sp>
            <p:nvSpPr>
              <p:cNvPr id="35100" name="Freeform 223"/>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5101" name="Freeform 224"/>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9525">
                <a:noFill/>
                <a:round/>
                <a:headEnd/>
                <a:tailEnd/>
              </a:ln>
            </p:spPr>
            <p:txBody>
              <a:bodyPr/>
              <a:lstStyle/>
              <a:p>
                <a:endParaRPr lang="it-IT"/>
              </a:p>
            </p:txBody>
          </p:sp>
          <p:sp>
            <p:nvSpPr>
              <p:cNvPr id="35102" name="Freeform 225"/>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5103" name="Rectangle 226"/>
              <p:cNvSpPr>
                <a:spLocks noChangeArrowheads="1"/>
              </p:cNvSpPr>
              <p:nvPr/>
            </p:nvSpPr>
            <p:spPr bwMode="auto">
              <a:xfrm>
                <a:off x="1179"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104" name="Rectangle 227"/>
              <p:cNvSpPr>
                <a:spLocks noChangeArrowheads="1"/>
              </p:cNvSpPr>
              <p:nvPr/>
            </p:nvSpPr>
            <p:spPr bwMode="auto">
              <a:xfrm>
                <a:off x="1180"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4959" name="Group 228"/>
            <p:cNvGrpSpPr>
              <a:grpSpLocks/>
            </p:cNvGrpSpPr>
            <p:nvPr/>
          </p:nvGrpSpPr>
          <p:grpSpPr bwMode="auto">
            <a:xfrm>
              <a:off x="1971" y="370"/>
              <a:ext cx="94" cy="56"/>
              <a:chOff x="1223" y="2004"/>
              <a:chExt cx="94" cy="56"/>
            </a:xfrm>
          </p:grpSpPr>
          <p:grpSp>
            <p:nvGrpSpPr>
              <p:cNvPr id="35058" name="Group 229"/>
              <p:cNvGrpSpPr>
                <a:grpSpLocks/>
              </p:cNvGrpSpPr>
              <p:nvPr/>
            </p:nvGrpSpPr>
            <p:grpSpPr bwMode="auto">
              <a:xfrm>
                <a:off x="1223" y="2004"/>
                <a:ext cx="93" cy="56"/>
                <a:chOff x="1223" y="2004"/>
                <a:chExt cx="93" cy="56"/>
              </a:xfrm>
            </p:grpSpPr>
            <p:sp>
              <p:nvSpPr>
                <p:cNvPr id="35076" name="Oval 230"/>
                <p:cNvSpPr>
                  <a:spLocks noChangeArrowheads="1"/>
                </p:cNvSpPr>
                <p:nvPr/>
              </p:nvSpPr>
              <p:spPr bwMode="auto">
                <a:xfrm>
                  <a:off x="1255" y="2004"/>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77" name="Oval 231"/>
                <p:cNvSpPr>
                  <a:spLocks noChangeArrowheads="1"/>
                </p:cNvSpPr>
                <p:nvPr/>
              </p:nvSpPr>
              <p:spPr bwMode="auto">
                <a:xfrm>
                  <a:off x="1233"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78" name="Oval 232"/>
                <p:cNvSpPr>
                  <a:spLocks noChangeArrowheads="1"/>
                </p:cNvSpPr>
                <p:nvPr/>
              </p:nvSpPr>
              <p:spPr bwMode="auto">
                <a:xfrm>
                  <a:off x="1223"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79" name="Oval 233"/>
                <p:cNvSpPr>
                  <a:spLocks noChangeArrowheads="1"/>
                </p:cNvSpPr>
                <p:nvPr/>
              </p:nvSpPr>
              <p:spPr bwMode="auto">
                <a:xfrm>
                  <a:off x="1229"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80" name="Oval 234"/>
                <p:cNvSpPr>
                  <a:spLocks noChangeArrowheads="1"/>
                </p:cNvSpPr>
                <p:nvPr/>
              </p:nvSpPr>
              <p:spPr bwMode="auto">
                <a:xfrm>
                  <a:off x="1251" y="2036"/>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81" name="Oval 235"/>
                <p:cNvSpPr>
                  <a:spLocks noChangeArrowheads="1"/>
                </p:cNvSpPr>
                <p:nvPr/>
              </p:nvSpPr>
              <p:spPr bwMode="auto">
                <a:xfrm>
                  <a:off x="1281" y="2010"/>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82" name="Oval 236"/>
                <p:cNvSpPr>
                  <a:spLocks noChangeArrowheads="1"/>
                </p:cNvSpPr>
                <p:nvPr/>
              </p:nvSpPr>
              <p:spPr bwMode="auto">
                <a:xfrm>
                  <a:off x="1285" y="2022"/>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83" name="Oval 237"/>
                <p:cNvSpPr>
                  <a:spLocks noChangeArrowheads="1"/>
                </p:cNvSpPr>
                <p:nvPr/>
              </p:nvSpPr>
              <p:spPr bwMode="auto">
                <a:xfrm>
                  <a:off x="1283" y="2026"/>
                  <a:ext cx="3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84" name="Oval 238"/>
                <p:cNvSpPr>
                  <a:spLocks noChangeArrowheads="1"/>
                </p:cNvSpPr>
                <p:nvPr/>
              </p:nvSpPr>
              <p:spPr bwMode="auto">
                <a:xfrm>
                  <a:off x="1239" y="2018"/>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059" name="Group 239"/>
              <p:cNvGrpSpPr>
                <a:grpSpLocks/>
              </p:cNvGrpSpPr>
              <p:nvPr/>
            </p:nvGrpSpPr>
            <p:grpSpPr bwMode="auto">
              <a:xfrm>
                <a:off x="1223" y="2004"/>
                <a:ext cx="94" cy="56"/>
                <a:chOff x="1223" y="2004"/>
                <a:chExt cx="94" cy="56"/>
              </a:xfrm>
            </p:grpSpPr>
            <p:sp>
              <p:nvSpPr>
                <p:cNvPr id="35060" name="Arc 240"/>
                <p:cNvSpPr>
                  <a:spLocks/>
                </p:cNvSpPr>
                <p:nvPr/>
              </p:nvSpPr>
              <p:spPr bwMode="auto">
                <a:xfrm>
                  <a:off x="1256" y="2004"/>
                  <a:ext cx="39" cy="12"/>
                </a:xfrm>
                <a:custGeom>
                  <a:avLst/>
                  <a:gdLst>
                    <a:gd name="T0" fmla="*/ 0 w 41085"/>
                    <a:gd name="T1" fmla="*/ 0 h 21600"/>
                    <a:gd name="T2" fmla="*/ 0 w 41085"/>
                    <a:gd name="T3" fmla="*/ 0 h 21600"/>
                    <a:gd name="T4" fmla="*/ 0 w 41085"/>
                    <a:gd name="T5" fmla="*/ 0 h 21600"/>
                    <a:gd name="T6" fmla="*/ 0 60000 65536"/>
                    <a:gd name="T7" fmla="*/ 0 60000 65536"/>
                    <a:gd name="T8" fmla="*/ 0 60000 65536"/>
                    <a:gd name="T9" fmla="*/ 0 w 41085"/>
                    <a:gd name="T10" fmla="*/ 0 h 21600"/>
                    <a:gd name="T11" fmla="*/ 41085 w 41085"/>
                    <a:gd name="T12" fmla="*/ 21600 h 21600"/>
                  </a:gdLst>
                  <a:ahLst/>
                  <a:cxnLst>
                    <a:cxn ang="T6">
                      <a:pos x="T0" y="T1"/>
                    </a:cxn>
                    <a:cxn ang="T7">
                      <a:pos x="T2" y="T3"/>
                    </a:cxn>
                    <a:cxn ang="T8">
                      <a:pos x="T4" y="T5"/>
                    </a:cxn>
                  </a:cxnLst>
                  <a:rect l="T9" t="T10" r="T11" b="T12"/>
                  <a:pathLst>
                    <a:path w="41085" h="21600" fill="none" extrusionOk="0">
                      <a:moveTo>
                        <a:pt x="0" y="15905"/>
                      </a:moveTo>
                      <a:cubicBezTo>
                        <a:pt x="2567" y="6513"/>
                        <a:pt x="11099" y="-1"/>
                        <a:pt x="20836" y="0"/>
                      </a:cubicBezTo>
                      <a:cubicBezTo>
                        <a:pt x="29864" y="0"/>
                        <a:pt x="37941" y="5615"/>
                        <a:pt x="41084" y="14080"/>
                      </a:cubicBezTo>
                    </a:path>
                    <a:path w="41085" h="21600" stroke="0" extrusionOk="0">
                      <a:moveTo>
                        <a:pt x="0" y="15905"/>
                      </a:moveTo>
                      <a:cubicBezTo>
                        <a:pt x="2567" y="6513"/>
                        <a:pt x="11099" y="-1"/>
                        <a:pt x="20836" y="0"/>
                      </a:cubicBezTo>
                      <a:cubicBezTo>
                        <a:pt x="29864" y="0"/>
                        <a:pt x="37941" y="5615"/>
                        <a:pt x="41084" y="14080"/>
                      </a:cubicBezTo>
                      <a:lnTo>
                        <a:pt x="20836" y="21600"/>
                      </a:lnTo>
                      <a:close/>
                    </a:path>
                  </a:pathLst>
                </a:custGeom>
                <a:solidFill>
                  <a:srgbClr val="E7EDED"/>
                </a:solidFill>
                <a:ln w="9525">
                  <a:noFill/>
                  <a:round/>
                  <a:headEnd/>
                  <a:tailEnd/>
                </a:ln>
              </p:spPr>
              <p:txBody>
                <a:bodyPr/>
                <a:lstStyle/>
                <a:p>
                  <a:endParaRPr lang="it-IT"/>
                </a:p>
              </p:txBody>
            </p:sp>
            <p:sp>
              <p:nvSpPr>
                <p:cNvPr id="35061" name="Arc 241"/>
                <p:cNvSpPr>
                  <a:spLocks/>
                </p:cNvSpPr>
                <p:nvPr/>
              </p:nvSpPr>
              <p:spPr bwMode="auto">
                <a:xfrm>
                  <a:off x="1257" y="2005"/>
                  <a:ext cx="37" cy="11"/>
                </a:xfrm>
                <a:custGeom>
                  <a:avLst/>
                  <a:gdLst>
                    <a:gd name="T0" fmla="*/ 0 w 40935"/>
                    <a:gd name="T1" fmla="*/ 0 h 21600"/>
                    <a:gd name="T2" fmla="*/ 0 w 40935"/>
                    <a:gd name="T3" fmla="*/ 0 h 21600"/>
                    <a:gd name="T4" fmla="*/ 0 w 40935"/>
                    <a:gd name="T5" fmla="*/ 0 h 21600"/>
                    <a:gd name="T6" fmla="*/ 0 60000 65536"/>
                    <a:gd name="T7" fmla="*/ 0 60000 65536"/>
                    <a:gd name="T8" fmla="*/ 0 60000 65536"/>
                    <a:gd name="T9" fmla="*/ 0 w 40935"/>
                    <a:gd name="T10" fmla="*/ 0 h 21600"/>
                    <a:gd name="T11" fmla="*/ 40935 w 40935"/>
                    <a:gd name="T12" fmla="*/ 21600 h 21600"/>
                  </a:gdLst>
                  <a:ahLst/>
                  <a:cxnLst>
                    <a:cxn ang="T6">
                      <a:pos x="T0" y="T1"/>
                    </a:cxn>
                    <a:cxn ang="T7">
                      <a:pos x="T2" y="T3"/>
                    </a:cxn>
                    <a:cxn ang="T8">
                      <a:pos x="T4" y="T5"/>
                    </a:cxn>
                  </a:cxnLst>
                  <a:rect l="T9" t="T10" r="T11" b="T12"/>
                  <a:pathLst>
                    <a:path w="40935" h="21600" fill="none" extrusionOk="0">
                      <a:moveTo>
                        <a:pt x="-1" y="15705"/>
                      </a:moveTo>
                      <a:cubicBezTo>
                        <a:pt x="2635" y="6413"/>
                        <a:pt x="11120" y="-1"/>
                        <a:pt x="20780" y="0"/>
                      </a:cubicBezTo>
                      <a:cubicBezTo>
                        <a:pt x="29712" y="0"/>
                        <a:pt x="37723" y="5498"/>
                        <a:pt x="40935" y="13832"/>
                      </a:cubicBezTo>
                    </a:path>
                    <a:path w="40935" h="21600" stroke="0" extrusionOk="0">
                      <a:moveTo>
                        <a:pt x="-1" y="15705"/>
                      </a:moveTo>
                      <a:cubicBezTo>
                        <a:pt x="2635" y="6413"/>
                        <a:pt x="11120" y="-1"/>
                        <a:pt x="20780" y="0"/>
                      </a:cubicBezTo>
                      <a:cubicBezTo>
                        <a:pt x="29712" y="0"/>
                        <a:pt x="37723" y="5498"/>
                        <a:pt x="40935" y="13832"/>
                      </a:cubicBezTo>
                      <a:lnTo>
                        <a:pt x="20780" y="21600"/>
                      </a:lnTo>
                      <a:close/>
                    </a:path>
                  </a:pathLst>
                </a:custGeom>
                <a:solidFill>
                  <a:srgbClr val="E7EDED"/>
                </a:solidFill>
                <a:ln w="3175">
                  <a:solidFill>
                    <a:srgbClr val="6C8F93"/>
                  </a:solidFill>
                  <a:round/>
                  <a:headEnd/>
                  <a:tailEnd/>
                </a:ln>
              </p:spPr>
              <p:txBody>
                <a:bodyPr/>
                <a:lstStyle/>
                <a:p>
                  <a:endParaRPr lang="it-IT"/>
                </a:p>
              </p:txBody>
            </p:sp>
            <p:sp>
              <p:nvSpPr>
                <p:cNvPr id="35062" name="Arc 242"/>
                <p:cNvSpPr>
                  <a:spLocks/>
                </p:cNvSpPr>
                <p:nvPr/>
              </p:nvSpPr>
              <p:spPr bwMode="auto">
                <a:xfrm>
                  <a:off x="1233" y="2010"/>
                  <a:ext cx="23" cy="14"/>
                </a:xfrm>
                <a:custGeom>
                  <a:avLst/>
                  <a:gdLst>
                    <a:gd name="T0" fmla="*/ 0 w 33372"/>
                    <a:gd name="T1" fmla="*/ 0 h 26005"/>
                    <a:gd name="T2" fmla="*/ 0 w 33372"/>
                    <a:gd name="T3" fmla="*/ 0 h 26005"/>
                    <a:gd name="T4" fmla="*/ 0 w 33372"/>
                    <a:gd name="T5" fmla="*/ 0 h 26005"/>
                    <a:gd name="T6" fmla="*/ 0 60000 65536"/>
                    <a:gd name="T7" fmla="*/ 0 60000 65536"/>
                    <a:gd name="T8" fmla="*/ 0 60000 65536"/>
                    <a:gd name="T9" fmla="*/ 0 w 33372"/>
                    <a:gd name="T10" fmla="*/ 0 h 26005"/>
                    <a:gd name="T11" fmla="*/ 33372 w 33372"/>
                    <a:gd name="T12" fmla="*/ 26005 h 26005"/>
                  </a:gdLst>
                  <a:ahLst/>
                  <a:cxnLst>
                    <a:cxn ang="T6">
                      <a:pos x="T0" y="T1"/>
                    </a:cxn>
                    <a:cxn ang="T7">
                      <a:pos x="T2" y="T3"/>
                    </a:cxn>
                    <a:cxn ang="T8">
                      <a:pos x="T4" y="T5"/>
                    </a:cxn>
                  </a:cxnLst>
                  <a:rect l="T9" t="T10" r="T11" b="T12"/>
                  <a:pathLst>
                    <a:path w="33372" h="26005" fill="none" extrusionOk="0">
                      <a:moveTo>
                        <a:pt x="453" y="26005"/>
                      </a:moveTo>
                      <a:cubicBezTo>
                        <a:pt x="152" y="24556"/>
                        <a:pt x="0" y="23080"/>
                        <a:pt x="0" y="21600"/>
                      </a:cubicBezTo>
                      <a:cubicBezTo>
                        <a:pt x="0" y="9670"/>
                        <a:pt x="9670" y="0"/>
                        <a:pt x="21600" y="0"/>
                      </a:cubicBezTo>
                      <a:cubicBezTo>
                        <a:pt x="25779" y="-1"/>
                        <a:pt x="29868" y="1212"/>
                        <a:pt x="33372" y="3489"/>
                      </a:cubicBezTo>
                    </a:path>
                    <a:path w="33372" h="26005" stroke="0" extrusionOk="0">
                      <a:moveTo>
                        <a:pt x="453" y="26005"/>
                      </a:moveTo>
                      <a:cubicBezTo>
                        <a:pt x="152" y="24556"/>
                        <a:pt x="0" y="23080"/>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5063" name="Arc 243"/>
                <p:cNvSpPr>
                  <a:spLocks/>
                </p:cNvSpPr>
                <p:nvPr/>
              </p:nvSpPr>
              <p:spPr bwMode="auto">
                <a:xfrm>
                  <a:off x="1234" y="2011"/>
                  <a:ext cx="22" cy="13"/>
                </a:xfrm>
                <a:custGeom>
                  <a:avLst/>
                  <a:gdLst>
                    <a:gd name="T0" fmla="*/ 0 w 33223"/>
                    <a:gd name="T1" fmla="*/ 0 h 26082"/>
                    <a:gd name="T2" fmla="*/ 0 w 33223"/>
                    <a:gd name="T3" fmla="*/ 0 h 26082"/>
                    <a:gd name="T4" fmla="*/ 0 w 33223"/>
                    <a:gd name="T5" fmla="*/ 0 h 26082"/>
                    <a:gd name="T6" fmla="*/ 0 60000 65536"/>
                    <a:gd name="T7" fmla="*/ 0 60000 65536"/>
                    <a:gd name="T8" fmla="*/ 0 60000 65536"/>
                    <a:gd name="T9" fmla="*/ 0 w 33223"/>
                    <a:gd name="T10" fmla="*/ 0 h 26082"/>
                    <a:gd name="T11" fmla="*/ 33223 w 33223"/>
                    <a:gd name="T12" fmla="*/ 26082 h 26082"/>
                  </a:gdLst>
                  <a:ahLst/>
                  <a:cxnLst>
                    <a:cxn ang="T6">
                      <a:pos x="T0" y="T1"/>
                    </a:cxn>
                    <a:cxn ang="T7">
                      <a:pos x="T2" y="T3"/>
                    </a:cxn>
                    <a:cxn ang="T8">
                      <a:pos x="T4" y="T5"/>
                    </a:cxn>
                  </a:cxnLst>
                  <a:rect l="T9" t="T10" r="T11" b="T12"/>
                  <a:pathLst>
                    <a:path w="33223" h="26082" fill="none" extrusionOk="0">
                      <a:moveTo>
                        <a:pt x="470" y="26081"/>
                      </a:moveTo>
                      <a:cubicBezTo>
                        <a:pt x="157" y="24608"/>
                        <a:pt x="0" y="23106"/>
                        <a:pt x="0" y="21600"/>
                      </a:cubicBezTo>
                      <a:cubicBezTo>
                        <a:pt x="0" y="9670"/>
                        <a:pt x="9670" y="0"/>
                        <a:pt x="21600" y="0"/>
                      </a:cubicBezTo>
                      <a:cubicBezTo>
                        <a:pt x="25718" y="-1"/>
                        <a:pt x="29751" y="1177"/>
                        <a:pt x="33223" y="3393"/>
                      </a:cubicBezTo>
                    </a:path>
                    <a:path w="33223" h="26082" stroke="0" extrusionOk="0">
                      <a:moveTo>
                        <a:pt x="470" y="26081"/>
                      </a:moveTo>
                      <a:cubicBezTo>
                        <a:pt x="157" y="24608"/>
                        <a:pt x="0" y="23106"/>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5064" name="Arc 244"/>
                <p:cNvSpPr>
                  <a:spLocks/>
                </p:cNvSpPr>
                <p:nvPr/>
              </p:nvSpPr>
              <p:spPr bwMode="auto">
                <a:xfrm>
                  <a:off x="1229"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5065" name="Arc 245"/>
                <p:cNvSpPr>
                  <a:spLocks/>
                </p:cNvSpPr>
                <p:nvPr/>
              </p:nvSpPr>
              <p:spPr bwMode="auto">
                <a:xfrm>
                  <a:off x="1230"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5066" name="Arc 246"/>
                <p:cNvSpPr>
                  <a:spLocks/>
                </p:cNvSpPr>
                <p:nvPr/>
              </p:nvSpPr>
              <p:spPr bwMode="auto">
                <a:xfrm>
                  <a:off x="1294" y="2010"/>
                  <a:ext cx="19" cy="14"/>
                </a:xfrm>
                <a:custGeom>
                  <a:avLst/>
                  <a:gdLst>
                    <a:gd name="T0" fmla="*/ 0 w 25986"/>
                    <a:gd name="T1" fmla="*/ 0 h 33449"/>
                    <a:gd name="T2" fmla="*/ 0 w 25986"/>
                    <a:gd name="T3" fmla="*/ 0 h 33449"/>
                    <a:gd name="T4" fmla="*/ 0 w 25986"/>
                    <a:gd name="T5" fmla="*/ 0 h 33449"/>
                    <a:gd name="T6" fmla="*/ 0 60000 65536"/>
                    <a:gd name="T7" fmla="*/ 0 60000 65536"/>
                    <a:gd name="T8" fmla="*/ 0 60000 65536"/>
                    <a:gd name="T9" fmla="*/ 0 w 25986"/>
                    <a:gd name="T10" fmla="*/ 0 h 33449"/>
                    <a:gd name="T11" fmla="*/ 25986 w 25986"/>
                    <a:gd name="T12" fmla="*/ 33449 h 33449"/>
                  </a:gdLst>
                  <a:ahLst/>
                  <a:cxnLst>
                    <a:cxn ang="T6">
                      <a:pos x="T0" y="T1"/>
                    </a:cxn>
                    <a:cxn ang="T7">
                      <a:pos x="T2" y="T3"/>
                    </a:cxn>
                    <a:cxn ang="T8">
                      <a:pos x="T4" y="T5"/>
                    </a:cxn>
                  </a:cxnLst>
                  <a:rect l="T9" t="T10" r="T11" b="T12"/>
                  <a:pathLst>
                    <a:path w="25986" h="33449" fill="none" extrusionOk="0">
                      <a:moveTo>
                        <a:pt x="-1" y="449"/>
                      </a:moveTo>
                      <a:cubicBezTo>
                        <a:pt x="1442" y="150"/>
                        <a:pt x="2912" y="-1"/>
                        <a:pt x="4386" y="0"/>
                      </a:cubicBezTo>
                      <a:cubicBezTo>
                        <a:pt x="16315" y="0"/>
                        <a:pt x="25986" y="9670"/>
                        <a:pt x="25986" y="21600"/>
                      </a:cubicBezTo>
                      <a:cubicBezTo>
                        <a:pt x="25986" y="25810"/>
                        <a:pt x="24755" y="29928"/>
                        <a:pt x="22445" y="33448"/>
                      </a:cubicBezTo>
                    </a:path>
                    <a:path w="25986" h="33449" stroke="0" extrusionOk="0">
                      <a:moveTo>
                        <a:pt x="-1" y="449"/>
                      </a:moveTo>
                      <a:cubicBezTo>
                        <a:pt x="1442" y="150"/>
                        <a:pt x="2912" y="-1"/>
                        <a:pt x="4386" y="0"/>
                      </a:cubicBezTo>
                      <a:cubicBezTo>
                        <a:pt x="16315" y="0"/>
                        <a:pt x="25986" y="9670"/>
                        <a:pt x="25986" y="21600"/>
                      </a:cubicBezTo>
                      <a:cubicBezTo>
                        <a:pt x="25986" y="25810"/>
                        <a:pt x="24755" y="29928"/>
                        <a:pt x="22445" y="33448"/>
                      </a:cubicBezTo>
                      <a:lnTo>
                        <a:pt x="4386" y="21600"/>
                      </a:lnTo>
                      <a:close/>
                    </a:path>
                  </a:pathLst>
                </a:custGeom>
                <a:solidFill>
                  <a:srgbClr val="E7EDED"/>
                </a:solidFill>
                <a:ln w="9525">
                  <a:noFill/>
                  <a:round/>
                  <a:headEnd/>
                  <a:tailEnd/>
                </a:ln>
              </p:spPr>
              <p:txBody>
                <a:bodyPr/>
                <a:lstStyle/>
                <a:p>
                  <a:endParaRPr lang="it-IT"/>
                </a:p>
              </p:txBody>
            </p:sp>
            <p:sp>
              <p:nvSpPr>
                <p:cNvPr id="35067" name="Arc 247"/>
                <p:cNvSpPr>
                  <a:spLocks/>
                </p:cNvSpPr>
                <p:nvPr/>
              </p:nvSpPr>
              <p:spPr bwMode="auto">
                <a:xfrm>
                  <a:off x="1294" y="2011"/>
                  <a:ext cx="17" cy="13"/>
                </a:xfrm>
                <a:custGeom>
                  <a:avLst/>
                  <a:gdLst>
                    <a:gd name="T0" fmla="*/ 0 w 25776"/>
                    <a:gd name="T1" fmla="*/ 0 h 33873"/>
                    <a:gd name="T2" fmla="*/ 0 w 25776"/>
                    <a:gd name="T3" fmla="*/ 0 h 33873"/>
                    <a:gd name="T4" fmla="*/ 0 w 25776"/>
                    <a:gd name="T5" fmla="*/ 0 h 33873"/>
                    <a:gd name="T6" fmla="*/ 0 60000 65536"/>
                    <a:gd name="T7" fmla="*/ 0 60000 65536"/>
                    <a:gd name="T8" fmla="*/ 0 60000 65536"/>
                    <a:gd name="T9" fmla="*/ 0 w 25776"/>
                    <a:gd name="T10" fmla="*/ 0 h 33873"/>
                    <a:gd name="T11" fmla="*/ 25776 w 25776"/>
                    <a:gd name="T12" fmla="*/ 33873 h 33873"/>
                  </a:gdLst>
                  <a:ahLst/>
                  <a:cxnLst>
                    <a:cxn ang="T6">
                      <a:pos x="T0" y="T1"/>
                    </a:cxn>
                    <a:cxn ang="T7">
                      <a:pos x="T2" y="T3"/>
                    </a:cxn>
                    <a:cxn ang="T8">
                      <a:pos x="T4" y="T5"/>
                    </a:cxn>
                  </a:cxnLst>
                  <a:rect l="T9" t="T10" r="T11" b="T12"/>
                  <a:pathLst>
                    <a:path w="25776" h="33873" fill="none" extrusionOk="0">
                      <a:moveTo>
                        <a:pt x="0" y="407"/>
                      </a:moveTo>
                      <a:cubicBezTo>
                        <a:pt x="1375" y="136"/>
                        <a:pt x="2774" y="-1"/>
                        <a:pt x="4176" y="0"/>
                      </a:cubicBezTo>
                      <a:cubicBezTo>
                        <a:pt x="16105" y="0"/>
                        <a:pt x="25776" y="9670"/>
                        <a:pt x="25776" y="21600"/>
                      </a:cubicBezTo>
                      <a:cubicBezTo>
                        <a:pt x="25776" y="25984"/>
                        <a:pt x="24441" y="30264"/>
                        <a:pt x="21950" y="33872"/>
                      </a:cubicBezTo>
                    </a:path>
                    <a:path w="25776" h="33873" stroke="0" extrusionOk="0">
                      <a:moveTo>
                        <a:pt x="0" y="407"/>
                      </a:moveTo>
                      <a:cubicBezTo>
                        <a:pt x="1375" y="136"/>
                        <a:pt x="2774" y="-1"/>
                        <a:pt x="4176" y="0"/>
                      </a:cubicBezTo>
                      <a:cubicBezTo>
                        <a:pt x="16105" y="0"/>
                        <a:pt x="25776" y="9670"/>
                        <a:pt x="25776" y="21600"/>
                      </a:cubicBezTo>
                      <a:cubicBezTo>
                        <a:pt x="25776" y="25984"/>
                        <a:pt x="24441" y="30264"/>
                        <a:pt x="21950" y="33872"/>
                      </a:cubicBezTo>
                      <a:lnTo>
                        <a:pt x="4176" y="21600"/>
                      </a:lnTo>
                      <a:close/>
                    </a:path>
                  </a:pathLst>
                </a:custGeom>
                <a:solidFill>
                  <a:srgbClr val="E7EDED"/>
                </a:solidFill>
                <a:ln w="3175">
                  <a:solidFill>
                    <a:srgbClr val="6C8F93"/>
                  </a:solidFill>
                  <a:round/>
                  <a:headEnd/>
                  <a:tailEnd/>
                </a:ln>
              </p:spPr>
              <p:txBody>
                <a:bodyPr/>
                <a:lstStyle/>
                <a:p>
                  <a:endParaRPr lang="it-IT"/>
                </a:p>
              </p:txBody>
            </p:sp>
            <p:sp>
              <p:nvSpPr>
                <p:cNvPr id="35068" name="Arc 248"/>
                <p:cNvSpPr>
                  <a:spLocks/>
                </p:cNvSpPr>
                <p:nvPr/>
              </p:nvSpPr>
              <p:spPr bwMode="auto">
                <a:xfrm>
                  <a:off x="1300" y="2024"/>
                  <a:ext cx="17" cy="14"/>
                </a:xfrm>
                <a:custGeom>
                  <a:avLst/>
                  <a:gdLst>
                    <a:gd name="T0" fmla="*/ 0 w 21600"/>
                    <a:gd name="T1" fmla="*/ 0 h 30094"/>
                    <a:gd name="T2" fmla="*/ 0 w 21600"/>
                    <a:gd name="T3" fmla="*/ 0 h 30094"/>
                    <a:gd name="T4" fmla="*/ 0 w 21600"/>
                    <a:gd name="T5" fmla="*/ 0 h 30094"/>
                    <a:gd name="T6" fmla="*/ 0 60000 65536"/>
                    <a:gd name="T7" fmla="*/ 0 60000 65536"/>
                    <a:gd name="T8" fmla="*/ 0 60000 65536"/>
                    <a:gd name="T9" fmla="*/ 0 w 21600"/>
                    <a:gd name="T10" fmla="*/ 0 h 30094"/>
                    <a:gd name="T11" fmla="*/ 21600 w 21600"/>
                    <a:gd name="T12" fmla="*/ 30094 h 30094"/>
                  </a:gdLst>
                  <a:ahLst/>
                  <a:cxnLst>
                    <a:cxn ang="T6">
                      <a:pos x="T0" y="T1"/>
                    </a:cxn>
                    <a:cxn ang="T7">
                      <a:pos x="T2" y="T3"/>
                    </a:cxn>
                    <a:cxn ang="T8">
                      <a:pos x="T4" y="T5"/>
                    </a:cxn>
                  </a:cxnLst>
                  <a:rect l="T9" t="T10" r="T11" b="T12"/>
                  <a:pathLst>
                    <a:path w="21600" h="30094" fill="none" extrusionOk="0">
                      <a:moveTo>
                        <a:pt x="13043" y="-1"/>
                      </a:moveTo>
                      <a:cubicBezTo>
                        <a:pt x="18433" y="4083"/>
                        <a:pt x="21600" y="10454"/>
                        <a:pt x="21600" y="17217"/>
                      </a:cubicBezTo>
                      <a:cubicBezTo>
                        <a:pt x="21600" y="21855"/>
                        <a:pt x="20107" y="26370"/>
                        <a:pt x="17341" y="30093"/>
                      </a:cubicBezTo>
                    </a:path>
                    <a:path w="21600" h="30094" stroke="0" extrusionOk="0">
                      <a:moveTo>
                        <a:pt x="13043" y="-1"/>
                      </a:moveTo>
                      <a:cubicBezTo>
                        <a:pt x="18433" y="4083"/>
                        <a:pt x="21600" y="10454"/>
                        <a:pt x="21600" y="17217"/>
                      </a:cubicBezTo>
                      <a:cubicBezTo>
                        <a:pt x="21600" y="21855"/>
                        <a:pt x="20107" y="26370"/>
                        <a:pt x="17341" y="30093"/>
                      </a:cubicBezTo>
                      <a:lnTo>
                        <a:pt x="0" y="17217"/>
                      </a:lnTo>
                      <a:close/>
                    </a:path>
                  </a:pathLst>
                </a:custGeom>
                <a:solidFill>
                  <a:srgbClr val="E7EDED"/>
                </a:solidFill>
                <a:ln w="9525">
                  <a:noFill/>
                  <a:round/>
                  <a:headEnd/>
                  <a:tailEnd/>
                </a:ln>
              </p:spPr>
              <p:txBody>
                <a:bodyPr/>
                <a:lstStyle/>
                <a:p>
                  <a:endParaRPr lang="it-IT"/>
                </a:p>
              </p:txBody>
            </p:sp>
            <p:sp>
              <p:nvSpPr>
                <p:cNvPr id="35069" name="Arc 249"/>
                <p:cNvSpPr>
                  <a:spLocks/>
                </p:cNvSpPr>
                <p:nvPr/>
              </p:nvSpPr>
              <p:spPr bwMode="auto">
                <a:xfrm>
                  <a:off x="1300" y="2025"/>
                  <a:ext cx="16" cy="13"/>
                </a:xfrm>
                <a:custGeom>
                  <a:avLst/>
                  <a:gdLst>
                    <a:gd name="T0" fmla="*/ 0 w 21600"/>
                    <a:gd name="T1" fmla="*/ 0 h 30713"/>
                    <a:gd name="T2" fmla="*/ 0 w 21600"/>
                    <a:gd name="T3" fmla="*/ 0 h 30713"/>
                    <a:gd name="T4" fmla="*/ 0 w 21600"/>
                    <a:gd name="T5" fmla="*/ 0 h 30713"/>
                    <a:gd name="T6" fmla="*/ 0 60000 65536"/>
                    <a:gd name="T7" fmla="*/ 0 60000 65536"/>
                    <a:gd name="T8" fmla="*/ 0 60000 65536"/>
                    <a:gd name="T9" fmla="*/ 0 w 21600"/>
                    <a:gd name="T10" fmla="*/ 0 h 30713"/>
                    <a:gd name="T11" fmla="*/ 21600 w 21600"/>
                    <a:gd name="T12" fmla="*/ 30713 h 30713"/>
                  </a:gdLst>
                  <a:ahLst/>
                  <a:cxnLst>
                    <a:cxn ang="T6">
                      <a:pos x="T0" y="T1"/>
                    </a:cxn>
                    <a:cxn ang="T7">
                      <a:pos x="T2" y="T3"/>
                    </a:cxn>
                    <a:cxn ang="T8">
                      <a:pos x="T4" y="T5"/>
                    </a:cxn>
                  </a:cxnLst>
                  <a:rect l="T9" t="T10" r="T11" b="T12"/>
                  <a:pathLst>
                    <a:path w="21600" h="30713" fill="none" extrusionOk="0">
                      <a:moveTo>
                        <a:pt x="12687" y="0"/>
                      </a:moveTo>
                      <a:cubicBezTo>
                        <a:pt x="18286" y="4063"/>
                        <a:pt x="21600" y="10563"/>
                        <a:pt x="21600" y="17481"/>
                      </a:cubicBezTo>
                      <a:cubicBezTo>
                        <a:pt x="21600" y="22271"/>
                        <a:pt x="20007" y="26926"/>
                        <a:pt x="17072" y="30712"/>
                      </a:cubicBezTo>
                    </a:path>
                    <a:path w="21600" h="30713" stroke="0" extrusionOk="0">
                      <a:moveTo>
                        <a:pt x="12687" y="0"/>
                      </a:moveTo>
                      <a:cubicBezTo>
                        <a:pt x="18286" y="4063"/>
                        <a:pt x="21600" y="10563"/>
                        <a:pt x="21600" y="17481"/>
                      </a:cubicBezTo>
                      <a:cubicBezTo>
                        <a:pt x="21600" y="22271"/>
                        <a:pt x="20007" y="26926"/>
                        <a:pt x="17072" y="30712"/>
                      </a:cubicBezTo>
                      <a:lnTo>
                        <a:pt x="0" y="17481"/>
                      </a:lnTo>
                      <a:close/>
                    </a:path>
                  </a:pathLst>
                </a:custGeom>
                <a:solidFill>
                  <a:srgbClr val="E7EDED"/>
                </a:solidFill>
                <a:ln w="3175">
                  <a:solidFill>
                    <a:srgbClr val="6C8F93"/>
                  </a:solidFill>
                  <a:round/>
                  <a:headEnd/>
                  <a:tailEnd/>
                </a:ln>
              </p:spPr>
              <p:txBody>
                <a:bodyPr/>
                <a:lstStyle/>
                <a:p>
                  <a:endParaRPr lang="it-IT"/>
                </a:p>
              </p:txBody>
            </p:sp>
            <p:sp>
              <p:nvSpPr>
                <p:cNvPr id="35070" name="Arc 250"/>
                <p:cNvSpPr>
                  <a:spLocks/>
                </p:cNvSpPr>
                <p:nvPr/>
              </p:nvSpPr>
              <p:spPr bwMode="auto">
                <a:xfrm>
                  <a:off x="1294" y="2037"/>
                  <a:ext cx="20" cy="19"/>
                </a:xfrm>
                <a:custGeom>
                  <a:avLst/>
                  <a:gdLst>
                    <a:gd name="T0" fmla="*/ 0 w 28231"/>
                    <a:gd name="T1" fmla="*/ 0 h 27833"/>
                    <a:gd name="T2" fmla="*/ 0 w 28231"/>
                    <a:gd name="T3" fmla="*/ 0 h 27833"/>
                    <a:gd name="T4" fmla="*/ 0 w 28231"/>
                    <a:gd name="T5" fmla="*/ 0 h 27833"/>
                    <a:gd name="T6" fmla="*/ 0 60000 65536"/>
                    <a:gd name="T7" fmla="*/ 0 60000 65536"/>
                    <a:gd name="T8" fmla="*/ 0 60000 65536"/>
                    <a:gd name="T9" fmla="*/ 0 w 28231"/>
                    <a:gd name="T10" fmla="*/ 0 h 27833"/>
                    <a:gd name="T11" fmla="*/ 28231 w 28231"/>
                    <a:gd name="T12" fmla="*/ 27833 h 27833"/>
                  </a:gdLst>
                  <a:ahLst/>
                  <a:cxnLst>
                    <a:cxn ang="T6">
                      <a:pos x="T0" y="T1"/>
                    </a:cxn>
                    <a:cxn ang="T7">
                      <a:pos x="T2" y="T3"/>
                    </a:cxn>
                    <a:cxn ang="T8">
                      <a:pos x="T4" y="T5"/>
                    </a:cxn>
                  </a:cxnLst>
                  <a:rect l="T9" t="T10" r="T11" b="T12"/>
                  <a:pathLst>
                    <a:path w="28231" h="27833" fill="none" extrusionOk="0">
                      <a:moveTo>
                        <a:pt x="27312" y="-1"/>
                      </a:moveTo>
                      <a:cubicBezTo>
                        <a:pt x="27921" y="2021"/>
                        <a:pt x="28231" y="4121"/>
                        <a:pt x="28231" y="6233"/>
                      </a:cubicBezTo>
                      <a:cubicBezTo>
                        <a:pt x="28231" y="18162"/>
                        <a:pt x="18560" y="27833"/>
                        <a:pt x="6631" y="27833"/>
                      </a:cubicBezTo>
                      <a:cubicBezTo>
                        <a:pt x="4379" y="27833"/>
                        <a:pt x="2142" y="27481"/>
                        <a:pt x="0" y="26789"/>
                      </a:cubicBezTo>
                    </a:path>
                    <a:path w="28231" h="27833" stroke="0" extrusionOk="0">
                      <a:moveTo>
                        <a:pt x="27312" y="-1"/>
                      </a:moveTo>
                      <a:cubicBezTo>
                        <a:pt x="27921" y="2021"/>
                        <a:pt x="28231" y="4121"/>
                        <a:pt x="28231" y="6233"/>
                      </a:cubicBezTo>
                      <a:cubicBezTo>
                        <a:pt x="28231" y="18162"/>
                        <a:pt x="18560" y="27833"/>
                        <a:pt x="6631" y="27833"/>
                      </a:cubicBezTo>
                      <a:cubicBezTo>
                        <a:pt x="4379" y="27833"/>
                        <a:pt x="2142" y="27481"/>
                        <a:pt x="0" y="26789"/>
                      </a:cubicBezTo>
                      <a:lnTo>
                        <a:pt x="6631" y="6233"/>
                      </a:lnTo>
                      <a:close/>
                    </a:path>
                  </a:pathLst>
                </a:custGeom>
                <a:solidFill>
                  <a:srgbClr val="E7EDED"/>
                </a:solidFill>
                <a:ln w="9525">
                  <a:noFill/>
                  <a:round/>
                  <a:headEnd/>
                  <a:tailEnd/>
                </a:ln>
              </p:spPr>
              <p:txBody>
                <a:bodyPr/>
                <a:lstStyle/>
                <a:p>
                  <a:endParaRPr lang="it-IT"/>
                </a:p>
              </p:txBody>
            </p:sp>
            <p:sp>
              <p:nvSpPr>
                <p:cNvPr id="35071" name="Arc 251"/>
                <p:cNvSpPr>
                  <a:spLocks/>
                </p:cNvSpPr>
                <p:nvPr/>
              </p:nvSpPr>
              <p:spPr bwMode="auto">
                <a:xfrm>
                  <a:off x="1295" y="2037"/>
                  <a:ext cx="19" cy="18"/>
                </a:xfrm>
                <a:custGeom>
                  <a:avLst/>
                  <a:gdLst>
                    <a:gd name="T0" fmla="*/ 0 w 28217"/>
                    <a:gd name="T1" fmla="*/ 0 h 27846"/>
                    <a:gd name="T2" fmla="*/ 0 w 28217"/>
                    <a:gd name="T3" fmla="*/ 0 h 27846"/>
                    <a:gd name="T4" fmla="*/ 0 w 28217"/>
                    <a:gd name="T5" fmla="*/ 0 h 27846"/>
                    <a:gd name="T6" fmla="*/ 0 60000 65536"/>
                    <a:gd name="T7" fmla="*/ 0 60000 65536"/>
                    <a:gd name="T8" fmla="*/ 0 60000 65536"/>
                    <a:gd name="T9" fmla="*/ 0 w 28217"/>
                    <a:gd name="T10" fmla="*/ 0 h 27846"/>
                    <a:gd name="T11" fmla="*/ 28217 w 28217"/>
                    <a:gd name="T12" fmla="*/ 27846 h 27846"/>
                  </a:gdLst>
                  <a:ahLst/>
                  <a:cxnLst>
                    <a:cxn ang="T6">
                      <a:pos x="T0" y="T1"/>
                    </a:cxn>
                    <a:cxn ang="T7">
                      <a:pos x="T2" y="T3"/>
                    </a:cxn>
                    <a:cxn ang="T8">
                      <a:pos x="T4" y="T5"/>
                    </a:cxn>
                  </a:cxnLst>
                  <a:rect l="T9" t="T10" r="T11" b="T12"/>
                  <a:pathLst>
                    <a:path w="28217" h="27846" fill="none" extrusionOk="0">
                      <a:moveTo>
                        <a:pt x="27294" y="-1"/>
                      </a:moveTo>
                      <a:cubicBezTo>
                        <a:pt x="27906" y="2025"/>
                        <a:pt x="28217" y="4130"/>
                        <a:pt x="28217" y="6246"/>
                      </a:cubicBezTo>
                      <a:cubicBezTo>
                        <a:pt x="28217" y="18175"/>
                        <a:pt x="18546" y="27846"/>
                        <a:pt x="6617" y="27846"/>
                      </a:cubicBezTo>
                      <a:cubicBezTo>
                        <a:pt x="4370" y="27846"/>
                        <a:pt x="2138" y="27495"/>
                        <a:pt x="-1" y="26807"/>
                      </a:cubicBezTo>
                    </a:path>
                    <a:path w="28217" h="27846" stroke="0" extrusionOk="0">
                      <a:moveTo>
                        <a:pt x="27294" y="-1"/>
                      </a:moveTo>
                      <a:cubicBezTo>
                        <a:pt x="27906" y="2025"/>
                        <a:pt x="28217" y="4130"/>
                        <a:pt x="28217" y="6246"/>
                      </a:cubicBezTo>
                      <a:cubicBezTo>
                        <a:pt x="28217" y="18175"/>
                        <a:pt x="18546" y="27846"/>
                        <a:pt x="6617" y="27846"/>
                      </a:cubicBezTo>
                      <a:cubicBezTo>
                        <a:pt x="4370" y="27846"/>
                        <a:pt x="2138" y="27495"/>
                        <a:pt x="-1" y="26807"/>
                      </a:cubicBezTo>
                      <a:lnTo>
                        <a:pt x="6617" y="6246"/>
                      </a:lnTo>
                      <a:close/>
                    </a:path>
                  </a:pathLst>
                </a:custGeom>
                <a:solidFill>
                  <a:srgbClr val="E7EDED"/>
                </a:solidFill>
                <a:ln w="3175">
                  <a:solidFill>
                    <a:srgbClr val="6C8F93"/>
                  </a:solidFill>
                  <a:round/>
                  <a:headEnd/>
                  <a:tailEnd/>
                </a:ln>
              </p:spPr>
              <p:txBody>
                <a:bodyPr/>
                <a:lstStyle/>
                <a:p>
                  <a:endParaRPr lang="it-IT"/>
                </a:p>
              </p:txBody>
            </p:sp>
            <p:sp>
              <p:nvSpPr>
                <p:cNvPr id="35072" name="Arc 252"/>
                <p:cNvSpPr>
                  <a:spLocks/>
                </p:cNvSpPr>
                <p:nvPr/>
              </p:nvSpPr>
              <p:spPr bwMode="auto">
                <a:xfrm>
                  <a:off x="1223" y="2024"/>
                  <a:ext cx="10" cy="17"/>
                </a:xfrm>
                <a:custGeom>
                  <a:avLst/>
                  <a:gdLst>
                    <a:gd name="T0" fmla="*/ 0 w 21600"/>
                    <a:gd name="T1" fmla="*/ 0 h 41436"/>
                    <a:gd name="T2" fmla="*/ 0 w 21600"/>
                    <a:gd name="T3" fmla="*/ 0 h 41436"/>
                    <a:gd name="T4" fmla="*/ 0 w 21600"/>
                    <a:gd name="T5" fmla="*/ 0 h 41436"/>
                    <a:gd name="T6" fmla="*/ 0 60000 65536"/>
                    <a:gd name="T7" fmla="*/ 0 60000 65536"/>
                    <a:gd name="T8" fmla="*/ 0 60000 65536"/>
                    <a:gd name="T9" fmla="*/ 0 w 21600"/>
                    <a:gd name="T10" fmla="*/ 0 h 41436"/>
                    <a:gd name="T11" fmla="*/ 21600 w 21600"/>
                    <a:gd name="T12" fmla="*/ 41436 h 41436"/>
                  </a:gdLst>
                  <a:ahLst/>
                  <a:cxnLst>
                    <a:cxn ang="T6">
                      <a:pos x="T0" y="T1"/>
                    </a:cxn>
                    <a:cxn ang="T7">
                      <a:pos x="T2" y="T3"/>
                    </a:cxn>
                    <a:cxn ang="T8">
                      <a:pos x="T4" y="T5"/>
                    </a:cxn>
                  </a:cxnLst>
                  <a:rect l="T9" t="T10" r="T11" b="T12"/>
                  <a:pathLst>
                    <a:path w="21600" h="41436" fill="none" extrusionOk="0">
                      <a:moveTo>
                        <a:pt x="13091" y="41435"/>
                      </a:moveTo>
                      <a:cubicBezTo>
                        <a:pt x="5149" y="38031"/>
                        <a:pt x="0" y="30222"/>
                        <a:pt x="0" y="21582"/>
                      </a:cubicBezTo>
                      <a:cubicBezTo>
                        <a:pt x="-1" y="9996"/>
                        <a:pt x="9140" y="473"/>
                        <a:pt x="20717" y="0"/>
                      </a:cubicBezTo>
                    </a:path>
                    <a:path w="21600" h="41436" stroke="0" extrusionOk="0">
                      <a:moveTo>
                        <a:pt x="13091" y="41435"/>
                      </a:moveTo>
                      <a:cubicBezTo>
                        <a:pt x="5149" y="38031"/>
                        <a:pt x="0" y="30222"/>
                        <a:pt x="0" y="21582"/>
                      </a:cubicBezTo>
                      <a:cubicBezTo>
                        <a:pt x="-1" y="9996"/>
                        <a:pt x="9140" y="473"/>
                        <a:pt x="20717" y="0"/>
                      </a:cubicBezTo>
                      <a:lnTo>
                        <a:pt x="21600" y="21582"/>
                      </a:lnTo>
                      <a:close/>
                    </a:path>
                  </a:pathLst>
                </a:custGeom>
                <a:solidFill>
                  <a:srgbClr val="E7EDED"/>
                </a:solidFill>
                <a:ln w="9525">
                  <a:noFill/>
                  <a:round/>
                  <a:headEnd/>
                  <a:tailEnd/>
                </a:ln>
              </p:spPr>
              <p:txBody>
                <a:bodyPr/>
                <a:lstStyle/>
                <a:p>
                  <a:endParaRPr lang="it-IT"/>
                </a:p>
              </p:txBody>
            </p:sp>
            <p:sp>
              <p:nvSpPr>
                <p:cNvPr id="35073" name="Arc 253"/>
                <p:cNvSpPr>
                  <a:spLocks/>
                </p:cNvSpPr>
                <p:nvPr/>
              </p:nvSpPr>
              <p:spPr bwMode="auto">
                <a:xfrm>
                  <a:off x="1224" y="2025"/>
                  <a:ext cx="9" cy="15"/>
                </a:xfrm>
                <a:custGeom>
                  <a:avLst/>
                  <a:gdLst>
                    <a:gd name="T0" fmla="*/ 0 w 21600"/>
                    <a:gd name="T1" fmla="*/ 0 h 41473"/>
                    <a:gd name="T2" fmla="*/ 0 w 21600"/>
                    <a:gd name="T3" fmla="*/ 0 h 41473"/>
                    <a:gd name="T4" fmla="*/ 0 w 21600"/>
                    <a:gd name="T5" fmla="*/ 0 h 41473"/>
                    <a:gd name="T6" fmla="*/ 0 60000 65536"/>
                    <a:gd name="T7" fmla="*/ 0 60000 65536"/>
                    <a:gd name="T8" fmla="*/ 0 60000 65536"/>
                    <a:gd name="T9" fmla="*/ 0 w 21600"/>
                    <a:gd name="T10" fmla="*/ 0 h 41473"/>
                    <a:gd name="T11" fmla="*/ 21600 w 21600"/>
                    <a:gd name="T12" fmla="*/ 41473 h 41473"/>
                  </a:gdLst>
                  <a:ahLst/>
                  <a:cxnLst>
                    <a:cxn ang="T6">
                      <a:pos x="T0" y="T1"/>
                    </a:cxn>
                    <a:cxn ang="T7">
                      <a:pos x="T2" y="T3"/>
                    </a:cxn>
                    <a:cxn ang="T8">
                      <a:pos x="T4" y="T5"/>
                    </a:cxn>
                  </a:cxnLst>
                  <a:rect l="T9" t="T10" r="T11" b="T12"/>
                  <a:pathLst>
                    <a:path w="21600" h="41473" fill="none" extrusionOk="0">
                      <a:moveTo>
                        <a:pt x="13179" y="41473"/>
                      </a:moveTo>
                      <a:cubicBezTo>
                        <a:pt x="5190" y="38091"/>
                        <a:pt x="0" y="30257"/>
                        <a:pt x="0" y="21582"/>
                      </a:cubicBezTo>
                      <a:cubicBezTo>
                        <a:pt x="-1" y="9991"/>
                        <a:pt x="9147" y="467"/>
                        <a:pt x="20727" y="-1"/>
                      </a:cubicBezTo>
                    </a:path>
                    <a:path w="21600" h="41473" stroke="0" extrusionOk="0">
                      <a:moveTo>
                        <a:pt x="13179" y="41473"/>
                      </a:moveTo>
                      <a:cubicBezTo>
                        <a:pt x="5190" y="38091"/>
                        <a:pt x="0" y="30257"/>
                        <a:pt x="0" y="21582"/>
                      </a:cubicBezTo>
                      <a:cubicBezTo>
                        <a:pt x="-1" y="9991"/>
                        <a:pt x="9147" y="467"/>
                        <a:pt x="20727" y="-1"/>
                      </a:cubicBezTo>
                      <a:lnTo>
                        <a:pt x="21600" y="21582"/>
                      </a:lnTo>
                      <a:close/>
                    </a:path>
                  </a:pathLst>
                </a:custGeom>
                <a:solidFill>
                  <a:srgbClr val="E7EDED"/>
                </a:solidFill>
                <a:ln w="3175">
                  <a:solidFill>
                    <a:srgbClr val="6C8F93"/>
                  </a:solidFill>
                  <a:round/>
                  <a:headEnd/>
                  <a:tailEnd/>
                </a:ln>
              </p:spPr>
              <p:txBody>
                <a:bodyPr/>
                <a:lstStyle/>
                <a:p>
                  <a:endParaRPr lang="it-IT"/>
                </a:p>
              </p:txBody>
            </p:sp>
            <p:sp>
              <p:nvSpPr>
                <p:cNvPr id="35074" name="Arc 254"/>
                <p:cNvSpPr>
                  <a:spLocks/>
                </p:cNvSpPr>
                <p:nvPr/>
              </p:nvSpPr>
              <p:spPr bwMode="auto">
                <a:xfrm>
                  <a:off x="1252" y="2048"/>
                  <a:ext cx="42" cy="12"/>
                </a:xfrm>
                <a:custGeom>
                  <a:avLst/>
                  <a:gdLst>
                    <a:gd name="T0" fmla="*/ 0 w 38844"/>
                    <a:gd name="T1" fmla="*/ 0 h 21600"/>
                    <a:gd name="T2" fmla="*/ 0 w 38844"/>
                    <a:gd name="T3" fmla="*/ 0 h 21600"/>
                    <a:gd name="T4" fmla="*/ 0 w 38844"/>
                    <a:gd name="T5" fmla="*/ 0 h 21600"/>
                    <a:gd name="T6" fmla="*/ 0 60000 65536"/>
                    <a:gd name="T7" fmla="*/ 0 60000 65536"/>
                    <a:gd name="T8" fmla="*/ 0 60000 65536"/>
                    <a:gd name="T9" fmla="*/ 0 w 38844"/>
                    <a:gd name="T10" fmla="*/ 0 h 21600"/>
                    <a:gd name="T11" fmla="*/ 38844 w 38844"/>
                    <a:gd name="T12" fmla="*/ 21600 h 21600"/>
                  </a:gdLst>
                  <a:ahLst/>
                  <a:cxnLst>
                    <a:cxn ang="T6">
                      <a:pos x="T0" y="T1"/>
                    </a:cxn>
                    <a:cxn ang="T7">
                      <a:pos x="T2" y="T3"/>
                    </a:cxn>
                    <a:cxn ang="T8">
                      <a:pos x="T4" y="T5"/>
                    </a:cxn>
                  </a:cxnLst>
                  <a:rect l="T9" t="T10" r="T11" b="T12"/>
                  <a:pathLst>
                    <a:path w="38844" h="21600" fill="none" extrusionOk="0">
                      <a:moveTo>
                        <a:pt x="38843" y="12211"/>
                      </a:moveTo>
                      <a:cubicBezTo>
                        <a:pt x="34816" y="18087"/>
                        <a:pt x="28150" y="21599"/>
                        <a:pt x="21027" y="21600"/>
                      </a:cubicBezTo>
                      <a:cubicBezTo>
                        <a:pt x="11001" y="21600"/>
                        <a:pt x="2293" y="14701"/>
                        <a:pt x="-1" y="4941"/>
                      </a:cubicBezTo>
                    </a:path>
                    <a:path w="38844" h="21600" stroke="0" extrusionOk="0">
                      <a:moveTo>
                        <a:pt x="38843" y="12211"/>
                      </a:moveTo>
                      <a:cubicBezTo>
                        <a:pt x="34816" y="18087"/>
                        <a:pt x="28150" y="21599"/>
                        <a:pt x="21027" y="21600"/>
                      </a:cubicBezTo>
                      <a:cubicBezTo>
                        <a:pt x="11001" y="21600"/>
                        <a:pt x="2293" y="14701"/>
                        <a:pt x="-1" y="4941"/>
                      </a:cubicBezTo>
                      <a:lnTo>
                        <a:pt x="21027" y="0"/>
                      </a:lnTo>
                      <a:close/>
                    </a:path>
                  </a:pathLst>
                </a:custGeom>
                <a:solidFill>
                  <a:srgbClr val="E7EDED"/>
                </a:solidFill>
                <a:ln w="9525">
                  <a:noFill/>
                  <a:round/>
                  <a:headEnd/>
                  <a:tailEnd/>
                </a:ln>
              </p:spPr>
              <p:txBody>
                <a:bodyPr/>
                <a:lstStyle/>
                <a:p>
                  <a:endParaRPr lang="it-IT"/>
                </a:p>
              </p:txBody>
            </p:sp>
            <p:sp>
              <p:nvSpPr>
                <p:cNvPr id="35075" name="Arc 255"/>
                <p:cNvSpPr>
                  <a:spLocks/>
                </p:cNvSpPr>
                <p:nvPr/>
              </p:nvSpPr>
              <p:spPr bwMode="auto">
                <a:xfrm>
                  <a:off x="1253" y="2048"/>
                  <a:ext cx="40" cy="11"/>
                </a:xfrm>
                <a:custGeom>
                  <a:avLst/>
                  <a:gdLst>
                    <a:gd name="T0" fmla="*/ 0 w 38540"/>
                    <a:gd name="T1" fmla="*/ 0 h 21600"/>
                    <a:gd name="T2" fmla="*/ 0 w 38540"/>
                    <a:gd name="T3" fmla="*/ 0 h 21600"/>
                    <a:gd name="T4" fmla="*/ 0 w 38540"/>
                    <a:gd name="T5" fmla="*/ 0 h 21600"/>
                    <a:gd name="T6" fmla="*/ 0 60000 65536"/>
                    <a:gd name="T7" fmla="*/ 0 60000 65536"/>
                    <a:gd name="T8" fmla="*/ 0 60000 65536"/>
                    <a:gd name="T9" fmla="*/ 0 w 38540"/>
                    <a:gd name="T10" fmla="*/ 0 h 21600"/>
                    <a:gd name="T11" fmla="*/ 38540 w 38540"/>
                    <a:gd name="T12" fmla="*/ 21600 h 21600"/>
                  </a:gdLst>
                  <a:ahLst/>
                  <a:cxnLst>
                    <a:cxn ang="T6">
                      <a:pos x="T0" y="T1"/>
                    </a:cxn>
                    <a:cxn ang="T7">
                      <a:pos x="T2" y="T3"/>
                    </a:cxn>
                    <a:cxn ang="T8">
                      <a:pos x="T4" y="T5"/>
                    </a:cxn>
                  </a:cxnLst>
                  <a:rect l="T9" t="T10" r="T11" b="T12"/>
                  <a:pathLst>
                    <a:path w="38540" h="21600" fill="none" extrusionOk="0">
                      <a:moveTo>
                        <a:pt x="38539" y="12573"/>
                      </a:moveTo>
                      <a:cubicBezTo>
                        <a:pt x="34483" y="18239"/>
                        <a:pt x="27944" y="21599"/>
                        <a:pt x="20977" y="21600"/>
                      </a:cubicBezTo>
                      <a:cubicBezTo>
                        <a:pt x="11030" y="21600"/>
                        <a:pt x="2370" y="14808"/>
                        <a:pt x="-1" y="5149"/>
                      </a:cubicBezTo>
                    </a:path>
                    <a:path w="38540" h="21600" stroke="0" extrusionOk="0">
                      <a:moveTo>
                        <a:pt x="38539" y="12573"/>
                      </a:moveTo>
                      <a:cubicBezTo>
                        <a:pt x="34483" y="18239"/>
                        <a:pt x="27944" y="21599"/>
                        <a:pt x="20977" y="21600"/>
                      </a:cubicBezTo>
                      <a:cubicBezTo>
                        <a:pt x="11030" y="21600"/>
                        <a:pt x="2370" y="14808"/>
                        <a:pt x="-1" y="5149"/>
                      </a:cubicBezTo>
                      <a:lnTo>
                        <a:pt x="20977" y="0"/>
                      </a:lnTo>
                      <a:close/>
                    </a:path>
                  </a:pathLst>
                </a:custGeom>
                <a:solidFill>
                  <a:srgbClr val="E7EDED"/>
                </a:solidFill>
                <a:ln w="3175">
                  <a:solidFill>
                    <a:srgbClr val="6C8F93"/>
                  </a:solidFill>
                  <a:round/>
                  <a:headEnd/>
                  <a:tailEnd/>
                </a:ln>
              </p:spPr>
              <p:txBody>
                <a:bodyPr/>
                <a:lstStyle/>
                <a:p>
                  <a:endParaRPr lang="it-IT"/>
                </a:p>
              </p:txBody>
            </p:sp>
          </p:grpSp>
        </p:grpSp>
        <p:grpSp>
          <p:nvGrpSpPr>
            <p:cNvPr id="34960" name="Group 256"/>
            <p:cNvGrpSpPr>
              <a:grpSpLocks/>
            </p:cNvGrpSpPr>
            <p:nvPr/>
          </p:nvGrpSpPr>
          <p:grpSpPr bwMode="auto">
            <a:xfrm>
              <a:off x="1709" y="533"/>
              <a:ext cx="169" cy="168"/>
              <a:chOff x="961" y="2167"/>
              <a:chExt cx="169" cy="168"/>
            </a:xfrm>
          </p:grpSpPr>
          <p:sp>
            <p:nvSpPr>
              <p:cNvPr id="35038" name="Freeform 257"/>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5039" name="Freeform 258"/>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5040" name="Rectangle 259"/>
              <p:cNvSpPr>
                <a:spLocks noChangeArrowheads="1"/>
              </p:cNvSpPr>
              <p:nvPr/>
            </p:nvSpPr>
            <p:spPr bwMode="auto">
              <a:xfrm>
                <a:off x="985" y="2287"/>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041" name="Rectangle 260"/>
              <p:cNvSpPr>
                <a:spLocks noChangeArrowheads="1"/>
              </p:cNvSpPr>
              <p:nvPr/>
            </p:nvSpPr>
            <p:spPr bwMode="auto">
              <a:xfrm>
                <a:off x="986" y="2288"/>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42" name="Freeform 261"/>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5043" name="Freeform 262"/>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5044" name="Freeform 263"/>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5045" name="Freeform 264"/>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5046" name="Freeform 265"/>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5047" name="Freeform 266"/>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5048" name="Rectangle 267"/>
              <p:cNvSpPr>
                <a:spLocks noChangeArrowheads="1"/>
              </p:cNvSpPr>
              <p:nvPr/>
            </p:nvSpPr>
            <p:spPr bwMode="auto">
              <a:xfrm>
                <a:off x="988" y="2182"/>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49" name="Rectangle 268"/>
              <p:cNvSpPr>
                <a:spLocks noChangeArrowheads="1"/>
              </p:cNvSpPr>
              <p:nvPr/>
            </p:nvSpPr>
            <p:spPr bwMode="auto">
              <a:xfrm>
                <a:off x="998" y="2194"/>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50" name="Freeform 269"/>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5051" name="Freeform 270"/>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5052" name="Freeform 271"/>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9525">
                <a:noFill/>
                <a:round/>
                <a:headEnd/>
                <a:tailEnd/>
              </a:ln>
            </p:spPr>
            <p:txBody>
              <a:bodyPr/>
              <a:lstStyle/>
              <a:p>
                <a:endParaRPr lang="it-IT"/>
              </a:p>
            </p:txBody>
          </p:sp>
          <p:sp>
            <p:nvSpPr>
              <p:cNvPr id="35053" name="Freeform 272"/>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3175">
                <a:solidFill>
                  <a:srgbClr val="494936"/>
                </a:solidFill>
                <a:prstDash val="solid"/>
                <a:round/>
                <a:headEnd/>
                <a:tailEnd/>
              </a:ln>
            </p:spPr>
            <p:txBody>
              <a:bodyPr/>
              <a:lstStyle/>
              <a:p>
                <a:endParaRPr lang="it-IT"/>
              </a:p>
            </p:txBody>
          </p:sp>
          <p:sp>
            <p:nvSpPr>
              <p:cNvPr id="35054" name="Freeform 273"/>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9525">
                <a:noFill/>
                <a:round/>
                <a:headEnd/>
                <a:tailEnd/>
              </a:ln>
            </p:spPr>
            <p:txBody>
              <a:bodyPr/>
              <a:lstStyle/>
              <a:p>
                <a:endParaRPr lang="it-IT"/>
              </a:p>
            </p:txBody>
          </p:sp>
          <p:sp>
            <p:nvSpPr>
              <p:cNvPr id="35055" name="Freeform 274"/>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3175">
                <a:solidFill>
                  <a:srgbClr val="494936"/>
                </a:solidFill>
                <a:prstDash val="solid"/>
                <a:round/>
                <a:headEnd/>
                <a:tailEnd/>
              </a:ln>
            </p:spPr>
            <p:txBody>
              <a:bodyPr/>
              <a:lstStyle/>
              <a:p>
                <a:endParaRPr lang="it-IT"/>
              </a:p>
            </p:txBody>
          </p:sp>
          <p:sp>
            <p:nvSpPr>
              <p:cNvPr id="35056" name="Rectangle 275"/>
              <p:cNvSpPr>
                <a:spLocks noChangeArrowheads="1"/>
              </p:cNvSpPr>
              <p:nvPr/>
            </p:nvSpPr>
            <p:spPr bwMode="auto">
              <a:xfrm>
                <a:off x="961" y="23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057" name="Rectangle 276"/>
              <p:cNvSpPr>
                <a:spLocks noChangeArrowheads="1"/>
              </p:cNvSpPr>
              <p:nvPr/>
            </p:nvSpPr>
            <p:spPr bwMode="auto">
              <a:xfrm>
                <a:off x="962" y="23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4961" name="Group 277"/>
            <p:cNvGrpSpPr>
              <a:grpSpLocks/>
            </p:cNvGrpSpPr>
            <p:nvPr/>
          </p:nvGrpSpPr>
          <p:grpSpPr bwMode="auto">
            <a:xfrm>
              <a:off x="1753" y="571"/>
              <a:ext cx="93" cy="56"/>
              <a:chOff x="1005" y="2205"/>
              <a:chExt cx="93" cy="56"/>
            </a:xfrm>
          </p:grpSpPr>
          <p:grpSp>
            <p:nvGrpSpPr>
              <p:cNvPr id="35011" name="Group 278"/>
              <p:cNvGrpSpPr>
                <a:grpSpLocks/>
              </p:cNvGrpSpPr>
              <p:nvPr/>
            </p:nvGrpSpPr>
            <p:grpSpPr bwMode="auto">
              <a:xfrm>
                <a:off x="1005" y="2205"/>
                <a:ext cx="93" cy="56"/>
                <a:chOff x="1005" y="2205"/>
                <a:chExt cx="93" cy="56"/>
              </a:xfrm>
            </p:grpSpPr>
            <p:sp>
              <p:nvSpPr>
                <p:cNvPr id="35029" name="Oval 279"/>
                <p:cNvSpPr>
                  <a:spLocks noChangeArrowheads="1"/>
                </p:cNvSpPr>
                <p:nvPr/>
              </p:nvSpPr>
              <p:spPr bwMode="auto">
                <a:xfrm>
                  <a:off x="1037" y="2205"/>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0" name="Oval 280"/>
                <p:cNvSpPr>
                  <a:spLocks noChangeArrowheads="1"/>
                </p:cNvSpPr>
                <p:nvPr/>
              </p:nvSpPr>
              <p:spPr bwMode="auto">
                <a:xfrm>
                  <a:off x="1015" y="2211"/>
                  <a:ext cx="3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1" name="Oval 281"/>
                <p:cNvSpPr>
                  <a:spLocks noChangeArrowheads="1"/>
                </p:cNvSpPr>
                <p:nvPr/>
              </p:nvSpPr>
              <p:spPr bwMode="auto">
                <a:xfrm>
                  <a:off x="1005" y="2225"/>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2" name="Oval 282"/>
                <p:cNvSpPr>
                  <a:spLocks noChangeArrowheads="1"/>
                </p:cNvSpPr>
                <p:nvPr/>
              </p:nvSpPr>
              <p:spPr bwMode="auto">
                <a:xfrm>
                  <a:off x="1011" y="2233"/>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3" name="Oval 283"/>
                <p:cNvSpPr>
                  <a:spLocks noChangeArrowheads="1"/>
                </p:cNvSpPr>
                <p:nvPr/>
              </p:nvSpPr>
              <p:spPr bwMode="auto">
                <a:xfrm>
                  <a:off x="1033" y="2237"/>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4" name="Oval 284"/>
                <p:cNvSpPr>
                  <a:spLocks noChangeArrowheads="1"/>
                </p:cNvSpPr>
                <p:nvPr/>
              </p:nvSpPr>
              <p:spPr bwMode="auto">
                <a:xfrm>
                  <a:off x="1064" y="2211"/>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5" name="Oval 285"/>
                <p:cNvSpPr>
                  <a:spLocks noChangeArrowheads="1"/>
                </p:cNvSpPr>
                <p:nvPr/>
              </p:nvSpPr>
              <p:spPr bwMode="auto">
                <a:xfrm>
                  <a:off x="1068" y="2223"/>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6" name="Oval 286"/>
                <p:cNvSpPr>
                  <a:spLocks noChangeArrowheads="1"/>
                </p:cNvSpPr>
                <p:nvPr/>
              </p:nvSpPr>
              <p:spPr bwMode="auto">
                <a:xfrm>
                  <a:off x="1066" y="2227"/>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5037" name="Oval 287"/>
                <p:cNvSpPr>
                  <a:spLocks noChangeArrowheads="1"/>
                </p:cNvSpPr>
                <p:nvPr/>
              </p:nvSpPr>
              <p:spPr bwMode="auto">
                <a:xfrm>
                  <a:off x="1021" y="2219"/>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012" name="Group 288"/>
              <p:cNvGrpSpPr>
                <a:grpSpLocks/>
              </p:cNvGrpSpPr>
              <p:nvPr/>
            </p:nvGrpSpPr>
            <p:grpSpPr bwMode="auto">
              <a:xfrm>
                <a:off x="1005" y="2205"/>
                <a:ext cx="93" cy="56"/>
                <a:chOff x="1005" y="2205"/>
                <a:chExt cx="93" cy="56"/>
              </a:xfrm>
            </p:grpSpPr>
            <p:sp>
              <p:nvSpPr>
                <p:cNvPr id="35013" name="Arc 289"/>
                <p:cNvSpPr>
                  <a:spLocks/>
                </p:cNvSpPr>
                <p:nvPr/>
              </p:nvSpPr>
              <p:spPr bwMode="auto">
                <a:xfrm>
                  <a:off x="1039" y="2205"/>
                  <a:ext cx="38" cy="12"/>
                </a:xfrm>
                <a:custGeom>
                  <a:avLst/>
                  <a:gdLst>
                    <a:gd name="T0" fmla="*/ 0 w 40079"/>
                    <a:gd name="T1" fmla="*/ 0 h 21600"/>
                    <a:gd name="T2" fmla="*/ 0 w 40079"/>
                    <a:gd name="T3" fmla="*/ 0 h 21600"/>
                    <a:gd name="T4" fmla="*/ 0 w 40079"/>
                    <a:gd name="T5" fmla="*/ 0 h 21600"/>
                    <a:gd name="T6" fmla="*/ 0 60000 65536"/>
                    <a:gd name="T7" fmla="*/ 0 60000 65536"/>
                    <a:gd name="T8" fmla="*/ 0 60000 65536"/>
                    <a:gd name="T9" fmla="*/ 0 w 40079"/>
                    <a:gd name="T10" fmla="*/ 0 h 21600"/>
                    <a:gd name="T11" fmla="*/ 40079 w 40079"/>
                    <a:gd name="T12" fmla="*/ 21600 h 21600"/>
                  </a:gdLst>
                  <a:ahLst/>
                  <a:cxnLst>
                    <a:cxn ang="T6">
                      <a:pos x="T0" y="T1"/>
                    </a:cxn>
                    <a:cxn ang="T7">
                      <a:pos x="T2" y="T3"/>
                    </a:cxn>
                    <a:cxn ang="T8">
                      <a:pos x="T4" y="T5"/>
                    </a:cxn>
                  </a:cxnLst>
                  <a:rect l="T9" t="T10" r="T11" b="T12"/>
                  <a:pathLst>
                    <a:path w="40079" h="21600" fill="none" extrusionOk="0">
                      <a:moveTo>
                        <a:pt x="0" y="14358"/>
                      </a:moveTo>
                      <a:cubicBezTo>
                        <a:pt x="3063" y="5749"/>
                        <a:pt x="11212" y="-1"/>
                        <a:pt x="20350" y="0"/>
                      </a:cubicBezTo>
                      <a:cubicBezTo>
                        <a:pt x="28878" y="0"/>
                        <a:pt x="36608" y="5017"/>
                        <a:pt x="40079" y="12807"/>
                      </a:cubicBezTo>
                    </a:path>
                    <a:path w="40079" h="21600" stroke="0" extrusionOk="0">
                      <a:moveTo>
                        <a:pt x="0" y="14358"/>
                      </a:moveTo>
                      <a:cubicBezTo>
                        <a:pt x="3063" y="5749"/>
                        <a:pt x="11212" y="-1"/>
                        <a:pt x="20350" y="0"/>
                      </a:cubicBezTo>
                      <a:cubicBezTo>
                        <a:pt x="28878" y="0"/>
                        <a:pt x="36608" y="5017"/>
                        <a:pt x="40079" y="12807"/>
                      </a:cubicBezTo>
                      <a:lnTo>
                        <a:pt x="20350" y="21600"/>
                      </a:lnTo>
                      <a:close/>
                    </a:path>
                  </a:pathLst>
                </a:custGeom>
                <a:solidFill>
                  <a:srgbClr val="E7EDED"/>
                </a:solidFill>
                <a:ln w="9525">
                  <a:noFill/>
                  <a:round/>
                  <a:headEnd/>
                  <a:tailEnd/>
                </a:ln>
              </p:spPr>
              <p:txBody>
                <a:bodyPr/>
                <a:lstStyle/>
                <a:p>
                  <a:endParaRPr lang="it-IT"/>
                </a:p>
              </p:txBody>
            </p:sp>
            <p:sp>
              <p:nvSpPr>
                <p:cNvPr id="35014" name="Arc 290"/>
                <p:cNvSpPr>
                  <a:spLocks/>
                </p:cNvSpPr>
                <p:nvPr/>
              </p:nvSpPr>
              <p:spPr bwMode="auto">
                <a:xfrm>
                  <a:off x="1040" y="2206"/>
                  <a:ext cx="36" cy="11"/>
                </a:xfrm>
                <a:custGeom>
                  <a:avLst/>
                  <a:gdLst>
                    <a:gd name="T0" fmla="*/ 0 w 39867"/>
                    <a:gd name="T1" fmla="*/ 0 h 21600"/>
                    <a:gd name="T2" fmla="*/ 0 w 39867"/>
                    <a:gd name="T3" fmla="*/ 0 h 21600"/>
                    <a:gd name="T4" fmla="*/ 0 w 39867"/>
                    <a:gd name="T5" fmla="*/ 0 h 21600"/>
                    <a:gd name="T6" fmla="*/ 0 60000 65536"/>
                    <a:gd name="T7" fmla="*/ 0 60000 65536"/>
                    <a:gd name="T8" fmla="*/ 0 60000 65536"/>
                    <a:gd name="T9" fmla="*/ 0 w 39867"/>
                    <a:gd name="T10" fmla="*/ 0 h 21600"/>
                    <a:gd name="T11" fmla="*/ 39867 w 39867"/>
                    <a:gd name="T12" fmla="*/ 21600 h 21600"/>
                  </a:gdLst>
                  <a:ahLst/>
                  <a:cxnLst>
                    <a:cxn ang="T6">
                      <a:pos x="T0" y="T1"/>
                    </a:cxn>
                    <a:cxn ang="T7">
                      <a:pos x="T2" y="T3"/>
                    </a:cxn>
                    <a:cxn ang="T8">
                      <a:pos x="T4" y="T5"/>
                    </a:cxn>
                  </a:cxnLst>
                  <a:rect l="T9" t="T10" r="T11" b="T12"/>
                  <a:pathLst>
                    <a:path w="39867" h="21600" fill="none" extrusionOk="0">
                      <a:moveTo>
                        <a:pt x="-1" y="14116"/>
                      </a:moveTo>
                      <a:cubicBezTo>
                        <a:pt x="3132" y="5633"/>
                        <a:pt x="11218" y="-1"/>
                        <a:pt x="20262" y="0"/>
                      </a:cubicBezTo>
                      <a:cubicBezTo>
                        <a:pt x="28681" y="0"/>
                        <a:pt x="36333" y="4892"/>
                        <a:pt x="39867" y="12533"/>
                      </a:cubicBezTo>
                    </a:path>
                    <a:path w="39867" h="21600" stroke="0" extrusionOk="0">
                      <a:moveTo>
                        <a:pt x="-1" y="14116"/>
                      </a:moveTo>
                      <a:cubicBezTo>
                        <a:pt x="3132" y="5633"/>
                        <a:pt x="11218" y="-1"/>
                        <a:pt x="20262" y="0"/>
                      </a:cubicBezTo>
                      <a:cubicBezTo>
                        <a:pt x="28681" y="0"/>
                        <a:pt x="36333" y="4892"/>
                        <a:pt x="39867" y="12533"/>
                      </a:cubicBezTo>
                      <a:lnTo>
                        <a:pt x="20262" y="21600"/>
                      </a:lnTo>
                      <a:close/>
                    </a:path>
                  </a:pathLst>
                </a:custGeom>
                <a:solidFill>
                  <a:srgbClr val="E7EDED"/>
                </a:solidFill>
                <a:ln w="3175">
                  <a:solidFill>
                    <a:srgbClr val="6C8F93"/>
                  </a:solidFill>
                  <a:round/>
                  <a:headEnd/>
                  <a:tailEnd/>
                </a:ln>
              </p:spPr>
              <p:txBody>
                <a:bodyPr/>
                <a:lstStyle/>
                <a:p>
                  <a:endParaRPr lang="it-IT"/>
                </a:p>
              </p:txBody>
            </p:sp>
            <p:sp>
              <p:nvSpPr>
                <p:cNvPr id="35015" name="Arc 291"/>
                <p:cNvSpPr>
                  <a:spLocks/>
                </p:cNvSpPr>
                <p:nvPr/>
              </p:nvSpPr>
              <p:spPr bwMode="auto">
                <a:xfrm>
                  <a:off x="1015" y="2211"/>
                  <a:ext cx="23" cy="14"/>
                </a:xfrm>
                <a:custGeom>
                  <a:avLst/>
                  <a:gdLst>
                    <a:gd name="T0" fmla="*/ 0 w 31958"/>
                    <a:gd name="T1" fmla="*/ 0 h 25972"/>
                    <a:gd name="T2" fmla="*/ 0 w 31958"/>
                    <a:gd name="T3" fmla="*/ 0 h 25972"/>
                    <a:gd name="T4" fmla="*/ 0 w 31958"/>
                    <a:gd name="T5" fmla="*/ 0 h 25972"/>
                    <a:gd name="T6" fmla="*/ 0 60000 65536"/>
                    <a:gd name="T7" fmla="*/ 0 60000 65536"/>
                    <a:gd name="T8" fmla="*/ 0 60000 65536"/>
                    <a:gd name="T9" fmla="*/ 0 w 31958"/>
                    <a:gd name="T10" fmla="*/ 0 h 25972"/>
                    <a:gd name="T11" fmla="*/ 31958 w 31958"/>
                    <a:gd name="T12" fmla="*/ 25972 h 25972"/>
                  </a:gdLst>
                  <a:ahLst/>
                  <a:cxnLst>
                    <a:cxn ang="T6">
                      <a:pos x="T0" y="T1"/>
                    </a:cxn>
                    <a:cxn ang="T7">
                      <a:pos x="T2" y="T3"/>
                    </a:cxn>
                    <a:cxn ang="T8">
                      <a:pos x="T4" y="T5"/>
                    </a:cxn>
                  </a:cxnLst>
                  <a:rect l="T9" t="T10" r="T11" b="T12"/>
                  <a:pathLst>
                    <a:path w="31958" h="25972" fill="none" extrusionOk="0">
                      <a:moveTo>
                        <a:pt x="447" y="25971"/>
                      </a:moveTo>
                      <a:cubicBezTo>
                        <a:pt x="149" y="24533"/>
                        <a:pt x="0" y="23068"/>
                        <a:pt x="0" y="21600"/>
                      </a:cubicBezTo>
                      <a:cubicBezTo>
                        <a:pt x="0" y="9670"/>
                        <a:pt x="9670" y="0"/>
                        <a:pt x="21600" y="0"/>
                      </a:cubicBezTo>
                      <a:cubicBezTo>
                        <a:pt x="25219" y="-1"/>
                        <a:pt x="28781" y="909"/>
                        <a:pt x="31958" y="2645"/>
                      </a:cubicBezTo>
                    </a:path>
                    <a:path w="31958" h="25972" stroke="0" extrusionOk="0">
                      <a:moveTo>
                        <a:pt x="447" y="25971"/>
                      </a:moveTo>
                      <a:cubicBezTo>
                        <a:pt x="149" y="24533"/>
                        <a:pt x="0" y="23068"/>
                        <a:pt x="0" y="21600"/>
                      </a:cubicBezTo>
                      <a:cubicBezTo>
                        <a:pt x="0" y="9670"/>
                        <a:pt x="9670" y="0"/>
                        <a:pt x="21600" y="0"/>
                      </a:cubicBezTo>
                      <a:cubicBezTo>
                        <a:pt x="25219" y="-1"/>
                        <a:pt x="28781" y="909"/>
                        <a:pt x="31958" y="2645"/>
                      </a:cubicBezTo>
                      <a:lnTo>
                        <a:pt x="21600" y="21600"/>
                      </a:lnTo>
                      <a:close/>
                    </a:path>
                  </a:pathLst>
                </a:custGeom>
                <a:solidFill>
                  <a:srgbClr val="E7EDED"/>
                </a:solidFill>
                <a:ln w="9525">
                  <a:noFill/>
                  <a:round/>
                  <a:headEnd/>
                  <a:tailEnd/>
                </a:ln>
              </p:spPr>
              <p:txBody>
                <a:bodyPr/>
                <a:lstStyle/>
                <a:p>
                  <a:endParaRPr lang="it-IT"/>
                </a:p>
              </p:txBody>
            </p:sp>
            <p:sp>
              <p:nvSpPr>
                <p:cNvPr id="35016" name="Arc 292"/>
                <p:cNvSpPr>
                  <a:spLocks/>
                </p:cNvSpPr>
                <p:nvPr/>
              </p:nvSpPr>
              <p:spPr bwMode="auto">
                <a:xfrm>
                  <a:off x="1016" y="2212"/>
                  <a:ext cx="21" cy="13"/>
                </a:xfrm>
                <a:custGeom>
                  <a:avLst/>
                  <a:gdLst>
                    <a:gd name="T0" fmla="*/ 0 w 31797"/>
                    <a:gd name="T1" fmla="*/ 0 h 26058"/>
                    <a:gd name="T2" fmla="*/ 0 w 31797"/>
                    <a:gd name="T3" fmla="*/ 0 h 26058"/>
                    <a:gd name="T4" fmla="*/ 0 w 31797"/>
                    <a:gd name="T5" fmla="*/ 0 h 26058"/>
                    <a:gd name="T6" fmla="*/ 0 60000 65536"/>
                    <a:gd name="T7" fmla="*/ 0 60000 65536"/>
                    <a:gd name="T8" fmla="*/ 0 60000 65536"/>
                    <a:gd name="T9" fmla="*/ 0 w 31797"/>
                    <a:gd name="T10" fmla="*/ 0 h 26058"/>
                    <a:gd name="T11" fmla="*/ 31797 w 31797"/>
                    <a:gd name="T12" fmla="*/ 26058 h 26058"/>
                  </a:gdLst>
                  <a:ahLst/>
                  <a:cxnLst>
                    <a:cxn ang="T6">
                      <a:pos x="T0" y="T1"/>
                    </a:cxn>
                    <a:cxn ang="T7">
                      <a:pos x="T2" y="T3"/>
                    </a:cxn>
                    <a:cxn ang="T8">
                      <a:pos x="T4" y="T5"/>
                    </a:cxn>
                  </a:cxnLst>
                  <a:rect l="T9" t="T10" r="T11" b="T12"/>
                  <a:pathLst>
                    <a:path w="31797" h="26058" fill="none" extrusionOk="0">
                      <a:moveTo>
                        <a:pt x="465" y="26057"/>
                      </a:moveTo>
                      <a:cubicBezTo>
                        <a:pt x="155" y="24592"/>
                        <a:pt x="0" y="23098"/>
                        <a:pt x="0" y="21600"/>
                      </a:cubicBezTo>
                      <a:cubicBezTo>
                        <a:pt x="0" y="9670"/>
                        <a:pt x="9670" y="0"/>
                        <a:pt x="21600" y="0"/>
                      </a:cubicBezTo>
                      <a:cubicBezTo>
                        <a:pt x="25157" y="-1"/>
                        <a:pt x="28660" y="878"/>
                        <a:pt x="31796" y="2558"/>
                      </a:cubicBezTo>
                    </a:path>
                    <a:path w="31797" h="26058" stroke="0" extrusionOk="0">
                      <a:moveTo>
                        <a:pt x="465" y="26057"/>
                      </a:moveTo>
                      <a:cubicBezTo>
                        <a:pt x="155" y="24592"/>
                        <a:pt x="0" y="23098"/>
                        <a:pt x="0" y="21600"/>
                      </a:cubicBezTo>
                      <a:cubicBezTo>
                        <a:pt x="0" y="9670"/>
                        <a:pt x="9670" y="0"/>
                        <a:pt x="21600" y="0"/>
                      </a:cubicBezTo>
                      <a:cubicBezTo>
                        <a:pt x="25157" y="-1"/>
                        <a:pt x="28660" y="878"/>
                        <a:pt x="31796" y="2558"/>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5017" name="Arc 293"/>
                <p:cNvSpPr>
                  <a:spLocks/>
                </p:cNvSpPr>
                <p:nvPr/>
              </p:nvSpPr>
              <p:spPr bwMode="auto">
                <a:xfrm>
                  <a:off x="1011" y="2242"/>
                  <a:ext cx="24" cy="11"/>
                </a:xfrm>
                <a:custGeom>
                  <a:avLst/>
                  <a:gdLst>
                    <a:gd name="T0" fmla="*/ 0 w 32394"/>
                    <a:gd name="T1" fmla="*/ 0 h 22980"/>
                    <a:gd name="T2" fmla="*/ 0 w 32394"/>
                    <a:gd name="T3" fmla="*/ 0 h 22980"/>
                    <a:gd name="T4" fmla="*/ 0 w 32394"/>
                    <a:gd name="T5" fmla="*/ 0 h 22980"/>
                    <a:gd name="T6" fmla="*/ 0 60000 65536"/>
                    <a:gd name="T7" fmla="*/ 0 60000 65536"/>
                    <a:gd name="T8" fmla="*/ 0 60000 65536"/>
                    <a:gd name="T9" fmla="*/ 0 w 32394"/>
                    <a:gd name="T10" fmla="*/ 0 h 22980"/>
                    <a:gd name="T11" fmla="*/ 32394 w 32394"/>
                    <a:gd name="T12" fmla="*/ 22980 h 22980"/>
                  </a:gdLst>
                  <a:ahLst/>
                  <a:cxnLst>
                    <a:cxn ang="T6">
                      <a:pos x="T0" y="T1"/>
                    </a:cxn>
                    <a:cxn ang="T7">
                      <a:pos x="T2" y="T3"/>
                    </a:cxn>
                    <a:cxn ang="T8">
                      <a:pos x="T4" y="T5"/>
                    </a:cxn>
                  </a:cxnLst>
                  <a:rect l="T9" t="T10" r="T11" b="T12"/>
                  <a:pathLst>
                    <a:path w="32394" h="22980" fill="none" extrusionOk="0">
                      <a:moveTo>
                        <a:pt x="32393" y="20089"/>
                      </a:moveTo>
                      <a:cubicBezTo>
                        <a:pt x="29111" y="21983"/>
                        <a:pt x="25389" y="22979"/>
                        <a:pt x="21600" y="22980"/>
                      </a:cubicBezTo>
                      <a:cubicBezTo>
                        <a:pt x="9670" y="22980"/>
                        <a:pt x="0" y="13309"/>
                        <a:pt x="0" y="1380"/>
                      </a:cubicBezTo>
                      <a:cubicBezTo>
                        <a:pt x="-1" y="919"/>
                        <a:pt x="14" y="459"/>
                        <a:pt x="44" y="0"/>
                      </a:cubicBezTo>
                    </a:path>
                    <a:path w="32394" h="22980" stroke="0" extrusionOk="0">
                      <a:moveTo>
                        <a:pt x="32393" y="20089"/>
                      </a:moveTo>
                      <a:cubicBezTo>
                        <a:pt x="29111" y="21983"/>
                        <a:pt x="25389" y="22979"/>
                        <a:pt x="21600" y="22980"/>
                      </a:cubicBezTo>
                      <a:cubicBezTo>
                        <a:pt x="9670" y="22980"/>
                        <a:pt x="0" y="13309"/>
                        <a:pt x="0" y="1380"/>
                      </a:cubicBezTo>
                      <a:cubicBezTo>
                        <a:pt x="-1" y="919"/>
                        <a:pt x="14" y="459"/>
                        <a:pt x="44" y="0"/>
                      </a:cubicBezTo>
                      <a:lnTo>
                        <a:pt x="21600" y="1380"/>
                      </a:lnTo>
                      <a:close/>
                    </a:path>
                  </a:pathLst>
                </a:custGeom>
                <a:solidFill>
                  <a:srgbClr val="E7EDED"/>
                </a:solidFill>
                <a:ln w="9525">
                  <a:noFill/>
                  <a:round/>
                  <a:headEnd/>
                  <a:tailEnd/>
                </a:ln>
              </p:spPr>
              <p:txBody>
                <a:bodyPr/>
                <a:lstStyle/>
                <a:p>
                  <a:endParaRPr lang="it-IT"/>
                </a:p>
              </p:txBody>
            </p:sp>
            <p:sp>
              <p:nvSpPr>
                <p:cNvPr id="35018" name="Arc 294"/>
                <p:cNvSpPr>
                  <a:spLocks/>
                </p:cNvSpPr>
                <p:nvPr/>
              </p:nvSpPr>
              <p:spPr bwMode="auto">
                <a:xfrm>
                  <a:off x="1012" y="2242"/>
                  <a:ext cx="22" cy="10"/>
                </a:xfrm>
                <a:custGeom>
                  <a:avLst/>
                  <a:gdLst>
                    <a:gd name="T0" fmla="*/ 0 w 32065"/>
                    <a:gd name="T1" fmla="*/ 0 h 23037"/>
                    <a:gd name="T2" fmla="*/ 0 w 32065"/>
                    <a:gd name="T3" fmla="*/ 0 h 23037"/>
                    <a:gd name="T4" fmla="*/ 0 w 32065"/>
                    <a:gd name="T5" fmla="*/ 0 h 23037"/>
                    <a:gd name="T6" fmla="*/ 0 60000 65536"/>
                    <a:gd name="T7" fmla="*/ 0 60000 65536"/>
                    <a:gd name="T8" fmla="*/ 0 60000 65536"/>
                    <a:gd name="T9" fmla="*/ 0 w 32065"/>
                    <a:gd name="T10" fmla="*/ 0 h 23037"/>
                    <a:gd name="T11" fmla="*/ 32065 w 32065"/>
                    <a:gd name="T12" fmla="*/ 23037 h 23037"/>
                  </a:gdLst>
                  <a:ahLst/>
                  <a:cxnLst>
                    <a:cxn ang="T6">
                      <a:pos x="T0" y="T1"/>
                    </a:cxn>
                    <a:cxn ang="T7">
                      <a:pos x="T2" y="T3"/>
                    </a:cxn>
                    <a:cxn ang="T8">
                      <a:pos x="T4" y="T5"/>
                    </a:cxn>
                  </a:cxnLst>
                  <a:rect l="T9" t="T10" r="T11" b="T12"/>
                  <a:pathLst>
                    <a:path w="32065" h="23037" fill="none" extrusionOk="0">
                      <a:moveTo>
                        <a:pt x="32065" y="20332"/>
                      </a:moveTo>
                      <a:cubicBezTo>
                        <a:pt x="28862" y="22106"/>
                        <a:pt x="25261" y="23036"/>
                        <a:pt x="21600" y="23037"/>
                      </a:cubicBezTo>
                      <a:cubicBezTo>
                        <a:pt x="9670" y="23037"/>
                        <a:pt x="0" y="13366"/>
                        <a:pt x="0" y="1437"/>
                      </a:cubicBezTo>
                      <a:cubicBezTo>
                        <a:pt x="-1" y="957"/>
                        <a:pt x="15" y="478"/>
                        <a:pt x="47" y="-1"/>
                      </a:cubicBezTo>
                    </a:path>
                    <a:path w="32065" h="23037" stroke="0" extrusionOk="0">
                      <a:moveTo>
                        <a:pt x="32065" y="20332"/>
                      </a:moveTo>
                      <a:cubicBezTo>
                        <a:pt x="28862" y="22106"/>
                        <a:pt x="25261" y="23036"/>
                        <a:pt x="21600" y="23037"/>
                      </a:cubicBezTo>
                      <a:cubicBezTo>
                        <a:pt x="9670" y="23037"/>
                        <a:pt x="0" y="13366"/>
                        <a:pt x="0" y="1437"/>
                      </a:cubicBezTo>
                      <a:cubicBezTo>
                        <a:pt x="-1" y="957"/>
                        <a:pt x="15" y="478"/>
                        <a:pt x="47" y="-1"/>
                      </a:cubicBezTo>
                      <a:lnTo>
                        <a:pt x="21600" y="1437"/>
                      </a:lnTo>
                      <a:close/>
                    </a:path>
                  </a:pathLst>
                </a:custGeom>
                <a:solidFill>
                  <a:srgbClr val="E7EDED"/>
                </a:solidFill>
                <a:ln w="3175">
                  <a:solidFill>
                    <a:srgbClr val="6C8F93"/>
                  </a:solidFill>
                  <a:round/>
                  <a:headEnd/>
                  <a:tailEnd/>
                </a:ln>
              </p:spPr>
              <p:txBody>
                <a:bodyPr/>
                <a:lstStyle/>
                <a:p>
                  <a:endParaRPr lang="it-IT"/>
                </a:p>
              </p:txBody>
            </p:sp>
            <p:sp>
              <p:nvSpPr>
                <p:cNvPr id="35019" name="Arc 295"/>
                <p:cNvSpPr>
                  <a:spLocks/>
                </p:cNvSpPr>
                <p:nvPr/>
              </p:nvSpPr>
              <p:spPr bwMode="auto">
                <a:xfrm>
                  <a:off x="1076" y="2211"/>
                  <a:ext cx="18" cy="13"/>
                </a:xfrm>
                <a:custGeom>
                  <a:avLst/>
                  <a:gdLst>
                    <a:gd name="T0" fmla="*/ 0 w 25836"/>
                    <a:gd name="T1" fmla="*/ 0 h 32090"/>
                    <a:gd name="T2" fmla="*/ 0 w 25836"/>
                    <a:gd name="T3" fmla="*/ 0 h 32090"/>
                    <a:gd name="T4" fmla="*/ 0 w 25836"/>
                    <a:gd name="T5" fmla="*/ 0 h 32090"/>
                    <a:gd name="T6" fmla="*/ 0 60000 65536"/>
                    <a:gd name="T7" fmla="*/ 0 60000 65536"/>
                    <a:gd name="T8" fmla="*/ 0 60000 65536"/>
                    <a:gd name="T9" fmla="*/ 0 w 25836"/>
                    <a:gd name="T10" fmla="*/ 0 h 32090"/>
                    <a:gd name="T11" fmla="*/ 25836 w 25836"/>
                    <a:gd name="T12" fmla="*/ 32090 h 32090"/>
                  </a:gdLst>
                  <a:ahLst/>
                  <a:cxnLst>
                    <a:cxn ang="T6">
                      <a:pos x="T0" y="T1"/>
                    </a:cxn>
                    <a:cxn ang="T7">
                      <a:pos x="T2" y="T3"/>
                    </a:cxn>
                    <a:cxn ang="T8">
                      <a:pos x="T4" y="T5"/>
                    </a:cxn>
                  </a:cxnLst>
                  <a:rect l="T9" t="T10" r="T11" b="T12"/>
                  <a:pathLst>
                    <a:path w="25836" h="32090" fill="none" extrusionOk="0">
                      <a:moveTo>
                        <a:pt x="0" y="419"/>
                      </a:moveTo>
                      <a:cubicBezTo>
                        <a:pt x="1394" y="140"/>
                        <a:pt x="2813" y="-1"/>
                        <a:pt x="4236" y="0"/>
                      </a:cubicBezTo>
                      <a:cubicBezTo>
                        <a:pt x="16165" y="0"/>
                        <a:pt x="25836" y="9670"/>
                        <a:pt x="25836" y="21600"/>
                      </a:cubicBezTo>
                      <a:cubicBezTo>
                        <a:pt x="25836" y="25270"/>
                        <a:pt x="24900" y="28881"/>
                        <a:pt x="23117" y="32089"/>
                      </a:cubicBezTo>
                    </a:path>
                    <a:path w="25836" h="32090" stroke="0" extrusionOk="0">
                      <a:moveTo>
                        <a:pt x="0" y="419"/>
                      </a:moveTo>
                      <a:cubicBezTo>
                        <a:pt x="1394" y="140"/>
                        <a:pt x="2813" y="-1"/>
                        <a:pt x="4236" y="0"/>
                      </a:cubicBezTo>
                      <a:cubicBezTo>
                        <a:pt x="16165" y="0"/>
                        <a:pt x="25836" y="9670"/>
                        <a:pt x="25836" y="21600"/>
                      </a:cubicBezTo>
                      <a:cubicBezTo>
                        <a:pt x="25836" y="25270"/>
                        <a:pt x="24900" y="28881"/>
                        <a:pt x="23117" y="32089"/>
                      </a:cubicBezTo>
                      <a:lnTo>
                        <a:pt x="4236" y="21600"/>
                      </a:lnTo>
                      <a:close/>
                    </a:path>
                  </a:pathLst>
                </a:custGeom>
                <a:solidFill>
                  <a:srgbClr val="E7EDED"/>
                </a:solidFill>
                <a:ln w="9525">
                  <a:noFill/>
                  <a:round/>
                  <a:headEnd/>
                  <a:tailEnd/>
                </a:ln>
              </p:spPr>
              <p:txBody>
                <a:bodyPr/>
                <a:lstStyle/>
                <a:p>
                  <a:endParaRPr lang="it-IT"/>
                </a:p>
              </p:txBody>
            </p:sp>
            <p:sp>
              <p:nvSpPr>
                <p:cNvPr id="35020" name="Arc 296"/>
                <p:cNvSpPr>
                  <a:spLocks/>
                </p:cNvSpPr>
                <p:nvPr/>
              </p:nvSpPr>
              <p:spPr bwMode="auto">
                <a:xfrm>
                  <a:off x="1076" y="2212"/>
                  <a:ext cx="17" cy="12"/>
                </a:xfrm>
                <a:custGeom>
                  <a:avLst/>
                  <a:gdLst>
                    <a:gd name="T0" fmla="*/ 0 w 25642"/>
                    <a:gd name="T1" fmla="*/ 0 h 32484"/>
                    <a:gd name="T2" fmla="*/ 0 w 25642"/>
                    <a:gd name="T3" fmla="*/ 0 h 32484"/>
                    <a:gd name="T4" fmla="*/ 0 w 25642"/>
                    <a:gd name="T5" fmla="*/ 0 h 32484"/>
                    <a:gd name="T6" fmla="*/ 0 60000 65536"/>
                    <a:gd name="T7" fmla="*/ 0 60000 65536"/>
                    <a:gd name="T8" fmla="*/ 0 60000 65536"/>
                    <a:gd name="T9" fmla="*/ 0 w 25642"/>
                    <a:gd name="T10" fmla="*/ 0 h 32484"/>
                    <a:gd name="T11" fmla="*/ 25642 w 25642"/>
                    <a:gd name="T12" fmla="*/ 32484 h 32484"/>
                  </a:gdLst>
                  <a:ahLst/>
                  <a:cxnLst>
                    <a:cxn ang="T6">
                      <a:pos x="T0" y="T1"/>
                    </a:cxn>
                    <a:cxn ang="T7">
                      <a:pos x="T2" y="T3"/>
                    </a:cxn>
                    <a:cxn ang="T8">
                      <a:pos x="T4" y="T5"/>
                    </a:cxn>
                  </a:cxnLst>
                  <a:rect l="T9" t="T10" r="T11" b="T12"/>
                  <a:pathLst>
                    <a:path w="25642" h="32484" fill="none" extrusionOk="0">
                      <a:moveTo>
                        <a:pt x="0" y="381"/>
                      </a:moveTo>
                      <a:cubicBezTo>
                        <a:pt x="1332" y="127"/>
                        <a:pt x="2685" y="-1"/>
                        <a:pt x="4042" y="0"/>
                      </a:cubicBezTo>
                      <a:cubicBezTo>
                        <a:pt x="15971" y="0"/>
                        <a:pt x="25642" y="9670"/>
                        <a:pt x="25642" y="21600"/>
                      </a:cubicBezTo>
                      <a:cubicBezTo>
                        <a:pt x="25642" y="25424"/>
                        <a:pt x="24626" y="29180"/>
                        <a:pt x="22699" y="32483"/>
                      </a:cubicBezTo>
                    </a:path>
                    <a:path w="25642" h="32484" stroke="0" extrusionOk="0">
                      <a:moveTo>
                        <a:pt x="0" y="381"/>
                      </a:moveTo>
                      <a:cubicBezTo>
                        <a:pt x="1332" y="127"/>
                        <a:pt x="2685" y="-1"/>
                        <a:pt x="4042" y="0"/>
                      </a:cubicBezTo>
                      <a:cubicBezTo>
                        <a:pt x="15971" y="0"/>
                        <a:pt x="25642" y="9670"/>
                        <a:pt x="25642" y="21600"/>
                      </a:cubicBezTo>
                      <a:cubicBezTo>
                        <a:pt x="25642" y="25424"/>
                        <a:pt x="24626" y="29180"/>
                        <a:pt x="22699" y="32483"/>
                      </a:cubicBezTo>
                      <a:lnTo>
                        <a:pt x="4042" y="21600"/>
                      </a:lnTo>
                      <a:close/>
                    </a:path>
                  </a:pathLst>
                </a:custGeom>
                <a:solidFill>
                  <a:srgbClr val="E7EDED"/>
                </a:solidFill>
                <a:ln w="3175">
                  <a:solidFill>
                    <a:srgbClr val="6C8F93"/>
                  </a:solidFill>
                  <a:round/>
                  <a:headEnd/>
                  <a:tailEnd/>
                </a:ln>
              </p:spPr>
              <p:txBody>
                <a:bodyPr/>
                <a:lstStyle/>
                <a:p>
                  <a:endParaRPr lang="it-IT"/>
                </a:p>
              </p:txBody>
            </p:sp>
            <p:sp>
              <p:nvSpPr>
                <p:cNvPr id="35021" name="Arc 297"/>
                <p:cNvSpPr>
                  <a:spLocks/>
                </p:cNvSpPr>
                <p:nvPr/>
              </p:nvSpPr>
              <p:spPr bwMode="auto">
                <a:xfrm>
                  <a:off x="1082" y="2225"/>
                  <a:ext cx="16" cy="13"/>
                </a:xfrm>
                <a:custGeom>
                  <a:avLst/>
                  <a:gdLst>
                    <a:gd name="T0" fmla="*/ 0 w 21600"/>
                    <a:gd name="T1" fmla="*/ 0 h 28665"/>
                    <a:gd name="T2" fmla="*/ 0 w 21600"/>
                    <a:gd name="T3" fmla="*/ 0 h 28665"/>
                    <a:gd name="T4" fmla="*/ 0 w 21600"/>
                    <a:gd name="T5" fmla="*/ 0 h 28665"/>
                    <a:gd name="T6" fmla="*/ 0 60000 65536"/>
                    <a:gd name="T7" fmla="*/ 0 60000 65536"/>
                    <a:gd name="T8" fmla="*/ 0 60000 65536"/>
                    <a:gd name="T9" fmla="*/ 0 w 21600"/>
                    <a:gd name="T10" fmla="*/ 0 h 28665"/>
                    <a:gd name="T11" fmla="*/ 21600 w 21600"/>
                    <a:gd name="T12" fmla="*/ 28665 h 28665"/>
                  </a:gdLst>
                  <a:ahLst/>
                  <a:cxnLst>
                    <a:cxn ang="T6">
                      <a:pos x="T0" y="T1"/>
                    </a:cxn>
                    <a:cxn ang="T7">
                      <a:pos x="T2" y="T3"/>
                    </a:cxn>
                    <a:cxn ang="T8">
                      <a:pos x="T4" y="T5"/>
                    </a:cxn>
                  </a:cxnLst>
                  <a:rect l="T9" t="T10" r="T11" b="T12"/>
                  <a:pathLst>
                    <a:path w="21600" h="28665" fill="none" extrusionOk="0">
                      <a:moveTo>
                        <a:pt x="13298" y="-1"/>
                      </a:moveTo>
                      <a:cubicBezTo>
                        <a:pt x="18537" y="4093"/>
                        <a:pt x="21600" y="10371"/>
                        <a:pt x="21600" y="17021"/>
                      </a:cubicBezTo>
                      <a:cubicBezTo>
                        <a:pt x="21600" y="21148"/>
                        <a:pt x="20417" y="25188"/>
                        <a:pt x="18192" y="28664"/>
                      </a:cubicBezTo>
                    </a:path>
                    <a:path w="21600" h="28665" stroke="0" extrusionOk="0">
                      <a:moveTo>
                        <a:pt x="13298" y="-1"/>
                      </a:moveTo>
                      <a:cubicBezTo>
                        <a:pt x="18537" y="4093"/>
                        <a:pt x="21600" y="10371"/>
                        <a:pt x="21600" y="17021"/>
                      </a:cubicBezTo>
                      <a:cubicBezTo>
                        <a:pt x="21600" y="21148"/>
                        <a:pt x="20417" y="25188"/>
                        <a:pt x="18192" y="28664"/>
                      </a:cubicBezTo>
                      <a:lnTo>
                        <a:pt x="0" y="17021"/>
                      </a:lnTo>
                      <a:close/>
                    </a:path>
                  </a:pathLst>
                </a:custGeom>
                <a:solidFill>
                  <a:srgbClr val="E7EDED"/>
                </a:solidFill>
                <a:ln w="9525">
                  <a:noFill/>
                  <a:round/>
                  <a:headEnd/>
                  <a:tailEnd/>
                </a:ln>
              </p:spPr>
              <p:txBody>
                <a:bodyPr/>
                <a:lstStyle/>
                <a:p>
                  <a:endParaRPr lang="it-IT"/>
                </a:p>
              </p:txBody>
            </p:sp>
            <p:sp>
              <p:nvSpPr>
                <p:cNvPr id="35022" name="Arc 298"/>
                <p:cNvSpPr>
                  <a:spLocks/>
                </p:cNvSpPr>
                <p:nvPr/>
              </p:nvSpPr>
              <p:spPr bwMode="auto">
                <a:xfrm>
                  <a:off x="1082" y="2226"/>
                  <a:ext cx="15" cy="12"/>
                </a:xfrm>
                <a:custGeom>
                  <a:avLst/>
                  <a:gdLst>
                    <a:gd name="T0" fmla="*/ 0 w 21600"/>
                    <a:gd name="T1" fmla="*/ 0 h 29262"/>
                    <a:gd name="T2" fmla="*/ 0 w 21600"/>
                    <a:gd name="T3" fmla="*/ 0 h 29262"/>
                    <a:gd name="T4" fmla="*/ 0 w 21600"/>
                    <a:gd name="T5" fmla="*/ 0 h 29262"/>
                    <a:gd name="T6" fmla="*/ 0 60000 65536"/>
                    <a:gd name="T7" fmla="*/ 0 60000 65536"/>
                    <a:gd name="T8" fmla="*/ 0 60000 65536"/>
                    <a:gd name="T9" fmla="*/ 0 w 21600"/>
                    <a:gd name="T10" fmla="*/ 0 h 29262"/>
                    <a:gd name="T11" fmla="*/ 21600 w 21600"/>
                    <a:gd name="T12" fmla="*/ 29262 h 29262"/>
                  </a:gdLst>
                  <a:ahLst/>
                  <a:cxnLst>
                    <a:cxn ang="T6">
                      <a:pos x="T0" y="T1"/>
                    </a:cxn>
                    <a:cxn ang="T7">
                      <a:pos x="T2" y="T3"/>
                    </a:cxn>
                    <a:cxn ang="T8">
                      <a:pos x="T4" y="T5"/>
                    </a:cxn>
                  </a:cxnLst>
                  <a:rect l="T9" t="T10" r="T11" b="T12"/>
                  <a:pathLst>
                    <a:path w="21600" h="29262" fill="none" extrusionOk="0">
                      <a:moveTo>
                        <a:pt x="12959" y="-1"/>
                      </a:moveTo>
                      <a:cubicBezTo>
                        <a:pt x="18399" y="4079"/>
                        <a:pt x="21600" y="10481"/>
                        <a:pt x="21600" y="17280"/>
                      </a:cubicBezTo>
                      <a:cubicBezTo>
                        <a:pt x="21600" y="21544"/>
                        <a:pt x="20337" y="25713"/>
                        <a:pt x="17971" y="29261"/>
                      </a:cubicBezTo>
                    </a:path>
                    <a:path w="21600" h="29262" stroke="0" extrusionOk="0">
                      <a:moveTo>
                        <a:pt x="12959" y="-1"/>
                      </a:moveTo>
                      <a:cubicBezTo>
                        <a:pt x="18399" y="4079"/>
                        <a:pt x="21600" y="10481"/>
                        <a:pt x="21600" y="17280"/>
                      </a:cubicBezTo>
                      <a:cubicBezTo>
                        <a:pt x="21600" y="21544"/>
                        <a:pt x="20337" y="25713"/>
                        <a:pt x="17971" y="29261"/>
                      </a:cubicBezTo>
                      <a:lnTo>
                        <a:pt x="0" y="17280"/>
                      </a:lnTo>
                      <a:close/>
                    </a:path>
                  </a:pathLst>
                </a:custGeom>
                <a:solidFill>
                  <a:srgbClr val="E7EDED"/>
                </a:solidFill>
                <a:ln w="3175">
                  <a:solidFill>
                    <a:srgbClr val="6C8F93"/>
                  </a:solidFill>
                  <a:round/>
                  <a:headEnd/>
                  <a:tailEnd/>
                </a:ln>
              </p:spPr>
              <p:txBody>
                <a:bodyPr/>
                <a:lstStyle/>
                <a:p>
                  <a:endParaRPr lang="it-IT"/>
                </a:p>
              </p:txBody>
            </p:sp>
            <p:sp>
              <p:nvSpPr>
                <p:cNvPr id="35023" name="Arc 299"/>
                <p:cNvSpPr>
                  <a:spLocks/>
                </p:cNvSpPr>
                <p:nvPr/>
              </p:nvSpPr>
              <p:spPr bwMode="auto">
                <a:xfrm>
                  <a:off x="1076" y="2237"/>
                  <a:ext cx="20" cy="20"/>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9525">
                  <a:noFill/>
                  <a:round/>
                  <a:headEnd/>
                  <a:tailEnd/>
                </a:ln>
              </p:spPr>
              <p:txBody>
                <a:bodyPr/>
                <a:lstStyle/>
                <a:p>
                  <a:endParaRPr lang="it-IT"/>
                </a:p>
              </p:txBody>
            </p:sp>
            <p:sp>
              <p:nvSpPr>
                <p:cNvPr id="35024" name="Arc 300"/>
                <p:cNvSpPr>
                  <a:spLocks/>
                </p:cNvSpPr>
                <p:nvPr/>
              </p:nvSpPr>
              <p:spPr bwMode="auto">
                <a:xfrm>
                  <a:off x="1076" y="2238"/>
                  <a:ext cx="19" cy="18"/>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3175">
                  <a:solidFill>
                    <a:srgbClr val="6C8F93"/>
                  </a:solidFill>
                  <a:round/>
                  <a:headEnd/>
                  <a:tailEnd/>
                </a:ln>
              </p:spPr>
              <p:txBody>
                <a:bodyPr/>
                <a:lstStyle/>
                <a:p>
                  <a:endParaRPr lang="it-IT"/>
                </a:p>
              </p:txBody>
            </p:sp>
            <p:sp>
              <p:nvSpPr>
                <p:cNvPr id="35025" name="Arc 301"/>
                <p:cNvSpPr>
                  <a:spLocks/>
                </p:cNvSpPr>
                <p:nvPr/>
              </p:nvSpPr>
              <p:spPr bwMode="auto">
                <a:xfrm>
                  <a:off x="1005" y="2225"/>
                  <a:ext cx="10" cy="17"/>
                </a:xfrm>
                <a:custGeom>
                  <a:avLst/>
                  <a:gdLst>
                    <a:gd name="T0" fmla="*/ 0 w 21600"/>
                    <a:gd name="T1" fmla="*/ 0 h 41281"/>
                    <a:gd name="T2" fmla="*/ 0 w 21600"/>
                    <a:gd name="T3" fmla="*/ 0 h 41281"/>
                    <a:gd name="T4" fmla="*/ 0 w 21600"/>
                    <a:gd name="T5" fmla="*/ 0 h 41281"/>
                    <a:gd name="T6" fmla="*/ 0 60000 65536"/>
                    <a:gd name="T7" fmla="*/ 0 60000 65536"/>
                    <a:gd name="T8" fmla="*/ 0 60000 65536"/>
                    <a:gd name="T9" fmla="*/ 0 w 21600"/>
                    <a:gd name="T10" fmla="*/ 0 h 41281"/>
                    <a:gd name="T11" fmla="*/ 21600 w 21600"/>
                    <a:gd name="T12" fmla="*/ 41281 h 41281"/>
                  </a:gdLst>
                  <a:ahLst/>
                  <a:cxnLst>
                    <a:cxn ang="T6">
                      <a:pos x="T0" y="T1"/>
                    </a:cxn>
                    <a:cxn ang="T7">
                      <a:pos x="T2" y="T3"/>
                    </a:cxn>
                    <a:cxn ang="T8">
                      <a:pos x="T4" y="T5"/>
                    </a:cxn>
                  </a:cxnLst>
                  <a:rect l="T9" t="T10" r="T11" b="T12"/>
                  <a:pathLst>
                    <a:path w="21600" h="41281" fill="none" extrusionOk="0">
                      <a:moveTo>
                        <a:pt x="12736" y="41280"/>
                      </a:moveTo>
                      <a:cubicBezTo>
                        <a:pt x="4984" y="37792"/>
                        <a:pt x="0" y="30082"/>
                        <a:pt x="0" y="21583"/>
                      </a:cubicBezTo>
                      <a:cubicBezTo>
                        <a:pt x="-1" y="9982"/>
                        <a:pt x="9163" y="453"/>
                        <a:pt x="20754" y="-1"/>
                      </a:cubicBezTo>
                    </a:path>
                    <a:path w="21600" h="41281" stroke="0" extrusionOk="0">
                      <a:moveTo>
                        <a:pt x="12736" y="41280"/>
                      </a:moveTo>
                      <a:cubicBezTo>
                        <a:pt x="4984" y="37792"/>
                        <a:pt x="0" y="30082"/>
                        <a:pt x="0" y="21583"/>
                      </a:cubicBezTo>
                      <a:cubicBezTo>
                        <a:pt x="-1" y="9982"/>
                        <a:pt x="9163" y="453"/>
                        <a:pt x="20754" y="-1"/>
                      </a:cubicBezTo>
                      <a:lnTo>
                        <a:pt x="21600" y="21583"/>
                      </a:lnTo>
                      <a:close/>
                    </a:path>
                  </a:pathLst>
                </a:custGeom>
                <a:solidFill>
                  <a:srgbClr val="E7EDED"/>
                </a:solidFill>
                <a:ln w="9525">
                  <a:noFill/>
                  <a:round/>
                  <a:headEnd/>
                  <a:tailEnd/>
                </a:ln>
              </p:spPr>
              <p:txBody>
                <a:bodyPr/>
                <a:lstStyle/>
                <a:p>
                  <a:endParaRPr lang="it-IT"/>
                </a:p>
              </p:txBody>
            </p:sp>
            <p:sp>
              <p:nvSpPr>
                <p:cNvPr id="35026" name="Arc 302"/>
                <p:cNvSpPr>
                  <a:spLocks/>
                </p:cNvSpPr>
                <p:nvPr/>
              </p:nvSpPr>
              <p:spPr bwMode="auto">
                <a:xfrm>
                  <a:off x="1006" y="2226"/>
                  <a:ext cx="9" cy="15"/>
                </a:xfrm>
                <a:custGeom>
                  <a:avLst/>
                  <a:gdLst>
                    <a:gd name="T0" fmla="*/ 0 w 21600"/>
                    <a:gd name="T1" fmla="*/ 0 h 41322"/>
                    <a:gd name="T2" fmla="*/ 0 w 21600"/>
                    <a:gd name="T3" fmla="*/ 0 h 41322"/>
                    <a:gd name="T4" fmla="*/ 0 w 21600"/>
                    <a:gd name="T5" fmla="*/ 0 h 41322"/>
                    <a:gd name="T6" fmla="*/ 0 60000 65536"/>
                    <a:gd name="T7" fmla="*/ 0 60000 65536"/>
                    <a:gd name="T8" fmla="*/ 0 60000 65536"/>
                    <a:gd name="T9" fmla="*/ 0 w 21600"/>
                    <a:gd name="T10" fmla="*/ 0 h 41322"/>
                    <a:gd name="T11" fmla="*/ 21600 w 21600"/>
                    <a:gd name="T12" fmla="*/ 41322 h 41322"/>
                  </a:gdLst>
                  <a:ahLst/>
                  <a:cxnLst>
                    <a:cxn ang="T6">
                      <a:pos x="T0" y="T1"/>
                    </a:cxn>
                    <a:cxn ang="T7">
                      <a:pos x="T2" y="T3"/>
                    </a:cxn>
                    <a:cxn ang="T8">
                      <a:pos x="T4" y="T5"/>
                    </a:cxn>
                  </a:cxnLst>
                  <a:rect l="T9" t="T10" r="T11" b="T12"/>
                  <a:pathLst>
                    <a:path w="21600" h="41322" fill="none" extrusionOk="0">
                      <a:moveTo>
                        <a:pt x="12826" y="41322"/>
                      </a:moveTo>
                      <a:cubicBezTo>
                        <a:pt x="5026" y="37855"/>
                        <a:pt x="0" y="30119"/>
                        <a:pt x="0" y="21584"/>
                      </a:cubicBezTo>
                      <a:cubicBezTo>
                        <a:pt x="-1" y="9979"/>
                        <a:pt x="9169" y="448"/>
                        <a:pt x="20766" y="0"/>
                      </a:cubicBezTo>
                    </a:path>
                    <a:path w="21600" h="41322" stroke="0" extrusionOk="0">
                      <a:moveTo>
                        <a:pt x="12826" y="41322"/>
                      </a:moveTo>
                      <a:cubicBezTo>
                        <a:pt x="5026" y="37855"/>
                        <a:pt x="0" y="30119"/>
                        <a:pt x="0" y="21584"/>
                      </a:cubicBezTo>
                      <a:cubicBezTo>
                        <a:pt x="-1" y="9979"/>
                        <a:pt x="9169" y="448"/>
                        <a:pt x="20766" y="0"/>
                      </a:cubicBezTo>
                      <a:lnTo>
                        <a:pt x="21600" y="21584"/>
                      </a:lnTo>
                      <a:close/>
                    </a:path>
                  </a:pathLst>
                </a:custGeom>
                <a:solidFill>
                  <a:srgbClr val="E7EDED"/>
                </a:solidFill>
                <a:ln w="3175">
                  <a:solidFill>
                    <a:srgbClr val="6C8F93"/>
                  </a:solidFill>
                  <a:round/>
                  <a:headEnd/>
                  <a:tailEnd/>
                </a:ln>
              </p:spPr>
              <p:txBody>
                <a:bodyPr/>
                <a:lstStyle/>
                <a:p>
                  <a:endParaRPr lang="it-IT"/>
                </a:p>
              </p:txBody>
            </p:sp>
            <p:sp>
              <p:nvSpPr>
                <p:cNvPr id="35027" name="Arc 303"/>
                <p:cNvSpPr>
                  <a:spLocks/>
                </p:cNvSpPr>
                <p:nvPr/>
              </p:nvSpPr>
              <p:spPr bwMode="auto">
                <a:xfrm>
                  <a:off x="1034" y="2249"/>
                  <a:ext cx="43" cy="12"/>
                </a:xfrm>
                <a:custGeom>
                  <a:avLst/>
                  <a:gdLst>
                    <a:gd name="T0" fmla="*/ 0 w 39157"/>
                    <a:gd name="T1" fmla="*/ 0 h 21600"/>
                    <a:gd name="T2" fmla="*/ 0 w 39157"/>
                    <a:gd name="T3" fmla="*/ 0 h 21600"/>
                    <a:gd name="T4" fmla="*/ 0 w 39157"/>
                    <a:gd name="T5" fmla="*/ 0 h 21600"/>
                    <a:gd name="T6" fmla="*/ 0 60000 65536"/>
                    <a:gd name="T7" fmla="*/ 0 60000 65536"/>
                    <a:gd name="T8" fmla="*/ 0 60000 65536"/>
                    <a:gd name="T9" fmla="*/ 0 w 39157"/>
                    <a:gd name="T10" fmla="*/ 0 h 21600"/>
                    <a:gd name="T11" fmla="*/ 39157 w 39157"/>
                    <a:gd name="T12" fmla="*/ 21600 h 21600"/>
                  </a:gdLst>
                  <a:ahLst/>
                  <a:cxnLst>
                    <a:cxn ang="T6">
                      <a:pos x="T0" y="T1"/>
                    </a:cxn>
                    <a:cxn ang="T7">
                      <a:pos x="T2" y="T3"/>
                    </a:cxn>
                    <a:cxn ang="T8">
                      <a:pos x="T4" y="T5"/>
                    </a:cxn>
                  </a:cxnLst>
                  <a:rect l="T9" t="T10" r="T11" b="T12"/>
                  <a:pathLst>
                    <a:path w="39157" h="21600" fill="none" extrusionOk="0">
                      <a:moveTo>
                        <a:pt x="39156" y="12211"/>
                      </a:moveTo>
                      <a:cubicBezTo>
                        <a:pt x="35129" y="18087"/>
                        <a:pt x="28463" y="21599"/>
                        <a:pt x="21340" y="21600"/>
                      </a:cubicBezTo>
                      <a:cubicBezTo>
                        <a:pt x="10701" y="21600"/>
                        <a:pt x="1646" y="13853"/>
                        <a:pt x="0" y="3342"/>
                      </a:cubicBezTo>
                    </a:path>
                    <a:path w="39157" h="21600" stroke="0" extrusionOk="0">
                      <a:moveTo>
                        <a:pt x="39156" y="12211"/>
                      </a:moveTo>
                      <a:cubicBezTo>
                        <a:pt x="35129" y="18087"/>
                        <a:pt x="28463" y="21599"/>
                        <a:pt x="21340" y="21600"/>
                      </a:cubicBezTo>
                      <a:cubicBezTo>
                        <a:pt x="10701" y="21600"/>
                        <a:pt x="1646" y="13853"/>
                        <a:pt x="0" y="3342"/>
                      </a:cubicBezTo>
                      <a:lnTo>
                        <a:pt x="21340" y="0"/>
                      </a:lnTo>
                      <a:close/>
                    </a:path>
                  </a:pathLst>
                </a:custGeom>
                <a:solidFill>
                  <a:srgbClr val="E7EDED"/>
                </a:solidFill>
                <a:ln w="9525">
                  <a:noFill/>
                  <a:round/>
                  <a:headEnd/>
                  <a:tailEnd/>
                </a:ln>
              </p:spPr>
              <p:txBody>
                <a:bodyPr/>
                <a:lstStyle/>
                <a:p>
                  <a:endParaRPr lang="it-IT"/>
                </a:p>
              </p:txBody>
            </p:sp>
            <p:sp>
              <p:nvSpPr>
                <p:cNvPr id="35028" name="Arc 304"/>
                <p:cNvSpPr>
                  <a:spLocks/>
                </p:cNvSpPr>
                <p:nvPr/>
              </p:nvSpPr>
              <p:spPr bwMode="auto">
                <a:xfrm>
                  <a:off x="1035" y="2249"/>
                  <a:ext cx="40" cy="11"/>
                </a:xfrm>
                <a:custGeom>
                  <a:avLst/>
                  <a:gdLst>
                    <a:gd name="T0" fmla="*/ 0 w 38879"/>
                    <a:gd name="T1" fmla="*/ 0 h 21600"/>
                    <a:gd name="T2" fmla="*/ 0 w 38879"/>
                    <a:gd name="T3" fmla="*/ 0 h 21600"/>
                    <a:gd name="T4" fmla="*/ 0 w 38879"/>
                    <a:gd name="T5" fmla="*/ 0 h 21600"/>
                    <a:gd name="T6" fmla="*/ 0 60000 65536"/>
                    <a:gd name="T7" fmla="*/ 0 60000 65536"/>
                    <a:gd name="T8" fmla="*/ 0 60000 65536"/>
                    <a:gd name="T9" fmla="*/ 0 w 38879"/>
                    <a:gd name="T10" fmla="*/ 0 h 21600"/>
                    <a:gd name="T11" fmla="*/ 38879 w 38879"/>
                    <a:gd name="T12" fmla="*/ 21600 h 21600"/>
                  </a:gdLst>
                  <a:ahLst/>
                  <a:cxnLst>
                    <a:cxn ang="T6">
                      <a:pos x="T0" y="T1"/>
                    </a:cxn>
                    <a:cxn ang="T7">
                      <a:pos x="T2" y="T3"/>
                    </a:cxn>
                    <a:cxn ang="T8">
                      <a:pos x="T4" y="T5"/>
                    </a:cxn>
                  </a:cxnLst>
                  <a:rect l="T9" t="T10" r="T11" b="T12"/>
                  <a:pathLst>
                    <a:path w="38879" h="21600" fill="none" extrusionOk="0">
                      <a:moveTo>
                        <a:pt x="38878" y="12573"/>
                      </a:moveTo>
                      <a:cubicBezTo>
                        <a:pt x="34822" y="18239"/>
                        <a:pt x="28283" y="21599"/>
                        <a:pt x="21316" y="21600"/>
                      </a:cubicBezTo>
                      <a:cubicBezTo>
                        <a:pt x="10732" y="21600"/>
                        <a:pt x="1708" y="13932"/>
                        <a:pt x="-1" y="3488"/>
                      </a:cubicBezTo>
                    </a:path>
                    <a:path w="38879" h="21600" stroke="0" extrusionOk="0">
                      <a:moveTo>
                        <a:pt x="38878" y="12573"/>
                      </a:moveTo>
                      <a:cubicBezTo>
                        <a:pt x="34822" y="18239"/>
                        <a:pt x="28283" y="21599"/>
                        <a:pt x="21316" y="21600"/>
                      </a:cubicBezTo>
                      <a:cubicBezTo>
                        <a:pt x="10732" y="21600"/>
                        <a:pt x="1708" y="13932"/>
                        <a:pt x="-1" y="3488"/>
                      </a:cubicBezTo>
                      <a:lnTo>
                        <a:pt x="21316" y="0"/>
                      </a:lnTo>
                      <a:close/>
                    </a:path>
                  </a:pathLst>
                </a:custGeom>
                <a:solidFill>
                  <a:srgbClr val="E7EDED"/>
                </a:solidFill>
                <a:ln w="3175">
                  <a:solidFill>
                    <a:srgbClr val="6C8F93"/>
                  </a:solidFill>
                  <a:round/>
                  <a:headEnd/>
                  <a:tailEnd/>
                </a:ln>
              </p:spPr>
              <p:txBody>
                <a:bodyPr/>
                <a:lstStyle/>
                <a:p>
                  <a:endParaRPr lang="it-IT"/>
                </a:p>
              </p:txBody>
            </p:sp>
          </p:grpSp>
        </p:grpSp>
        <p:grpSp>
          <p:nvGrpSpPr>
            <p:cNvPr id="34962" name="Group 305"/>
            <p:cNvGrpSpPr>
              <a:grpSpLocks/>
            </p:cNvGrpSpPr>
            <p:nvPr/>
          </p:nvGrpSpPr>
          <p:grpSpPr bwMode="auto">
            <a:xfrm>
              <a:off x="1523" y="332"/>
              <a:ext cx="170" cy="169"/>
              <a:chOff x="775" y="1966"/>
              <a:chExt cx="170" cy="169"/>
            </a:xfrm>
          </p:grpSpPr>
          <p:sp>
            <p:nvSpPr>
              <p:cNvPr id="34991" name="Freeform 306"/>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4992" name="Freeform 307"/>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4993" name="Rectangle 308"/>
              <p:cNvSpPr>
                <a:spLocks noChangeArrowheads="1"/>
              </p:cNvSpPr>
              <p:nvPr/>
            </p:nvSpPr>
            <p:spPr bwMode="auto">
              <a:xfrm>
                <a:off x="799" y="2086"/>
                <a:ext cx="130"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4994" name="Rectangle 309"/>
              <p:cNvSpPr>
                <a:spLocks noChangeArrowheads="1"/>
              </p:cNvSpPr>
              <p:nvPr/>
            </p:nvSpPr>
            <p:spPr bwMode="auto">
              <a:xfrm>
                <a:off x="800" y="2087"/>
                <a:ext cx="128"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4995" name="Freeform 310"/>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4996" name="Freeform 311"/>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4997" name="Freeform 312"/>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4998" name="Freeform 313"/>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4999" name="Freeform 314"/>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5000" name="Freeform 315"/>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5001" name="Rectangle 316"/>
              <p:cNvSpPr>
                <a:spLocks noChangeArrowheads="1"/>
              </p:cNvSpPr>
              <p:nvPr/>
            </p:nvSpPr>
            <p:spPr bwMode="auto">
              <a:xfrm>
                <a:off x="802" y="1981"/>
                <a:ext cx="128"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02" name="Rectangle 317"/>
              <p:cNvSpPr>
                <a:spLocks noChangeArrowheads="1"/>
              </p:cNvSpPr>
              <p:nvPr/>
            </p:nvSpPr>
            <p:spPr bwMode="auto">
              <a:xfrm>
                <a:off x="813" y="1993"/>
                <a:ext cx="104"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5003" name="Freeform 318"/>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5004" name="Freeform 319"/>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5005" name="Freeform 320"/>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9525">
                <a:noFill/>
                <a:round/>
                <a:headEnd/>
                <a:tailEnd/>
              </a:ln>
            </p:spPr>
            <p:txBody>
              <a:bodyPr/>
              <a:lstStyle/>
              <a:p>
                <a:endParaRPr lang="it-IT"/>
              </a:p>
            </p:txBody>
          </p:sp>
          <p:sp>
            <p:nvSpPr>
              <p:cNvPr id="35006" name="Freeform 321"/>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5007" name="Freeform 322"/>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9525">
                <a:noFill/>
                <a:round/>
                <a:headEnd/>
                <a:tailEnd/>
              </a:ln>
            </p:spPr>
            <p:txBody>
              <a:bodyPr/>
              <a:lstStyle/>
              <a:p>
                <a:endParaRPr lang="it-IT"/>
              </a:p>
            </p:txBody>
          </p:sp>
          <p:sp>
            <p:nvSpPr>
              <p:cNvPr id="35008" name="Freeform 323"/>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5009" name="Rectangle 324"/>
              <p:cNvSpPr>
                <a:spLocks noChangeArrowheads="1"/>
              </p:cNvSpPr>
              <p:nvPr/>
            </p:nvSpPr>
            <p:spPr bwMode="auto">
              <a:xfrm>
                <a:off x="775"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5010" name="Rectangle 325"/>
              <p:cNvSpPr>
                <a:spLocks noChangeArrowheads="1"/>
              </p:cNvSpPr>
              <p:nvPr/>
            </p:nvSpPr>
            <p:spPr bwMode="auto">
              <a:xfrm>
                <a:off x="776"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4963" name="Group 326"/>
            <p:cNvGrpSpPr>
              <a:grpSpLocks/>
            </p:cNvGrpSpPr>
            <p:nvPr/>
          </p:nvGrpSpPr>
          <p:grpSpPr bwMode="auto">
            <a:xfrm>
              <a:off x="1568" y="370"/>
              <a:ext cx="92" cy="56"/>
              <a:chOff x="820" y="2004"/>
              <a:chExt cx="92" cy="56"/>
            </a:xfrm>
          </p:grpSpPr>
          <p:grpSp>
            <p:nvGrpSpPr>
              <p:cNvPr id="34964" name="Group 327"/>
              <p:cNvGrpSpPr>
                <a:grpSpLocks/>
              </p:cNvGrpSpPr>
              <p:nvPr/>
            </p:nvGrpSpPr>
            <p:grpSpPr bwMode="auto">
              <a:xfrm>
                <a:off x="820" y="2004"/>
                <a:ext cx="92" cy="56"/>
                <a:chOff x="820" y="2004"/>
                <a:chExt cx="92" cy="56"/>
              </a:xfrm>
            </p:grpSpPr>
            <p:sp>
              <p:nvSpPr>
                <p:cNvPr id="34982" name="Oval 328"/>
                <p:cNvSpPr>
                  <a:spLocks noChangeArrowheads="1"/>
                </p:cNvSpPr>
                <p:nvPr/>
              </p:nvSpPr>
              <p:spPr bwMode="auto">
                <a:xfrm>
                  <a:off x="852" y="2004"/>
                  <a:ext cx="4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3" name="Oval 329"/>
                <p:cNvSpPr>
                  <a:spLocks noChangeArrowheads="1"/>
                </p:cNvSpPr>
                <p:nvPr/>
              </p:nvSpPr>
              <p:spPr bwMode="auto">
                <a:xfrm>
                  <a:off x="830"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4" name="Oval 330"/>
                <p:cNvSpPr>
                  <a:spLocks noChangeArrowheads="1"/>
                </p:cNvSpPr>
                <p:nvPr/>
              </p:nvSpPr>
              <p:spPr bwMode="auto">
                <a:xfrm>
                  <a:off x="820"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5" name="Oval 331"/>
                <p:cNvSpPr>
                  <a:spLocks noChangeArrowheads="1"/>
                </p:cNvSpPr>
                <p:nvPr/>
              </p:nvSpPr>
              <p:spPr bwMode="auto">
                <a:xfrm>
                  <a:off x="826"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6" name="Oval 332"/>
                <p:cNvSpPr>
                  <a:spLocks noChangeArrowheads="1"/>
                </p:cNvSpPr>
                <p:nvPr/>
              </p:nvSpPr>
              <p:spPr bwMode="auto">
                <a:xfrm>
                  <a:off x="848" y="2036"/>
                  <a:ext cx="48"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7" name="Oval 333"/>
                <p:cNvSpPr>
                  <a:spLocks noChangeArrowheads="1"/>
                </p:cNvSpPr>
                <p:nvPr/>
              </p:nvSpPr>
              <p:spPr bwMode="auto">
                <a:xfrm>
                  <a:off x="878" y="2010"/>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8" name="Oval 334"/>
                <p:cNvSpPr>
                  <a:spLocks noChangeArrowheads="1"/>
                </p:cNvSpPr>
                <p:nvPr/>
              </p:nvSpPr>
              <p:spPr bwMode="auto">
                <a:xfrm>
                  <a:off x="882" y="2022"/>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89" name="Oval 335"/>
                <p:cNvSpPr>
                  <a:spLocks noChangeArrowheads="1"/>
                </p:cNvSpPr>
                <p:nvPr/>
              </p:nvSpPr>
              <p:spPr bwMode="auto">
                <a:xfrm>
                  <a:off x="880" y="2026"/>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4990" name="Oval 336"/>
                <p:cNvSpPr>
                  <a:spLocks noChangeArrowheads="1"/>
                </p:cNvSpPr>
                <p:nvPr/>
              </p:nvSpPr>
              <p:spPr bwMode="auto">
                <a:xfrm>
                  <a:off x="836" y="2018"/>
                  <a:ext cx="6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4965" name="Group 337"/>
              <p:cNvGrpSpPr>
                <a:grpSpLocks/>
              </p:cNvGrpSpPr>
              <p:nvPr/>
            </p:nvGrpSpPr>
            <p:grpSpPr bwMode="auto">
              <a:xfrm>
                <a:off x="820" y="2004"/>
                <a:ext cx="92" cy="56"/>
                <a:chOff x="820" y="2004"/>
                <a:chExt cx="92" cy="56"/>
              </a:xfrm>
            </p:grpSpPr>
            <p:sp>
              <p:nvSpPr>
                <p:cNvPr id="34966" name="Arc 338"/>
                <p:cNvSpPr>
                  <a:spLocks/>
                </p:cNvSpPr>
                <p:nvPr/>
              </p:nvSpPr>
              <p:spPr bwMode="auto">
                <a:xfrm>
                  <a:off x="853" y="2004"/>
                  <a:ext cx="38" cy="12"/>
                </a:xfrm>
                <a:custGeom>
                  <a:avLst/>
                  <a:gdLst>
                    <a:gd name="T0" fmla="*/ 0 w 41217"/>
                    <a:gd name="T1" fmla="*/ 0 h 21600"/>
                    <a:gd name="T2" fmla="*/ 0 w 41217"/>
                    <a:gd name="T3" fmla="*/ 0 h 21600"/>
                    <a:gd name="T4" fmla="*/ 0 w 41217"/>
                    <a:gd name="T5" fmla="*/ 0 h 21600"/>
                    <a:gd name="T6" fmla="*/ 0 60000 65536"/>
                    <a:gd name="T7" fmla="*/ 0 60000 65536"/>
                    <a:gd name="T8" fmla="*/ 0 60000 65536"/>
                    <a:gd name="T9" fmla="*/ 0 w 41217"/>
                    <a:gd name="T10" fmla="*/ 0 h 21600"/>
                    <a:gd name="T11" fmla="*/ 41217 w 41217"/>
                    <a:gd name="T12" fmla="*/ 21600 h 21600"/>
                  </a:gdLst>
                  <a:ahLst/>
                  <a:cxnLst>
                    <a:cxn ang="T6">
                      <a:pos x="T0" y="T1"/>
                    </a:cxn>
                    <a:cxn ang="T7">
                      <a:pos x="T2" y="T3"/>
                    </a:cxn>
                    <a:cxn ang="T8">
                      <a:pos x="T4" y="T5"/>
                    </a:cxn>
                  </a:cxnLst>
                  <a:rect l="T9" t="T10" r="T11" b="T12"/>
                  <a:pathLst>
                    <a:path w="41217" h="21600" fill="none" extrusionOk="0">
                      <a:moveTo>
                        <a:pt x="-1" y="15818"/>
                      </a:moveTo>
                      <a:cubicBezTo>
                        <a:pt x="2596" y="6470"/>
                        <a:pt x="11109" y="-1"/>
                        <a:pt x="20812" y="0"/>
                      </a:cubicBezTo>
                      <a:cubicBezTo>
                        <a:pt x="30010" y="0"/>
                        <a:pt x="38199" y="5825"/>
                        <a:pt x="41216" y="14515"/>
                      </a:cubicBezTo>
                    </a:path>
                    <a:path w="41217" h="21600" stroke="0" extrusionOk="0">
                      <a:moveTo>
                        <a:pt x="-1" y="15818"/>
                      </a:moveTo>
                      <a:cubicBezTo>
                        <a:pt x="2596" y="6470"/>
                        <a:pt x="11109" y="-1"/>
                        <a:pt x="20812" y="0"/>
                      </a:cubicBezTo>
                      <a:cubicBezTo>
                        <a:pt x="30010" y="0"/>
                        <a:pt x="38199" y="5825"/>
                        <a:pt x="41216" y="14515"/>
                      </a:cubicBezTo>
                      <a:lnTo>
                        <a:pt x="20812" y="21600"/>
                      </a:lnTo>
                      <a:close/>
                    </a:path>
                  </a:pathLst>
                </a:custGeom>
                <a:solidFill>
                  <a:srgbClr val="E7EDED"/>
                </a:solidFill>
                <a:ln w="9525">
                  <a:noFill/>
                  <a:round/>
                  <a:headEnd/>
                  <a:tailEnd/>
                </a:ln>
              </p:spPr>
              <p:txBody>
                <a:bodyPr/>
                <a:lstStyle/>
                <a:p>
                  <a:endParaRPr lang="it-IT"/>
                </a:p>
              </p:txBody>
            </p:sp>
            <p:sp>
              <p:nvSpPr>
                <p:cNvPr id="34967" name="Arc 339"/>
                <p:cNvSpPr>
                  <a:spLocks/>
                </p:cNvSpPr>
                <p:nvPr/>
              </p:nvSpPr>
              <p:spPr bwMode="auto">
                <a:xfrm>
                  <a:off x="854" y="2005"/>
                  <a:ext cx="36" cy="11"/>
                </a:xfrm>
                <a:custGeom>
                  <a:avLst/>
                  <a:gdLst>
                    <a:gd name="T0" fmla="*/ 0 w 41081"/>
                    <a:gd name="T1" fmla="*/ 0 h 21600"/>
                    <a:gd name="T2" fmla="*/ 0 w 41081"/>
                    <a:gd name="T3" fmla="*/ 0 h 21600"/>
                    <a:gd name="T4" fmla="*/ 0 w 41081"/>
                    <a:gd name="T5" fmla="*/ 0 h 21600"/>
                    <a:gd name="T6" fmla="*/ 0 60000 65536"/>
                    <a:gd name="T7" fmla="*/ 0 60000 65536"/>
                    <a:gd name="T8" fmla="*/ 0 60000 65536"/>
                    <a:gd name="T9" fmla="*/ 0 w 41081"/>
                    <a:gd name="T10" fmla="*/ 0 h 21600"/>
                    <a:gd name="T11" fmla="*/ 41081 w 41081"/>
                    <a:gd name="T12" fmla="*/ 21600 h 21600"/>
                  </a:gdLst>
                  <a:ahLst/>
                  <a:cxnLst>
                    <a:cxn ang="T6">
                      <a:pos x="T0" y="T1"/>
                    </a:cxn>
                    <a:cxn ang="T7">
                      <a:pos x="T2" y="T3"/>
                    </a:cxn>
                    <a:cxn ang="T8">
                      <a:pos x="T4" y="T5"/>
                    </a:cxn>
                  </a:cxnLst>
                  <a:rect l="T9" t="T10" r="T11" b="T12"/>
                  <a:pathLst>
                    <a:path w="41081" h="21600" fill="none" extrusionOk="0">
                      <a:moveTo>
                        <a:pt x="0" y="15624"/>
                      </a:moveTo>
                      <a:cubicBezTo>
                        <a:pt x="2663" y="6372"/>
                        <a:pt x="11129" y="-1"/>
                        <a:pt x="20757" y="0"/>
                      </a:cubicBezTo>
                      <a:cubicBezTo>
                        <a:pt x="29866" y="0"/>
                        <a:pt x="37996" y="5714"/>
                        <a:pt x="41081" y="14285"/>
                      </a:cubicBezTo>
                    </a:path>
                    <a:path w="41081" h="21600" stroke="0" extrusionOk="0">
                      <a:moveTo>
                        <a:pt x="0" y="15624"/>
                      </a:moveTo>
                      <a:cubicBezTo>
                        <a:pt x="2663" y="6372"/>
                        <a:pt x="11129" y="-1"/>
                        <a:pt x="20757" y="0"/>
                      </a:cubicBezTo>
                      <a:cubicBezTo>
                        <a:pt x="29866" y="0"/>
                        <a:pt x="37996" y="5714"/>
                        <a:pt x="41081" y="14285"/>
                      </a:cubicBezTo>
                      <a:lnTo>
                        <a:pt x="20757" y="21600"/>
                      </a:lnTo>
                      <a:close/>
                    </a:path>
                  </a:pathLst>
                </a:custGeom>
                <a:solidFill>
                  <a:srgbClr val="E7EDED"/>
                </a:solidFill>
                <a:ln w="3175">
                  <a:solidFill>
                    <a:srgbClr val="6C8F93"/>
                  </a:solidFill>
                  <a:round/>
                  <a:headEnd/>
                  <a:tailEnd/>
                </a:ln>
              </p:spPr>
              <p:txBody>
                <a:bodyPr/>
                <a:lstStyle/>
                <a:p>
                  <a:endParaRPr lang="it-IT"/>
                </a:p>
              </p:txBody>
            </p:sp>
            <p:sp>
              <p:nvSpPr>
                <p:cNvPr id="34968" name="Arc 340"/>
                <p:cNvSpPr>
                  <a:spLocks/>
                </p:cNvSpPr>
                <p:nvPr/>
              </p:nvSpPr>
              <p:spPr bwMode="auto">
                <a:xfrm>
                  <a:off x="830" y="2010"/>
                  <a:ext cx="23" cy="14"/>
                </a:xfrm>
                <a:custGeom>
                  <a:avLst/>
                  <a:gdLst>
                    <a:gd name="T0" fmla="*/ 0 w 33372"/>
                    <a:gd name="T1" fmla="*/ 0 h 25836"/>
                    <a:gd name="T2" fmla="*/ 0 w 33372"/>
                    <a:gd name="T3" fmla="*/ 0 h 25836"/>
                    <a:gd name="T4" fmla="*/ 0 w 33372"/>
                    <a:gd name="T5" fmla="*/ 0 h 25836"/>
                    <a:gd name="T6" fmla="*/ 0 60000 65536"/>
                    <a:gd name="T7" fmla="*/ 0 60000 65536"/>
                    <a:gd name="T8" fmla="*/ 0 60000 65536"/>
                    <a:gd name="T9" fmla="*/ 0 w 33372"/>
                    <a:gd name="T10" fmla="*/ 0 h 25836"/>
                    <a:gd name="T11" fmla="*/ 33372 w 33372"/>
                    <a:gd name="T12" fmla="*/ 25836 h 25836"/>
                  </a:gdLst>
                  <a:ahLst/>
                  <a:cxnLst>
                    <a:cxn ang="T6">
                      <a:pos x="T0" y="T1"/>
                    </a:cxn>
                    <a:cxn ang="T7">
                      <a:pos x="T2" y="T3"/>
                    </a:cxn>
                    <a:cxn ang="T8">
                      <a:pos x="T4" y="T5"/>
                    </a:cxn>
                  </a:cxnLst>
                  <a:rect l="T9" t="T10" r="T11" b="T12"/>
                  <a:pathLst>
                    <a:path w="33372" h="25836" fill="none" extrusionOk="0">
                      <a:moveTo>
                        <a:pt x="419" y="25835"/>
                      </a:moveTo>
                      <a:cubicBezTo>
                        <a:pt x="140" y="24441"/>
                        <a:pt x="0" y="23022"/>
                        <a:pt x="0" y="21600"/>
                      </a:cubicBezTo>
                      <a:cubicBezTo>
                        <a:pt x="0" y="9670"/>
                        <a:pt x="9670" y="0"/>
                        <a:pt x="21600" y="0"/>
                      </a:cubicBezTo>
                      <a:cubicBezTo>
                        <a:pt x="25779" y="-1"/>
                        <a:pt x="29868" y="1212"/>
                        <a:pt x="33372" y="3489"/>
                      </a:cubicBezTo>
                    </a:path>
                    <a:path w="33372" h="25836" stroke="0" extrusionOk="0">
                      <a:moveTo>
                        <a:pt x="419" y="25835"/>
                      </a:moveTo>
                      <a:cubicBezTo>
                        <a:pt x="140" y="24441"/>
                        <a:pt x="0" y="23022"/>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4969" name="Arc 341"/>
                <p:cNvSpPr>
                  <a:spLocks/>
                </p:cNvSpPr>
                <p:nvPr/>
              </p:nvSpPr>
              <p:spPr bwMode="auto">
                <a:xfrm>
                  <a:off x="831" y="2011"/>
                  <a:ext cx="22" cy="13"/>
                </a:xfrm>
                <a:custGeom>
                  <a:avLst/>
                  <a:gdLst>
                    <a:gd name="T0" fmla="*/ 0 w 33223"/>
                    <a:gd name="T1" fmla="*/ 0 h 25910"/>
                    <a:gd name="T2" fmla="*/ 0 w 33223"/>
                    <a:gd name="T3" fmla="*/ 0 h 25910"/>
                    <a:gd name="T4" fmla="*/ 0 w 33223"/>
                    <a:gd name="T5" fmla="*/ 0 h 25910"/>
                    <a:gd name="T6" fmla="*/ 0 60000 65536"/>
                    <a:gd name="T7" fmla="*/ 0 60000 65536"/>
                    <a:gd name="T8" fmla="*/ 0 60000 65536"/>
                    <a:gd name="T9" fmla="*/ 0 w 33223"/>
                    <a:gd name="T10" fmla="*/ 0 h 25910"/>
                    <a:gd name="T11" fmla="*/ 33223 w 33223"/>
                    <a:gd name="T12" fmla="*/ 25910 h 25910"/>
                  </a:gdLst>
                  <a:ahLst/>
                  <a:cxnLst>
                    <a:cxn ang="T6">
                      <a:pos x="T0" y="T1"/>
                    </a:cxn>
                    <a:cxn ang="T7">
                      <a:pos x="T2" y="T3"/>
                    </a:cxn>
                    <a:cxn ang="T8">
                      <a:pos x="T4" y="T5"/>
                    </a:cxn>
                  </a:cxnLst>
                  <a:rect l="T9" t="T10" r="T11" b="T12"/>
                  <a:pathLst>
                    <a:path w="33223" h="25910" fill="none" extrusionOk="0">
                      <a:moveTo>
                        <a:pt x="434" y="25909"/>
                      </a:moveTo>
                      <a:cubicBezTo>
                        <a:pt x="145" y="24491"/>
                        <a:pt x="0" y="23047"/>
                        <a:pt x="0" y="21600"/>
                      </a:cubicBezTo>
                      <a:cubicBezTo>
                        <a:pt x="0" y="9670"/>
                        <a:pt x="9670" y="0"/>
                        <a:pt x="21600" y="0"/>
                      </a:cubicBezTo>
                      <a:cubicBezTo>
                        <a:pt x="25718" y="-1"/>
                        <a:pt x="29751" y="1177"/>
                        <a:pt x="33223" y="3393"/>
                      </a:cubicBezTo>
                    </a:path>
                    <a:path w="33223" h="25910" stroke="0" extrusionOk="0">
                      <a:moveTo>
                        <a:pt x="434" y="25909"/>
                      </a:moveTo>
                      <a:cubicBezTo>
                        <a:pt x="145" y="24491"/>
                        <a:pt x="0" y="23047"/>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4970" name="Arc 342"/>
                <p:cNvSpPr>
                  <a:spLocks/>
                </p:cNvSpPr>
                <p:nvPr/>
              </p:nvSpPr>
              <p:spPr bwMode="auto">
                <a:xfrm>
                  <a:off x="826"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4971" name="Arc 343"/>
                <p:cNvSpPr>
                  <a:spLocks/>
                </p:cNvSpPr>
                <p:nvPr/>
              </p:nvSpPr>
              <p:spPr bwMode="auto">
                <a:xfrm>
                  <a:off x="827"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4972" name="Arc 344"/>
                <p:cNvSpPr>
                  <a:spLocks/>
                </p:cNvSpPr>
                <p:nvPr/>
              </p:nvSpPr>
              <p:spPr bwMode="auto">
                <a:xfrm>
                  <a:off x="890" y="2010"/>
                  <a:ext cx="18" cy="14"/>
                </a:xfrm>
                <a:custGeom>
                  <a:avLst/>
                  <a:gdLst>
                    <a:gd name="T0" fmla="*/ 0 w 26126"/>
                    <a:gd name="T1" fmla="*/ 0 h 32795"/>
                    <a:gd name="T2" fmla="*/ 0 w 26126"/>
                    <a:gd name="T3" fmla="*/ 0 h 32795"/>
                    <a:gd name="T4" fmla="*/ 0 w 26126"/>
                    <a:gd name="T5" fmla="*/ 0 h 32795"/>
                    <a:gd name="T6" fmla="*/ 0 60000 65536"/>
                    <a:gd name="T7" fmla="*/ 0 60000 65536"/>
                    <a:gd name="T8" fmla="*/ 0 60000 65536"/>
                    <a:gd name="T9" fmla="*/ 0 w 26126"/>
                    <a:gd name="T10" fmla="*/ 0 h 32795"/>
                    <a:gd name="T11" fmla="*/ 26126 w 26126"/>
                    <a:gd name="T12" fmla="*/ 32795 h 32795"/>
                  </a:gdLst>
                  <a:ahLst/>
                  <a:cxnLst>
                    <a:cxn ang="T6">
                      <a:pos x="T0" y="T1"/>
                    </a:cxn>
                    <a:cxn ang="T7">
                      <a:pos x="T2" y="T3"/>
                    </a:cxn>
                    <a:cxn ang="T8">
                      <a:pos x="T4" y="T5"/>
                    </a:cxn>
                  </a:cxnLst>
                  <a:rect l="T9" t="T10" r="T11" b="T12"/>
                  <a:pathLst>
                    <a:path w="26126" h="32795" fill="none" extrusionOk="0">
                      <a:moveTo>
                        <a:pt x="0" y="479"/>
                      </a:moveTo>
                      <a:cubicBezTo>
                        <a:pt x="1487" y="160"/>
                        <a:pt x="3004" y="-1"/>
                        <a:pt x="4526" y="0"/>
                      </a:cubicBezTo>
                      <a:cubicBezTo>
                        <a:pt x="16455" y="0"/>
                        <a:pt x="26126" y="9670"/>
                        <a:pt x="26126" y="21600"/>
                      </a:cubicBezTo>
                      <a:cubicBezTo>
                        <a:pt x="26126" y="25547"/>
                        <a:pt x="25044" y="29419"/>
                        <a:pt x="22998" y="32795"/>
                      </a:cubicBezTo>
                    </a:path>
                    <a:path w="26126" h="32795" stroke="0" extrusionOk="0">
                      <a:moveTo>
                        <a:pt x="0" y="479"/>
                      </a:moveTo>
                      <a:cubicBezTo>
                        <a:pt x="1487" y="160"/>
                        <a:pt x="3004" y="-1"/>
                        <a:pt x="4526" y="0"/>
                      </a:cubicBezTo>
                      <a:cubicBezTo>
                        <a:pt x="16455" y="0"/>
                        <a:pt x="26126" y="9670"/>
                        <a:pt x="26126" y="21600"/>
                      </a:cubicBezTo>
                      <a:cubicBezTo>
                        <a:pt x="26126" y="25547"/>
                        <a:pt x="25044" y="29419"/>
                        <a:pt x="22998" y="32795"/>
                      </a:cubicBezTo>
                      <a:lnTo>
                        <a:pt x="4526" y="21600"/>
                      </a:lnTo>
                      <a:close/>
                    </a:path>
                  </a:pathLst>
                </a:custGeom>
                <a:solidFill>
                  <a:srgbClr val="E7EDED"/>
                </a:solidFill>
                <a:ln w="9525">
                  <a:noFill/>
                  <a:round/>
                  <a:headEnd/>
                  <a:tailEnd/>
                </a:ln>
              </p:spPr>
              <p:txBody>
                <a:bodyPr/>
                <a:lstStyle/>
                <a:p>
                  <a:endParaRPr lang="it-IT"/>
                </a:p>
              </p:txBody>
            </p:sp>
            <p:sp>
              <p:nvSpPr>
                <p:cNvPr id="34973" name="Arc 345"/>
                <p:cNvSpPr>
                  <a:spLocks/>
                </p:cNvSpPr>
                <p:nvPr/>
              </p:nvSpPr>
              <p:spPr bwMode="auto">
                <a:xfrm>
                  <a:off x="890" y="2011"/>
                  <a:ext cx="17" cy="12"/>
                </a:xfrm>
                <a:custGeom>
                  <a:avLst/>
                  <a:gdLst>
                    <a:gd name="T0" fmla="*/ 0 w 25919"/>
                    <a:gd name="T1" fmla="*/ 0 h 33197"/>
                    <a:gd name="T2" fmla="*/ 0 w 25919"/>
                    <a:gd name="T3" fmla="*/ 0 h 33197"/>
                    <a:gd name="T4" fmla="*/ 0 w 25919"/>
                    <a:gd name="T5" fmla="*/ 0 h 33197"/>
                    <a:gd name="T6" fmla="*/ 0 60000 65536"/>
                    <a:gd name="T7" fmla="*/ 0 60000 65536"/>
                    <a:gd name="T8" fmla="*/ 0 60000 65536"/>
                    <a:gd name="T9" fmla="*/ 0 w 25919"/>
                    <a:gd name="T10" fmla="*/ 0 h 33197"/>
                    <a:gd name="T11" fmla="*/ 25919 w 25919"/>
                    <a:gd name="T12" fmla="*/ 33197 h 33197"/>
                  </a:gdLst>
                  <a:ahLst/>
                  <a:cxnLst>
                    <a:cxn ang="T6">
                      <a:pos x="T0" y="T1"/>
                    </a:cxn>
                    <a:cxn ang="T7">
                      <a:pos x="T2" y="T3"/>
                    </a:cxn>
                    <a:cxn ang="T8">
                      <a:pos x="T4" y="T5"/>
                    </a:cxn>
                  </a:cxnLst>
                  <a:rect l="T9" t="T10" r="T11" b="T12"/>
                  <a:pathLst>
                    <a:path w="25919" h="33197" fill="none" extrusionOk="0">
                      <a:moveTo>
                        <a:pt x="0" y="436"/>
                      </a:moveTo>
                      <a:cubicBezTo>
                        <a:pt x="1421" y="146"/>
                        <a:pt x="2868" y="-1"/>
                        <a:pt x="4319" y="0"/>
                      </a:cubicBezTo>
                      <a:cubicBezTo>
                        <a:pt x="16248" y="0"/>
                        <a:pt x="25919" y="9670"/>
                        <a:pt x="25919" y="21600"/>
                      </a:cubicBezTo>
                      <a:cubicBezTo>
                        <a:pt x="25919" y="25708"/>
                        <a:pt x="24747" y="29731"/>
                        <a:pt x="22541" y="33196"/>
                      </a:cubicBezTo>
                    </a:path>
                    <a:path w="25919" h="33197" stroke="0" extrusionOk="0">
                      <a:moveTo>
                        <a:pt x="0" y="436"/>
                      </a:moveTo>
                      <a:cubicBezTo>
                        <a:pt x="1421" y="146"/>
                        <a:pt x="2868" y="-1"/>
                        <a:pt x="4319" y="0"/>
                      </a:cubicBezTo>
                      <a:cubicBezTo>
                        <a:pt x="16248" y="0"/>
                        <a:pt x="25919" y="9670"/>
                        <a:pt x="25919" y="21600"/>
                      </a:cubicBezTo>
                      <a:cubicBezTo>
                        <a:pt x="25919" y="25708"/>
                        <a:pt x="24747" y="29731"/>
                        <a:pt x="22541" y="33196"/>
                      </a:cubicBezTo>
                      <a:lnTo>
                        <a:pt x="4319" y="21600"/>
                      </a:lnTo>
                      <a:close/>
                    </a:path>
                  </a:pathLst>
                </a:custGeom>
                <a:solidFill>
                  <a:srgbClr val="E7EDED"/>
                </a:solidFill>
                <a:ln w="3175">
                  <a:solidFill>
                    <a:srgbClr val="6C8F93"/>
                  </a:solidFill>
                  <a:round/>
                  <a:headEnd/>
                  <a:tailEnd/>
                </a:ln>
              </p:spPr>
              <p:txBody>
                <a:bodyPr/>
                <a:lstStyle/>
                <a:p>
                  <a:endParaRPr lang="it-IT"/>
                </a:p>
              </p:txBody>
            </p:sp>
            <p:sp>
              <p:nvSpPr>
                <p:cNvPr id="34974" name="Arc 346"/>
                <p:cNvSpPr>
                  <a:spLocks/>
                </p:cNvSpPr>
                <p:nvPr/>
              </p:nvSpPr>
              <p:spPr bwMode="auto">
                <a:xfrm>
                  <a:off x="896" y="2024"/>
                  <a:ext cx="16" cy="13"/>
                </a:xfrm>
                <a:custGeom>
                  <a:avLst/>
                  <a:gdLst>
                    <a:gd name="T0" fmla="*/ 0 w 21600"/>
                    <a:gd name="T1" fmla="*/ 0 h 28809"/>
                    <a:gd name="T2" fmla="*/ 0 w 21600"/>
                    <a:gd name="T3" fmla="*/ 0 h 28809"/>
                    <a:gd name="T4" fmla="*/ 0 w 21600"/>
                    <a:gd name="T5" fmla="*/ 0 h 28809"/>
                    <a:gd name="T6" fmla="*/ 0 60000 65536"/>
                    <a:gd name="T7" fmla="*/ 0 60000 65536"/>
                    <a:gd name="T8" fmla="*/ 0 60000 65536"/>
                    <a:gd name="T9" fmla="*/ 0 w 21600"/>
                    <a:gd name="T10" fmla="*/ 0 h 28809"/>
                    <a:gd name="T11" fmla="*/ 21600 w 21600"/>
                    <a:gd name="T12" fmla="*/ 28809 h 28809"/>
                  </a:gdLst>
                  <a:ahLst/>
                  <a:cxnLst>
                    <a:cxn ang="T6">
                      <a:pos x="T0" y="T1"/>
                    </a:cxn>
                    <a:cxn ang="T7">
                      <a:pos x="T2" y="T3"/>
                    </a:cxn>
                    <a:cxn ang="T8">
                      <a:pos x="T4" y="T5"/>
                    </a:cxn>
                  </a:cxnLst>
                  <a:rect l="T9" t="T10" r="T11" b="T12"/>
                  <a:pathLst>
                    <a:path w="21600" h="28809" fill="none" extrusionOk="0">
                      <a:moveTo>
                        <a:pt x="13827" y="0"/>
                      </a:moveTo>
                      <a:cubicBezTo>
                        <a:pt x="18752" y="4104"/>
                        <a:pt x="21600" y="10183"/>
                        <a:pt x="21600" y="16594"/>
                      </a:cubicBezTo>
                      <a:cubicBezTo>
                        <a:pt x="21600" y="20954"/>
                        <a:pt x="20280" y="25212"/>
                        <a:pt x="17814" y="28809"/>
                      </a:cubicBezTo>
                    </a:path>
                    <a:path w="21600" h="28809" stroke="0" extrusionOk="0">
                      <a:moveTo>
                        <a:pt x="13827" y="0"/>
                      </a:moveTo>
                      <a:cubicBezTo>
                        <a:pt x="18752" y="4104"/>
                        <a:pt x="21600" y="10183"/>
                        <a:pt x="21600" y="16594"/>
                      </a:cubicBezTo>
                      <a:cubicBezTo>
                        <a:pt x="21600" y="20954"/>
                        <a:pt x="20280" y="25212"/>
                        <a:pt x="17814" y="28809"/>
                      </a:cubicBezTo>
                      <a:lnTo>
                        <a:pt x="0" y="16594"/>
                      </a:lnTo>
                      <a:close/>
                    </a:path>
                  </a:pathLst>
                </a:custGeom>
                <a:solidFill>
                  <a:srgbClr val="E7EDED"/>
                </a:solidFill>
                <a:ln w="9525">
                  <a:noFill/>
                  <a:round/>
                  <a:headEnd/>
                  <a:tailEnd/>
                </a:ln>
              </p:spPr>
              <p:txBody>
                <a:bodyPr/>
                <a:lstStyle/>
                <a:p>
                  <a:endParaRPr lang="it-IT"/>
                </a:p>
              </p:txBody>
            </p:sp>
            <p:sp>
              <p:nvSpPr>
                <p:cNvPr id="34975" name="Arc 347"/>
                <p:cNvSpPr>
                  <a:spLocks/>
                </p:cNvSpPr>
                <p:nvPr/>
              </p:nvSpPr>
              <p:spPr bwMode="auto">
                <a:xfrm>
                  <a:off x="896" y="2025"/>
                  <a:ext cx="15" cy="12"/>
                </a:xfrm>
                <a:custGeom>
                  <a:avLst/>
                  <a:gdLst>
                    <a:gd name="T0" fmla="*/ 0 w 21600"/>
                    <a:gd name="T1" fmla="*/ 0 h 29422"/>
                    <a:gd name="T2" fmla="*/ 0 w 21600"/>
                    <a:gd name="T3" fmla="*/ 0 h 29422"/>
                    <a:gd name="T4" fmla="*/ 0 w 21600"/>
                    <a:gd name="T5" fmla="*/ 0 h 29422"/>
                    <a:gd name="T6" fmla="*/ 0 60000 65536"/>
                    <a:gd name="T7" fmla="*/ 0 60000 65536"/>
                    <a:gd name="T8" fmla="*/ 0 60000 65536"/>
                    <a:gd name="T9" fmla="*/ 0 w 21600"/>
                    <a:gd name="T10" fmla="*/ 0 h 29422"/>
                    <a:gd name="T11" fmla="*/ 21600 w 21600"/>
                    <a:gd name="T12" fmla="*/ 29422 h 29422"/>
                  </a:gdLst>
                  <a:ahLst/>
                  <a:cxnLst>
                    <a:cxn ang="T6">
                      <a:pos x="T0" y="T1"/>
                    </a:cxn>
                    <a:cxn ang="T7">
                      <a:pos x="T2" y="T3"/>
                    </a:cxn>
                    <a:cxn ang="T8">
                      <a:pos x="T4" y="T5"/>
                    </a:cxn>
                  </a:cxnLst>
                  <a:rect l="T9" t="T10" r="T11" b="T12"/>
                  <a:pathLst>
                    <a:path w="21600" h="29422" fill="none" extrusionOk="0">
                      <a:moveTo>
                        <a:pt x="13493" y="-1"/>
                      </a:moveTo>
                      <a:cubicBezTo>
                        <a:pt x="18617" y="4099"/>
                        <a:pt x="21600" y="10305"/>
                        <a:pt x="21600" y="16867"/>
                      </a:cubicBezTo>
                      <a:cubicBezTo>
                        <a:pt x="21600" y="21368"/>
                        <a:pt x="20193" y="25758"/>
                        <a:pt x="17576" y="29421"/>
                      </a:cubicBezTo>
                    </a:path>
                    <a:path w="21600" h="29422" stroke="0" extrusionOk="0">
                      <a:moveTo>
                        <a:pt x="13493" y="-1"/>
                      </a:moveTo>
                      <a:cubicBezTo>
                        <a:pt x="18617" y="4099"/>
                        <a:pt x="21600" y="10305"/>
                        <a:pt x="21600" y="16867"/>
                      </a:cubicBezTo>
                      <a:cubicBezTo>
                        <a:pt x="21600" y="21368"/>
                        <a:pt x="20193" y="25758"/>
                        <a:pt x="17576" y="29421"/>
                      </a:cubicBezTo>
                      <a:lnTo>
                        <a:pt x="0" y="16867"/>
                      </a:lnTo>
                      <a:close/>
                    </a:path>
                  </a:pathLst>
                </a:custGeom>
                <a:solidFill>
                  <a:srgbClr val="E7EDED"/>
                </a:solidFill>
                <a:ln w="3175">
                  <a:solidFill>
                    <a:srgbClr val="6C8F93"/>
                  </a:solidFill>
                  <a:round/>
                  <a:headEnd/>
                  <a:tailEnd/>
                </a:ln>
              </p:spPr>
              <p:txBody>
                <a:bodyPr/>
                <a:lstStyle/>
                <a:p>
                  <a:endParaRPr lang="it-IT"/>
                </a:p>
              </p:txBody>
            </p:sp>
            <p:sp>
              <p:nvSpPr>
                <p:cNvPr id="34976" name="Arc 348"/>
                <p:cNvSpPr>
                  <a:spLocks/>
                </p:cNvSpPr>
                <p:nvPr/>
              </p:nvSpPr>
              <p:spPr bwMode="auto">
                <a:xfrm>
                  <a:off x="890" y="2037"/>
                  <a:ext cx="20" cy="19"/>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9525">
                  <a:noFill/>
                  <a:round/>
                  <a:headEnd/>
                  <a:tailEnd/>
                </a:ln>
              </p:spPr>
              <p:txBody>
                <a:bodyPr/>
                <a:lstStyle/>
                <a:p>
                  <a:endParaRPr lang="it-IT"/>
                </a:p>
              </p:txBody>
            </p:sp>
            <p:sp>
              <p:nvSpPr>
                <p:cNvPr id="34977" name="Arc 349"/>
                <p:cNvSpPr>
                  <a:spLocks/>
                </p:cNvSpPr>
                <p:nvPr/>
              </p:nvSpPr>
              <p:spPr bwMode="auto">
                <a:xfrm>
                  <a:off x="891" y="2037"/>
                  <a:ext cx="18" cy="18"/>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3175">
                  <a:solidFill>
                    <a:srgbClr val="6C8F93"/>
                  </a:solidFill>
                  <a:round/>
                  <a:headEnd/>
                  <a:tailEnd/>
                </a:ln>
              </p:spPr>
              <p:txBody>
                <a:bodyPr/>
                <a:lstStyle/>
                <a:p>
                  <a:endParaRPr lang="it-IT"/>
                </a:p>
              </p:txBody>
            </p:sp>
            <p:sp>
              <p:nvSpPr>
                <p:cNvPr id="34978" name="Arc 350"/>
                <p:cNvSpPr>
                  <a:spLocks/>
                </p:cNvSpPr>
                <p:nvPr/>
              </p:nvSpPr>
              <p:spPr bwMode="auto">
                <a:xfrm>
                  <a:off x="820" y="2024"/>
                  <a:ext cx="10" cy="17"/>
                </a:xfrm>
                <a:custGeom>
                  <a:avLst/>
                  <a:gdLst>
                    <a:gd name="T0" fmla="*/ 0 w 21600"/>
                    <a:gd name="T1" fmla="*/ 0 h 41382"/>
                    <a:gd name="T2" fmla="*/ 0 w 21600"/>
                    <a:gd name="T3" fmla="*/ 0 h 41382"/>
                    <a:gd name="T4" fmla="*/ 0 w 21600"/>
                    <a:gd name="T5" fmla="*/ 0 h 41382"/>
                    <a:gd name="T6" fmla="*/ 0 60000 65536"/>
                    <a:gd name="T7" fmla="*/ 0 60000 65536"/>
                    <a:gd name="T8" fmla="*/ 0 60000 65536"/>
                    <a:gd name="T9" fmla="*/ 0 w 21600"/>
                    <a:gd name="T10" fmla="*/ 0 h 41382"/>
                    <a:gd name="T11" fmla="*/ 21600 w 21600"/>
                    <a:gd name="T12" fmla="*/ 41382 h 41382"/>
                  </a:gdLst>
                  <a:ahLst/>
                  <a:cxnLst>
                    <a:cxn ang="T6">
                      <a:pos x="T0" y="T1"/>
                    </a:cxn>
                    <a:cxn ang="T7">
                      <a:pos x="T2" y="T3"/>
                    </a:cxn>
                    <a:cxn ang="T8">
                      <a:pos x="T4" y="T5"/>
                    </a:cxn>
                  </a:cxnLst>
                  <a:rect l="T9" t="T10" r="T11" b="T12"/>
                  <a:pathLst>
                    <a:path w="21600" h="41382" fill="none" extrusionOk="0">
                      <a:moveTo>
                        <a:pt x="13091" y="41381"/>
                      </a:moveTo>
                      <a:cubicBezTo>
                        <a:pt x="5149" y="37977"/>
                        <a:pt x="0" y="30168"/>
                        <a:pt x="0" y="21528"/>
                      </a:cubicBezTo>
                      <a:cubicBezTo>
                        <a:pt x="-1" y="10281"/>
                        <a:pt x="8629" y="916"/>
                        <a:pt x="19838" y="-1"/>
                      </a:cubicBezTo>
                    </a:path>
                    <a:path w="21600" h="41382" stroke="0" extrusionOk="0">
                      <a:moveTo>
                        <a:pt x="13091" y="41381"/>
                      </a:moveTo>
                      <a:cubicBezTo>
                        <a:pt x="5149" y="37977"/>
                        <a:pt x="0" y="30168"/>
                        <a:pt x="0" y="21528"/>
                      </a:cubicBezTo>
                      <a:cubicBezTo>
                        <a:pt x="-1" y="10281"/>
                        <a:pt x="8629" y="916"/>
                        <a:pt x="19838" y="-1"/>
                      </a:cubicBezTo>
                      <a:lnTo>
                        <a:pt x="21600" y="21528"/>
                      </a:lnTo>
                      <a:close/>
                    </a:path>
                  </a:pathLst>
                </a:custGeom>
                <a:solidFill>
                  <a:srgbClr val="E7EDED"/>
                </a:solidFill>
                <a:ln w="9525">
                  <a:noFill/>
                  <a:round/>
                  <a:headEnd/>
                  <a:tailEnd/>
                </a:ln>
              </p:spPr>
              <p:txBody>
                <a:bodyPr/>
                <a:lstStyle/>
                <a:p>
                  <a:endParaRPr lang="it-IT"/>
                </a:p>
              </p:txBody>
            </p:sp>
            <p:sp>
              <p:nvSpPr>
                <p:cNvPr id="34979" name="Arc 351"/>
                <p:cNvSpPr>
                  <a:spLocks/>
                </p:cNvSpPr>
                <p:nvPr/>
              </p:nvSpPr>
              <p:spPr bwMode="auto">
                <a:xfrm>
                  <a:off x="821" y="2025"/>
                  <a:ext cx="9" cy="15"/>
                </a:xfrm>
                <a:custGeom>
                  <a:avLst/>
                  <a:gdLst>
                    <a:gd name="T0" fmla="*/ 0 w 21600"/>
                    <a:gd name="T1" fmla="*/ 0 h 41421"/>
                    <a:gd name="T2" fmla="*/ 0 w 21600"/>
                    <a:gd name="T3" fmla="*/ 0 h 41421"/>
                    <a:gd name="T4" fmla="*/ 0 w 21600"/>
                    <a:gd name="T5" fmla="*/ 0 h 41421"/>
                    <a:gd name="T6" fmla="*/ 0 60000 65536"/>
                    <a:gd name="T7" fmla="*/ 0 60000 65536"/>
                    <a:gd name="T8" fmla="*/ 0 60000 65536"/>
                    <a:gd name="T9" fmla="*/ 0 w 21600"/>
                    <a:gd name="T10" fmla="*/ 0 h 41421"/>
                    <a:gd name="T11" fmla="*/ 21600 w 21600"/>
                    <a:gd name="T12" fmla="*/ 41421 h 41421"/>
                  </a:gdLst>
                  <a:ahLst/>
                  <a:cxnLst>
                    <a:cxn ang="T6">
                      <a:pos x="T0" y="T1"/>
                    </a:cxn>
                    <a:cxn ang="T7">
                      <a:pos x="T2" y="T3"/>
                    </a:cxn>
                    <a:cxn ang="T8">
                      <a:pos x="T4" y="T5"/>
                    </a:cxn>
                  </a:cxnLst>
                  <a:rect l="T9" t="T10" r="T11" b="T12"/>
                  <a:pathLst>
                    <a:path w="21600" h="41421" fill="none" extrusionOk="0">
                      <a:moveTo>
                        <a:pt x="13179" y="41421"/>
                      </a:moveTo>
                      <a:cubicBezTo>
                        <a:pt x="5190" y="38039"/>
                        <a:pt x="0" y="30205"/>
                        <a:pt x="0" y="21530"/>
                      </a:cubicBezTo>
                      <a:cubicBezTo>
                        <a:pt x="-1" y="10275"/>
                        <a:pt x="8641" y="906"/>
                        <a:pt x="19860" y="0"/>
                      </a:cubicBezTo>
                    </a:path>
                    <a:path w="21600" h="41421" stroke="0" extrusionOk="0">
                      <a:moveTo>
                        <a:pt x="13179" y="41421"/>
                      </a:moveTo>
                      <a:cubicBezTo>
                        <a:pt x="5190" y="38039"/>
                        <a:pt x="0" y="30205"/>
                        <a:pt x="0" y="21530"/>
                      </a:cubicBezTo>
                      <a:cubicBezTo>
                        <a:pt x="-1" y="10275"/>
                        <a:pt x="8641" y="906"/>
                        <a:pt x="19860" y="0"/>
                      </a:cubicBezTo>
                      <a:lnTo>
                        <a:pt x="21600" y="21530"/>
                      </a:lnTo>
                      <a:close/>
                    </a:path>
                  </a:pathLst>
                </a:custGeom>
                <a:solidFill>
                  <a:srgbClr val="E7EDED"/>
                </a:solidFill>
                <a:ln w="3175">
                  <a:solidFill>
                    <a:srgbClr val="6C8F93"/>
                  </a:solidFill>
                  <a:round/>
                  <a:headEnd/>
                  <a:tailEnd/>
                </a:ln>
              </p:spPr>
              <p:txBody>
                <a:bodyPr/>
                <a:lstStyle/>
                <a:p>
                  <a:endParaRPr lang="it-IT"/>
                </a:p>
              </p:txBody>
            </p:sp>
            <p:sp>
              <p:nvSpPr>
                <p:cNvPr id="34980" name="Arc 352"/>
                <p:cNvSpPr>
                  <a:spLocks/>
                </p:cNvSpPr>
                <p:nvPr/>
              </p:nvSpPr>
              <p:spPr bwMode="auto">
                <a:xfrm>
                  <a:off x="849" y="2048"/>
                  <a:ext cx="42" cy="12"/>
                </a:xfrm>
                <a:custGeom>
                  <a:avLst/>
                  <a:gdLst>
                    <a:gd name="T0" fmla="*/ 0 w 39208"/>
                    <a:gd name="T1" fmla="*/ 0 h 21600"/>
                    <a:gd name="T2" fmla="*/ 0 w 39208"/>
                    <a:gd name="T3" fmla="*/ 0 h 21600"/>
                    <a:gd name="T4" fmla="*/ 0 w 39208"/>
                    <a:gd name="T5" fmla="*/ 0 h 21600"/>
                    <a:gd name="T6" fmla="*/ 0 60000 65536"/>
                    <a:gd name="T7" fmla="*/ 0 60000 65536"/>
                    <a:gd name="T8" fmla="*/ 0 60000 65536"/>
                    <a:gd name="T9" fmla="*/ 0 w 39208"/>
                    <a:gd name="T10" fmla="*/ 0 h 21600"/>
                    <a:gd name="T11" fmla="*/ 39208 w 39208"/>
                    <a:gd name="T12" fmla="*/ 21600 h 21600"/>
                  </a:gdLst>
                  <a:ahLst/>
                  <a:cxnLst>
                    <a:cxn ang="T6">
                      <a:pos x="T0" y="T1"/>
                    </a:cxn>
                    <a:cxn ang="T7">
                      <a:pos x="T2" y="T3"/>
                    </a:cxn>
                    <a:cxn ang="T8">
                      <a:pos x="T4" y="T5"/>
                    </a:cxn>
                  </a:cxnLst>
                  <a:rect l="T9" t="T10" r="T11" b="T12"/>
                  <a:pathLst>
                    <a:path w="39208" h="21600" fill="none" extrusionOk="0">
                      <a:moveTo>
                        <a:pt x="39208" y="11629"/>
                      </a:moveTo>
                      <a:cubicBezTo>
                        <a:pt x="35239" y="17840"/>
                        <a:pt x="28377" y="21599"/>
                        <a:pt x="21006" y="21600"/>
                      </a:cubicBezTo>
                      <a:cubicBezTo>
                        <a:pt x="11015" y="21600"/>
                        <a:pt x="2328" y="14748"/>
                        <a:pt x="0" y="5032"/>
                      </a:cubicBezTo>
                    </a:path>
                    <a:path w="39208" h="21600" stroke="0" extrusionOk="0">
                      <a:moveTo>
                        <a:pt x="39208" y="11629"/>
                      </a:moveTo>
                      <a:cubicBezTo>
                        <a:pt x="35239" y="17840"/>
                        <a:pt x="28377" y="21599"/>
                        <a:pt x="21006" y="21600"/>
                      </a:cubicBezTo>
                      <a:cubicBezTo>
                        <a:pt x="11015" y="21600"/>
                        <a:pt x="2328" y="14748"/>
                        <a:pt x="0" y="5032"/>
                      </a:cubicBezTo>
                      <a:lnTo>
                        <a:pt x="21006" y="0"/>
                      </a:lnTo>
                      <a:close/>
                    </a:path>
                  </a:pathLst>
                </a:custGeom>
                <a:solidFill>
                  <a:srgbClr val="E7EDED"/>
                </a:solidFill>
                <a:ln w="9525">
                  <a:noFill/>
                  <a:round/>
                  <a:headEnd/>
                  <a:tailEnd/>
                </a:ln>
              </p:spPr>
              <p:txBody>
                <a:bodyPr/>
                <a:lstStyle/>
                <a:p>
                  <a:endParaRPr lang="it-IT"/>
                </a:p>
              </p:txBody>
            </p:sp>
            <p:sp>
              <p:nvSpPr>
                <p:cNvPr id="34981" name="Arc 353"/>
                <p:cNvSpPr>
                  <a:spLocks/>
                </p:cNvSpPr>
                <p:nvPr/>
              </p:nvSpPr>
              <p:spPr bwMode="auto">
                <a:xfrm>
                  <a:off x="850" y="2048"/>
                  <a:ext cx="40" cy="11"/>
                </a:xfrm>
                <a:custGeom>
                  <a:avLst/>
                  <a:gdLst>
                    <a:gd name="T0" fmla="*/ 0 w 38927"/>
                    <a:gd name="T1" fmla="*/ 0 h 21600"/>
                    <a:gd name="T2" fmla="*/ 0 w 38927"/>
                    <a:gd name="T3" fmla="*/ 0 h 21600"/>
                    <a:gd name="T4" fmla="*/ 0 w 38927"/>
                    <a:gd name="T5" fmla="*/ 0 h 21600"/>
                    <a:gd name="T6" fmla="*/ 0 60000 65536"/>
                    <a:gd name="T7" fmla="*/ 0 60000 65536"/>
                    <a:gd name="T8" fmla="*/ 0 60000 65536"/>
                    <a:gd name="T9" fmla="*/ 0 w 38927"/>
                    <a:gd name="T10" fmla="*/ 0 h 21600"/>
                    <a:gd name="T11" fmla="*/ 38927 w 38927"/>
                    <a:gd name="T12" fmla="*/ 21600 h 21600"/>
                  </a:gdLst>
                  <a:ahLst/>
                  <a:cxnLst>
                    <a:cxn ang="T6">
                      <a:pos x="T0" y="T1"/>
                    </a:cxn>
                    <a:cxn ang="T7">
                      <a:pos x="T2" y="T3"/>
                    </a:cxn>
                    <a:cxn ang="T8">
                      <a:pos x="T4" y="T5"/>
                    </a:cxn>
                  </a:cxnLst>
                  <a:rect l="T9" t="T10" r="T11" b="T12"/>
                  <a:pathLst>
                    <a:path w="38927" h="21600" fill="none" extrusionOk="0">
                      <a:moveTo>
                        <a:pt x="38926" y="11981"/>
                      </a:moveTo>
                      <a:cubicBezTo>
                        <a:pt x="34920" y="17990"/>
                        <a:pt x="28176" y="21599"/>
                        <a:pt x="20955" y="21600"/>
                      </a:cubicBezTo>
                      <a:cubicBezTo>
                        <a:pt x="11043" y="21600"/>
                        <a:pt x="2403" y="14854"/>
                        <a:pt x="-1" y="5239"/>
                      </a:cubicBezTo>
                    </a:path>
                    <a:path w="38927" h="21600" stroke="0" extrusionOk="0">
                      <a:moveTo>
                        <a:pt x="38926" y="11981"/>
                      </a:moveTo>
                      <a:cubicBezTo>
                        <a:pt x="34920" y="17990"/>
                        <a:pt x="28176" y="21599"/>
                        <a:pt x="20955" y="21600"/>
                      </a:cubicBezTo>
                      <a:cubicBezTo>
                        <a:pt x="11043" y="21600"/>
                        <a:pt x="2403" y="14854"/>
                        <a:pt x="-1" y="5239"/>
                      </a:cubicBezTo>
                      <a:lnTo>
                        <a:pt x="20955" y="0"/>
                      </a:lnTo>
                      <a:close/>
                    </a:path>
                  </a:pathLst>
                </a:custGeom>
                <a:solidFill>
                  <a:srgbClr val="E7EDED"/>
                </a:solidFill>
                <a:ln w="3175">
                  <a:solidFill>
                    <a:srgbClr val="6C8F93"/>
                  </a:solidFill>
                  <a:round/>
                  <a:headEnd/>
                  <a:tailEnd/>
                </a:ln>
              </p:spPr>
              <p:txBody>
                <a:bodyPr/>
                <a:lstStyle/>
                <a:p>
                  <a:endParaRPr lang="it-IT"/>
                </a:p>
              </p:txBody>
            </p:sp>
          </p:grpSp>
        </p:grpSp>
      </p:grpSp>
      <p:pic>
        <p:nvPicPr>
          <p:cNvPr id="34823" name="Picture 354"/>
          <p:cNvPicPr>
            <a:picLocks noChangeArrowheads="1"/>
          </p:cNvPicPr>
          <p:nvPr/>
        </p:nvPicPr>
        <p:blipFill>
          <a:blip r:embed="rId2" cstate="print"/>
          <a:srcRect/>
          <a:stretch>
            <a:fillRect/>
          </a:stretch>
        </p:blipFill>
        <p:spPr bwMode="auto">
          <a:xfrm>
            <a:off x="665163" y="1411288"/>
            <a:ext cx="1189037" cy="752475"/>
          </a:xfrm>
          <a:prstGeom prst="rect">
            <a:avLst/>
          </a:prstGeom>
          <a:noFill/>
          <a:ln w="12700">
            <a:noFill/>
            <a:miter lim="800000"/>
            <a:headEnd/>
            <a:tailEnd/>
          </a:ln>
        </p:spPr>
      </p:pic>
      <p:grpSp>
        <p:nvGrpSpPr>
          <p:cNvPr id="34824" name="Group 355"/>
          <p:cNvGrpSpPr>
            <a:grpSpLocks/>
          </p:cNvGrpSpPr>
          <p:nvPr/>
        </p:nvGrpSpPr>
        <p:grpSpPr bwMode="auto">
          <a:xfrm>
            <a:off x="1630363" y="1622425"/>
            <a:ext cx="1800225" cy="1622425"/>
            <a:chOff x="1358" y="1894"/>
            <a:chExt cx="2981" cy="1793"/>
          </a:xfrm>
        </p:grpSpPr>
        <p:sp>
          <p:nvSpPr>
            <p:cNvPr id="34946" name="Oval 356"/>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7" name="Oval 357"/>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8" name="Oval 358"/>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9" name="Oval 359"/>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50" name="Oval 360"/>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51" name="Oval 361"/>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52" name="Oval 362"/>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53" name="Oval 363"/>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54" name="Oval 364"/>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4825" name="Group 365"/>
          <p:cNvGrpSpPr>
            <a:grpSpLocks/>
          </p:cNvGrpSpPr>
          <p:nvPr/>
        </p:nvGrpSpPr>
        <p:grpSpPr bwMode="auto">
          <a:xfrm>
            <a:off x="3357563" y="1716088"/>
            <a:ext cx="2411412" cy="1677987"/>
            <a:chOff x="1358" y="1894"/>
            <a:chExt cx="2981" cy="1793"/>
          </a:xfrm>
        </p:grpSpPr>
        <p:sp>
          <p:nvSpPr>
            <p:cNvPr id="34937" name="Oval 366"/>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38" name="Oval 367"/>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39" name="Oval 368"/>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0" name="Oval 369"/>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1" name="Oval 370"/>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2" name="Oval 371"/>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3" name="Oval 372"/>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4" name="Oval 373"/>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45" name="Oval 374"/>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4826" name="Group 375"/>
          <p:cNvGrpSpPr>
            <a:grpSpLocks/>
          </p:cNvGrpSpPr>
          <p:nvPr/>
        </p:nvGrpSpPr>
        <p:grpSpPr bwMode="auto">
          <a:xfrm>
            <a:off x="3390900" y="1746250"/>
            <a:ext cx="2390775" cy="1706563"/>
            <a:chOff x="1358" y="1886"/>
            <a:chExt cx="2989" cy="1810"/>
          </a:xfrm>
        </p:grpSpPr>
        <p:sp>
          <p:nvSpPr>
            <p:cNvPr id="34921" name="Arc 376"/>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4922" name="Arc 377"/>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4923" name="Arc 378"/>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4924" name="Arc 379"/>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4925" name="Arc 380"/>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4926" name="Arc 381"/>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4927" name="Arc 382"/>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4928" name="Arc 383"/>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4929" name="Arc 384"/>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4930" name="Arc 385"/>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4931" name="Arc 386"/>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4932" name="Arc 387"/>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4933" name="Arc 388"/>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4934" name="Arc 389"/>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4935" name="Arc 390"/>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4936" name="Arc 391"/>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grpSp>
        <p:nvGrpSpPr>
          <p:cNvPr id="34827" name="Group 392"/>
          <p:cNvGrpSpPr>
            <a:grpSpLocks/>
          </p:cNvGrpSpPr>
          <p:nvPr/>
        </p:nvGrpSpPr>
        <p:grpSpPr bwMode="auto">
          <a:xfrm>
            <a:off x="1630363" y="1622425"/>
            <a:ext cx="1800225" cy="1651000"/>
            <a:chOff x="1358" y="1886"/>
            <a:chExt cx="2989" cy="1810"/>
          </a:xfrm>
        </p:grpSpPr>
        <p:sp>
          <p:nvSpPr>
            <p:cNvPr id="34905" name="Arc 393"/>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4906" name="Arc 394"/>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4907" name="Arc 395"/>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4908" name="Arc 396"/>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4909" name="Arc 397"/>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4910" name="Arc 398"/>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4911" name="Arc 399"/>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4912" name="Arc 400"/>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4913" name="Arc 401"/>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4914" name="Arc 402"/>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4915" name="Arc 403"/>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4916" name="Arc 404"/>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4917" name="Arc 405"/>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4918" name="Arc 406"/>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4919" name="Arc 407"/>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4920" name="Arc 408"/>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sp>
        <p:nvSpPr>
          <p:cNvPr id="411033" name="Line 409"/>
          <p:cNvSpPr>
            <a:spLocks noChangeShapeType="1"/>
          </p:cNvSpPr>
          <p:nvPr/>
        </p:nvSpPr>
        <p:spPr bwMode="auto">
          <a:xfrm>
            <a:off x="1941513" y="1897063"/>
            <a:ext cx="280987" cy="4953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34" name="Line 410"/>
          <p:cNvSpPr>
            <a:spLocks noChangeShapeType="1"/>
          </p:cNvSpPr>
          <p:nvPr/>
        </p:nvSpPr>
        <p:spPr bwMode="auto">
          <a:xfrm flipH="1">
            <a:off x="2268538" y="2171700"/>
            <a:ext cx="608012" cy="220663"/>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35" name="Line 411"/>
          <p:cNvSpPr>
            <a:spLocks noChangeShapeType="1"/>
          </p:cNvSpPr>
          <p:nvPr/>
        </p:nvSpPr>
        <p:spPr bwMode="auto">
          <a:xfrm flipH="1" flipV="1">
            <a:off x="2222500" y="2447925"/>
            <a:ext cx="420688" cy="4397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36" name="Line 412"/>
          <p:cNvSpPr>
            <a:spLocks noChangeShapeType="1"/>
          </p:cNvSpPr>
          <p:nvPr/>
        </p:nvSpPr>
        <p:spPr bwMode="auto">
          <a:xfrm flipH="1" flipV="1">
            <a:off x="2922588" y="2171700"/>
            <a:ext cx="511175" cy="15398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37" name="Line 413"/>
          <p:cNvSpPr>
            <a:spLocks noChangeShapeType="1"/>
          </p:cNvSpPr>
          <p:nvPr/>
        </p:nvSpPr>
        <p:spPr bwMode="auto">
          <a:xfrm flipH="1">
            <a:off x="2643188" y="2401888"/>
            <a:ext cx="790575" cy="43021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38" name="Line 414"/>
          <p:cNvSpPr>
            <a:spLocks noChangeShapeType="1"/>
          </p:cNvSpPr>
          <p:nvPr/>
        </p:nvSpPr>
        <p:spPr bwMode="auto">
          <a:xfrm flipH="1">
            <a:off x="3606800" y="2100263"/>
            <a:ext cx="1028700" cy="11271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39" name="Line 415"/>
          <p:cNvSpPr>
            <a:spLocks noChangeShapeType="1"/>
          </p:cNvSpPr>
          <p:nvPr/>
        </p:nvSpPr>
        <p:spPr bwMode="auto">
          <a:xfrm flipH="1" flipV="1">
            <a:off x="3652838" y="2212975"/>
            <a:ext cx="373062" cy="6604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0" name="Line 416"/>
          <p:cNvSpPr>
            <a:spLocks noChangeShapeType="1"/>
          </p:cNvSpPr>
          <p:nvPr/>
        </p:nvSpPr>
        <p:spPr bwMode="auto">
          <a:xfrm flipH="1" flipV="1">
            <a:off x="3652838" y="2155825"/>
            <a:ext cx="561975" cy="3302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1" name="Line 417"/>
          <p:cNvSpPr>
            <a:spLocks noChangeShapeType="1"/>
          </p:cNvSpPr>
          <p:nvPr/>
        </p:nvSpPr>
        <p:spPr bwMode="auto">
          <a:xfrm flipH="1" flipV="1">
            <a:off x="4214813" y="2486025"/>
            <a:ext cx="1122362" cy="55563"/>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2" name="Line 418"/>
          <p:cNvSpPr>
            <a:spLocks noChangeShapeType="1"/>
          </p:cNvSpPr>
          <p:nvPr/>
        </p:nvSpPr>
        <p:spPr bwMode="auto">
          <a:xfrm flipH="1" flipV="1">
            <a:off x="4681538" y="2100263"/>
            <a:ext cx="514350" cy="16668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3" name="Line 419"/>
          <p:cNvSpPr>
            <a:spLocks noChangeShapeType="1"/>
          </p:cNvSpPr>
          <p:nvPr/>
        </p:nvSpPr>
        <p:spPr bwMode="auto">
          <a:xfrm flipH="1">
            <a:off x="4025900" y="2927350"/>
            <a:ext cx="1030288" cy="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4" name="Line 420"/>
          <p:cNvSpPr>
            <a:spLocks noChangeShapeType="1"/>
          </p:cNvSpPr>
          <p:nvPr/>
        </p:nvSpPr>
        <p:spPr bwMode="auto">
          <a:xfrm flipV="1">
            <a:off x="5102225" y="2541588"/>
            <a:ext cx="280988" cy="38576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5" name="Line 421"/>
          <p:cNvSpPr>
            <a:spLocks noChangeShapeType="1"/>
          </p:cNvSpPr>
          <p:nvPr/>
        </p:nvSpPr>
        <p:spPr bwMode="auto">
          <a:xfrm flipH="1" flipV="1">
            <a:off x="5241925" y="2266950"/>
            <a:ext cx="141288" cy="2746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46" name="Line 422"/>
          <p:cNvSpPr>
            <a:spLocks noChangeShapeType="1"/>
          </p:cNvSpPr>
          <p:nvPr/>
        </p:nvSpPr>
        <p:spPr bwMode="auto">
          <a:xfrm flipH="1">
            <a:off x="5186363" y="2782888"/>
            <a:ext cx="457200" cy="2286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4842" name="Picture 423"/>
          <p:cNvPicPr>
            <a:picLocks noChangeArrowheads="1"/>
          </p:cNvPicPr>
          <p:nvPr/>
        </p:nvPicPr>
        <p:blipFill>
          <a:blip r:embed="rId3" cstate="print"/>
          <a:srcRect/>
          <a:stretch>
            <a:fillRect/>
          </a:stretch>
        </p:blipFill>
        <p:spPr bwMode="auto">
          <a:xfrm>
            <a:off x="1716088" y="1785938"/>
            <a:ext cx="365125" cy="263525"/>
          </a:xfrm>
          <a:prstGeom prst="rect">
            <a:avLst/>
          </a:prstGeom>
          <a:noFill/>
          <a:ln w="12700">
            <a:noFill/>
            <a:miter lim="800000"/>
            <a:headEnd/>
            <a:tailEnd/>
          </a:ln>
        </p:spPr>
      </p:pic>
      <p:sp>
        <p:nvSpPr>
          <p:cNvPr id="411048" name="Line 424"/>
          <p:cNvSpPr>
            <a:spLocks noChangeShapeType="1"/>
          </p:cNvSpPr>
          <p:nvPr/>
        </p:nvSpPr>
        <p:spPr bwMode="auto">
          <a:xfrm flipV="1">
            <a:off x="1614488" y="2447925"/>
            <a:ext cx="608012" cy="1651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4844" name="Picture 425"/>
          <p:cNvPicPr>
            <a:picLocks noChangeArrowheads="1"/>
          </p:cNvPicPr>
          <p:nvPr/>
        </p:nvPicPr>
        <p:blipFill>
          <a:blip r:embed="rId4" cstate="print"/>
          <a:srcRect/>
          <a:stretch>
            <a:fillRect/>
          </a:stretch>
        </p:blipFill>
        <p:spPr bwMode="auto">
          <a:xfrm>
            <a:off x="2036763" y="2314575"/>
            <a:ext cx="365125" cy="261938"/>
          </a:xfrm>
          <a:prstGeom prst="rect">
            <a:avLst/>
          </a:prstGeom>
          <a:noFill/>
          <a:ln w="12700">
            <a:noFill/>
            <a:miter lim="800000"/>
            <a:headEnd/>
            <a:tailEnd/>
          </a:ln>
        </p:spPr>
      </p:pic>
      <p:pic>
        <p:nvPicPr>
          <p:cNvPr id="34845" name="Picture 426"/>
          <p:cNvPicPr>
            <a:picLocks noChangeArrowheads="1"/>
          </p:cNvPicPr>
          <p:nvPr/>
        </p:nvPicPr>
        <p:blipFill>
          <a:blip r:embed="rId4" cstate="print"/>
          <a:srcRect/>
          <a:stretch>
            <a:fillRect/>
          </a:stretch>
        </p:blipFill>
        <p:spPr bwMode="auto">
          <a:xfrm>
            <a:off x="2700338" y="2074863"/>
            <a:ext cx="363537" cy="263525"/>
          </a:xfrm>
          <a:prstGeom prst="rect">
            <a:avLst/>
          </a:prstGeom>
          <a:noFill/>
          <a:ln w="12700">
            <a:noFill/>
            <a:miter lim="800000"/>
            <a:headEnd/>
            <a:tailEnd/>
          </a:ln>
        </p:spPr>
      </p:pic>
      <p:pic>
        <p:nvPicPr>
          <p:cNvPr id="34846" name="Picture 427"/>
          <p:cNvPicPr>
            <a:picLocks noChangeArrowheads="1"/>
          </p:cNvPicPr>
          <p:nvPr/>
        </p:nvPicPr>
        <p:blipFill>
          <a:blip r:embed="rId4" cstate="print"/>
          <a:srcRect/>
          <a:stretch>
            <a:fillRect/>
          </a:stretch>
        </p:blipFill>
        <p:spPr bwMode="auto">
          <a:xfrm>
            <a:off x="2455863" y="2790825"/>
            <a:ext cx="366712" cy="261938"/>
          </a:xfrm>
          <a:prstGeom prst="rect">
            <a:avLst/>
          </a:prstGeom>
          <a:noFill/>
          <a:ln w="12700">
            <a:noFill/>
            <a:miter lim="800000"/>
            <a:headEnd/>
            <a:tailEnd/>
          </a:ln>
        </p:spPr>
      </p:pic>
      <p:pic>
        <p:nvPicPr>
          <p:cNvPr id="34847" name="Picture 428"/>
          <p:cNvPicPr>
            <a:picLocks noChangeArrowheads="1"/>
          </p:cNvPicPr>
          <p:nvPr/>
        </p:nvPicPr>
        <p:blipFill>
          <a:blip r:embed="rId4" cstate="print"/>
          <a:srcRect/>
          <a:stretch>
            <a:fillRect/>
          </a:stretch>
        </p:blipFill>
        <p:spPr bwMode="auto">
          <a:xfrm>
            <a:off x="3863975" y="2822575"/>
            <a:ext cx="392113" cy="263525"/>
          </a:xfrm>
          <a:prstGeom prst="rect">
            <a:avLst/>
          </a:prstGeom>
          <a:noFill/>
          <a:ln w="12700">
            <a:noFill/>
            <a:miter lim="800000"/>
            <a:headEnd/>
            <a:tailEnd/>
          </a:ln>
        </p:spPr>
      </p:pic>
      <p:pic>
        <p:nvPicPr>
          <p:cNvPr id="34848" name="Picture 429"/>
          <p:cNvPicPr>
            <a:picLocks noChangeArrowheads="1"/>
          </p:cNvPicPr>
          <p:nvPr/>
        </p:nvPicPr>
        <p:blipFill>
          <a:blip r:embed="rId4" cstate="print"/>
          <a:srcRect/>
          <a:stretch>
            <a:fillRect/>
          </a:stretch>
        </p:blipFill>
        <p:spPr bwMode="auto">
          <a:xfrm>
            <a:off x="3979863" y="2376488"/>
            <a:ext cx="392112" cy="260350"/>
          </a:xfrm>
          <a:prstGeom prst="rect">
            <a:avLst/>
          </a:prstGeom>
          <a:noFill/>
          <a:ln w="12700">
            <a:noFill/>
            <a:miter lim="800000"/>
            <a:headEnd/>
            <a:tailEnd/>
          </a:ln>
        </p:spPr>
      </p:pic>
      <p:pic>
        <p:nvPicPr>
          <p:cNvPr id="34849" name="Picture 430"/>
          <p:cNvPicPr>
            <a:picLocks noChangeArrowheads="1"/>
          </p:cNvPicPr>
          <p:nvPr/>
        </p:nvPicPr>
        <p:blipFill>
          <a:blip r:embed="rId4" cstate="print"/>
          <a:srcRect/>
          <a:stretch>
            <a:fillRect/>
          </a:stretch>
        </p:blipFill>
        <p:spPr bwMode="auto">
          <a:xfrm>
            <a:off x="4383088" y="2003425"/>
            <a:ext cx="392112" cy="263525"/>
          </a:xfrm>
          <a:prstGeom prst="rect">
            <a:avLst/>
          </a:prstGeom>
          <a:noFill/>
          <a:ln w="12700">
            <a:noFill/>
            <a:miter lim="800000"/>
            <a:headEnd/>
            <a:tailEnd/>
          </a:ln>
        </p:spPr>
      </p:pic>
      <p:pic>
        <p:nvPicPr>
          <p:cNvPr id="34850" name="Picture 431"/>
          <p:cNvPicPr>
            <a:picLocks noChangeArrowheads="1"/>
          </p:cNvPicPr>
          <p:nvPr/>
        </p:nvPicPr>
        <p:blipFill>
          <a:blip r:embed="rId4" cstate="print"/>
          <a:srcRect/>
          <a:stretch>
            <a:fillRect/>
          </a:stretch>
        </p:blipFill>
        <p:spPr bwMode="auto">
          <a:xfrm>
            <a:off x="4991100" y="2151063"/>
            <a:ext cx="392113" cy="260350"/>
          </a:xfrm>
          <a:prstGeom prst="rect">
            <a:avLst/>
          </a:prstGeom>
          <a:noFill/>
          <a:ln w="12700">
            <a:noFill/>
            <a:miter lim="800000"/>
            <a:headEnd/>
            <a:tailEnd/>
          </a:ln>
        </p:spPr>
      </p:pic>
      <p:pic>
        <p:nvPicPr>
          <p:cNvPr id="34851" name="Picture 432"/>
          <p:cNvPicPr>
            <a:picLocks noChangeArrowheads="1"/>
          </p:cNvPicPr>
          <p:nvPr/>
        </p:nvPicPr>
        <p:blipFill>
          <a:blip r:embed="rId4" cstate="print"/>
          <a:srcRect/>
          <a:stretch>
            <a:fillRect/>
          </a:stretch>
        </p:blipFill>
        <p:spPr bwMode="auto">
          <a:xfrm>
            <a:off x="4835525" y="2867025"/>
            <a:ext cx="392113" cy="261938"/>
          </a:xfrm>
          <a:prstGeom prst="rect">
            <a:avLst/>
          </a:prstGeom>
          <a:noFill/>
          <a:ln w="12700">
            <a:noFill/>
            <a:miter lim="800000"/>
            <a:headEnd/>
            <a:tailEnd/>
          </a:ln>
        </p:spPr>
      </p:pic>
      <p:pic>
        <p:nvPicPr>
          <p:cNvPr id="34852" name="Picture 433"/>
          <p:cNvPicPr>
            <a:picLocks noChangeArrowheads="1"/>
          </p:cNvPicPr>
          <p:nvPr/>
        </p:nvPicPr>
        <p:blipFill>
          <a:blip r:embed="rId4" cstate="print"/>
          <a:srcRect/>
          <a:stretch>
            <a:fillRect/>
          </a:stretch>
        </p:blipFill>
        <p:spPr bwMode="auto">
          <a:xfrm>
            <a:off x="5118100" y="2463800"/>
            <a:ext cx="392113" cy="261938"/>
          </a:xfrm>
          <a:prstGeom prst="rect">
            <a:avLst/>
          </a:prstGeom>
          <a:noFill/>
          <a:ln w="12700">
            <a:noFill/>
            <a:miter lim="800000"/>
            <a:headEnd/>
            <a:tailEnd/>
          </a:ln>
        </p:spPr>
      </p:pic>
      <p:sp>
        <p:nvSpPr>
          <p:cNvPr id="34853" name="Text Box 434"/>
          <p:cNvSpPr txBox="1">
            <a:spLocks noChangeArrowheads="1"/>
          </p:cNvSpPr>
          <p:nvPr/>
        </p:nvSpPr>
        <p:spPr bwMode="auto">
          <a:xfrm>
            <a:off x="4103688" y="1158875"/>
            <a:ext cx="1309687" cy="581025"/>
          </a:xfrm>
          <a:prstGeom prst="rect">
            <a:avLst/>
          </a:prstGeom>
          <a:noFill/>
          <a:ln w="19050">
            <a:noFill/>
            <a:miter lim="800000"/>
            <a:headEnd/>
            <a:tailEnd/>
          </a:ln>
        </p:spPr>
        <p:txBody>
          <a:bodyPr wrap="none" lIns="91411" tIns="45708" rIns="91411" bIns="45708">
            <a:spAutoFit/>
          </a:bodyPr>
          <a:lstStyle/>
          <a:p>
            <a:pPr eaLnBrk="0" hangingPunct="0"/>
            <a:r>
              <a:rPr lang="en-US" altLang="zh-TW" sz="1600" b="0">
                <a:latin typeface="Arial" pitchFamily="34" charset="0"/>
                <a:ea typeface="PMingLiU" pitchFamily="18" charset="-120"/>
              </a:rPr>
              <a:t>Backbone:</a:t>
            </a:r>
            <a:br>
              <a:rPr lang="en-US" altLang="zh-TW" sz="1600" b="0">
                <a:latin typeface="Arial" pitchFamily="34" charset="0"/>
                <a:ea typeface="PMingLiU" pitchFamily="18" charset="-120"/>
              </a:rPr>
            </a:br>
            <a:r>
              <a:rPr lang="en-US" altLang="zh-TW" sz="1600" b="0">
                <a:latin typeface="Arial" pitchFamily="34" charset="0"/>
                <a:ea typeface="PMingLiU" pitchFamily="18" charset="-120"/>
              </a:rPr>
              <a:t>National ISP</a:t>
            </a:r>
          </a:p>
        </p:txBody>
      </p:sp>
      <p:sp>
        <p:nvSpPr>
          <p:cNvPr id="34854" name="Text Box 435"/>
          <p:cNvSpPr txBox="1">
            <a:spLocks noChangeArrowheads="1"/>
          </p:cNvSpPr>
          <p:nvPr/>
        </p:nvSpPr>
        <p:spPr bwMode="auto">
          <a:xfrm>
            <a:off x="1989138" y="1185863"/>
            <a:ext cx="1355725" cy="517525"/>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b="0">
                <a:latin typeface="Arial" pitchFamily="34" charset="0"/>
                <a:ea typeface="PMingLiU" pitchFamily="18" charset="-120"/>
              </a:rPr>
              <a:t>Local/Regional</a:t>
            </a:r>
            <a:br>
              <a:rPr lang="en-US" altLang="zh-TW" sz="1400" b="0">
                <a:latin typeface="Arial" pitchFamily="34" charset="0"/>
                <a:ea typeface="PMingLiU" pitchFamily="18" charset="-120"/>
              </a:rPr>
            </a:br>
            <a:r>
              <a:rPr lang="en-US" altLang="zh-TW" sz="1400" b="0">
                <a:latin typeface="Arial" pitchFamily="34" charset="0"/>
                <a:ea typeface="PMingLiU" pitchFamily="18" charset="-120"/>
              </a:rPr>
              <a:t>ISP</a:t>
            </a:r>
          </a:p>
        </p:txBody>
      </p:sp>
      <p:pic>
        <p:nvPicPr>
          <p:cNvPr id="34855" name="Picture 436"/>
          <p:cNvPicPr>
            <a:picLocks noChangeArrowheads="1"/>
          </p:cNvPicPr>
          <p:nvPr/>
        </p:nvPicPr>
        <p:blipFill>
          <a:blip r:embed="rId5" cstate="print"/>
          <a:srcRect/>
          <a:stretch>
            <a:fillRect/>
          </a:stretch>
        </p:blipFill>
        <p:spPr bwMode="auto">
          <a:xfrm>
            <a:off x="1457325" y="2555875"/>
            <a:ext cx="365125" cy="260350"/>
          </a:xfrm>
          <a:prstGeom prst="rect">
            <a:avLst/>
          </a:prstGeom>
          <a:noFill/>
          <a:ln w="12700">
            <a:noFill/>
            <a:miter lim="800000"/>
            <a:headEnd/>
            <a:tailEnd/>
          </a:ln>
        </p:spPr>
      </p:pic>
      <p:pic>
        <p:nvPicPr>
          <p:cNvPr id="34856" name="Picture 437"/>
          <p:cNvPicPr>
            <a:picLocks noChangeArrowheads="1"/>
          </p:cNvPicPr>
          <p:nvPr/>
        </p:nvPicPr>
        <p:blipFill>
          <a:blip r:embed="rId6" cstate="print"/>
          <a:srcRect/>
          <a:stretch>
            <a:fillRect/>
          </a:stretch>
        </p:blipFill>
        <p:spPr bwMode="auto">
          <a:xfrm>
            <a:off x="3357563" y="2173288"/>
            <a:ext cx="365125" cy="260350"/>
          </a:xfrm>
          <a:prstGeom prst="rect">
            <a:avLst/>
          </a:prstGeom>
          <a:noFill/>
          <a:ln w="12700">
            <a:noFill/>
            <a:miter lim="800000"/>
            <a:headEnd/>
            <a:tailEnd/>
          </a:ln>
        </p:spPr>
      </p:pic>
      <p:grpSp>
        <p:nvGrpSpPr>
          <p:cNvPr id="34857" name="Group 438"/>
          <p:cNvGrpSpPr>
            <a:grpSpLocks/>
          </p:cNvGrpSpPr>
          <p:nvPr/>
        </p:nvGrpSpPr>
        <p:grpSpPr bwMode="auto">
          <a:xfrm>
            <a:off x="5795963" y="1639888"/>
            <a:ext cx="1800225" cy="1624012"/>
            <a:chOff x="1358" y="1894"/>
            <a:chExt cx="2981" cy="1793"/>
          </a:xfrm>
        </p:grpSpPr>
        <p:sp>
          <p:nvSpPr>
            <p:cNvPr id="34896" name="Oval 439"/>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897" name="Oval 440"/>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898" name="Oval 441"/>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899" name="Oval 442"/>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00" name="Oval 443"/>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01" name="Oval 444"/>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02" name="Oval 445"/>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03" name="Oval 446"/>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4904" name="Oval 447"/>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4858" name="Group 448"/>
          <p:cNvGrpSpPr>
            <a:grpSpLocks/>
          </p:cNvGrpSpPr>
          <p:nvPr/>
        </p:nvGrpSpPr>
        <p:grpSpPr bwMode="auto">
          <a:xfrm>
            <a:off x="5795963" y="1639888"/>
            <a:ext cx="1800225" cy="1652587"/>
            <a:chOff x="1358" y="1886"/>
            <a:chExt cx="2989" cy="1810"/>
          </a:xfrm>
        </p:grpSpPr>
        <p:sp>
          <p:nvSpPr>
            <p:cNvPr id="34880" name="Arc 449"/>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4881" name="Arc 450"/>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4882" name="Arc 451"/>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4883" name="Arc 452"/>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4884" name="Arc 453"/>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4885" name="Arc 454"/>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4886" name="Arc 455"/>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4887" name="Arc 456"/>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4888" name="Arc 457"/>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4889" name="Arc 458"/>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4890" name="Arc 459"/>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4891" name="Arc 460"/>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4892" name="Arc 461"/>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4893" name="Arc 462"/>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4894" name="Arc 463"/>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4895" name="Arc 464"/>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sp>
        <p:nvSpPr>
          <p:cNvPr id="411089" name="Line 465"/>
          <p:cNvSpPr>
            <a:spLocks noChangeShapeType="1"/>
          </p:cNvSpPr>
          <p:nvPr/>
        </p:nvSpPr>
        <p:spPr bwMode="auto">
          <a:xfrm flipH="1">
            <a:off x="6434138" y="2190750"/>
            <a:ext cx="608012" cy="22225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90" name="Line 466"/>
          <p:cNvSpPr>
            <a:spLocks noChangeShapeType="1"/>
          </p:cNvSpPr>
          <p:nvPr/>
        </p:nvSpPr>
        <p:spPr bwMode="auto">
          <a:xfrm flipH="1" flipV="1">
            <a:off x="6388100" y="2466975"/>
            <a:ext cx="420688" cy="4397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91" name="Line 467"/>
          <p:cNvSpPr>
            <a:spLocks noChangeShapeType="1"/>
          </p:cNvSpPr>
          <p:nvPr/>
        </p:nvSpPr>
        <p:spPr bwMode="auto">
          <a:xfrm flipH="1" flipV="1">
            <a:off x="7089775" y="2190750"/>
            <a:ext cx="419100" cy="771525"/>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92" name="Line 468"/>
          <p:cNvSpPr>
            <a:spLocks noChangeShapeType="1"/>
          </p:cNvSpPr>
          <p:nvPr/>
        </p:nvSpPr>
        <p:spPr bwMode="auto">
          <a:xfrm flipH="1" flipV="1">
            <a:off x="6808788" y="2852738"/>
            <a:ext cx="700087" cy="10953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1093" name="Line 469"/>
          <p:cNvSpPr>
            <a:spLocks noChangeShapeType="1"/>
          </p:cNvSpPr>
          <p:nvPr/>
        </p:nvSpPr>
        <p:spPr bwMode="auto">
          <a:xfrm flipV="1">
            <a:off x="5778500" y="2466975"/>
            <a:ext cx="609600" cy="1651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4864" name="Picture 470"/>
          <p:cNvPicPr>
            <a:picLocks noChangeArrowheads="1"/>
          </p:cNvPicPr>
          <p:nvPr/>
        </p:nvPicPr>
        <p:blipFill>
          <a:blip r:embed="rId4" cstate="print"/>
          <a:srcRect/>
          <a:stretch>
            <a:fillRect/>
          </a:stretch>
        </p:blipFill>
        <p:spPr bwMode="auto">
          <a:xfrm>
            <a:off x="6203950" y="2333625"/>
            <a:ext cx="363538" cy="261938"/>
          </a:xfrm>
          <a:prstGeom prst="rect">
            <a:avLst/>
          </a:prstGeom>
          <a:noFill/>
          <a:ln w="12700">
            <a:noFill/>
            <a:miter lim="800000"/>
            <a:headEnd/>
            <a:tailEnd/>
          </a:ln>
        </p:spPr>
      </p:pic>
      <p:pic>
        <p:nvPicPr>
          <p:cNvPr id="34865" name="Picture 471"/>
          <p:cNvPicPr>
            <a:picLocks noChangeArrowheads="1"/>
          </p:cNvPicPr>
          <p:nvPr/>
        </p:nvPicPr>
        <p:blipFill>
          <a:blip r:embed="rId4" cstate="print"/>
          <a:srcRect/>
          <a:stretch>
            <a:fillRect/>
          </a:stretch>
        </p:blipFill>
        <p:spPr bwMode="auto">
          <a:xfrm>
            <a:off x="6621463" y="2809875"/>
            <a:ext cx="366712" cy="261938"/>
          </a:xfrm>
          <a:prstGeom prst="rect">
            <a:avLst/>
          </a:prstGeom>
          <a:noFill/>
          <a:ln w="12700">
            <a:noFill/>
            <a:miter lim="800000"/>
            <a:headEnd/>
            <a:tailEnd/>
          </a:ln>
        </p:spPr>
      </p:pic>
      <p:sp>
        <p:nvSpPr>
          <p:cNvPr id="34866" name="Text Box 472"/>
          <p:cNvSpPr txBox="1">
            <a:spLocks noChangeArrowheads="1"/>
          </p:cNvSpPr>
          <p:nvPr/>
        </p:nvSpPr>
        <p:spPr bwMode="auto">
          <a:xfrm>
            <a:off x="6199188" y="1125538"/>
            <a:ext cx="1354137" cy="517525"/>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b="0">
                <a:latin typeface="Arial" pitchFamily="34" charset="0"/>
                <a:ea typeface="PMingLiU" pitchFamily="18" charset="-120"/>
              </a:rPr>
              <a:t>Local/Regional</a:t>
            </a:r>
          </a:p>
          <a:p>
            <a:pPr algn="ctr" eaLnBrk="0" hangingPunct="0"/>
            <a:r>
              <a:rPr lang="en-US" altLang="zh-TW" sz="1400" b="0">
                <a:latin typeface="Arial" pitchFamily="34" charset="0"/>
                <a:ea typeface="PMingLiU" pitchFamily="18" charset="-120"/>
              </a:rPr>
              <a:t>ISP</a:t>
            </a:r>
          </a:p>
        </p:txBody>
      </p:sp>
      <p:pic>
        <p:nvPicPr>
          <p:cNvPr id="34867" name="Picture 473"/>
          <p:cNvPicPr>
            <a:picLocks noChangeArrowheads="1"/>
          </p:cNvPicPr>
          <p:nvPr/>
        </p:nvPicPr>
        <p:blipFill>
          <a:blip r:embed="rId7" cstate="print"/>
          <a:srcRect/>
          <a:stretch>
            <a:fillRect/>
          </a:stretch>
        </p:blipFill>
        <p:spPr bwMode="auto">
          <a:xfrm>
            <a:off x="5567363" y="2554288"/>
            <a:ext cx="365125" cy="261937"/>
          </a:xfrm>
          <a:prstGeom prst="rect">
            <a:avLst/>
          </a:prstGeom>
          <a:noFill/>
          <a:ln w="12700">
            <a:noFill/>
            <a:miter lim="800000"/>
            <a:headEnd/>
            <a:tailEnd/>
          </a:ln>
        </p:spPr>
      </p:pic>
      <p:pic>
        <p:nvPicPr>
          <p:cNvPr id="34868" name="Picture 474"/>
          <p:cNvPicPr>
            <a:picLocks noChangeArrowheads="1"/>
          </p:cNvPicPr>
          <p:nvPr/>
        </p:nvPicPr>
        <p:blipFill>
          <a:blip r:embed="rId8" cstate="print"/>
          <a:srcRect/>
          <a:stretch>
            <a:fillRect/>
          </a:stretch>
        </p:blipFill>
        <p:spPr bwMode="auto">
          <a:xfrm>
            <a:off x="7296150" y="2809875"/>
            <a:ext cx="365125" cy="261938"/>
          </a:xfrm>
          <a:prstGeom prst="rect">
            <a:avLst/>
          </a:prstGeom>
          <a:noFill/>
          <a:ln w="12700">
            <a:noFill/>
            <a:miter lim="800000"/>
            <a:headEnd/>
            <a:tailEnd/>
          </a:ln>
        </p:spPr>
      </p:pic>
      <p:sp>
        <p:nvSpPr>
          <p:cNvPr id="411099" name="Line 475"/>
          <p:cNvSpPr>
            <a:spLocks noChangeShapeType="1"/>
          </p:cNvSpPr>
          <p:nvPr/>
        </p:nvSpPr>
        <p:spPr bwMode="auto">
          <a:xfrm flipH="1">
            <a:off x="7005638" y="1873250"/>
            <a:ext cx="457200" cy="3048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4870" name="Picture 476"/>
          <p:cNvPicPr>
            <a:picLocks noChangeArrowheads="1"/>
          </p:cNvPicPr>
          <p:nvPr/>
        </p:nvPicPr>
        <p:blipFill>
          <a:blip r:embed="rId9" cstate="print"/>
          <a:srcRect/>
          <a:stretch>
            <a:fillRect/>
          </a:stretch>
        </p:blipFill>
        <p:spPr bwMode="auto">
          <a:xfrm>
            <a:off x="7253288" y="1785938"/>
            <a:ext cx="365125" cy="260350"/>
          </a:xfrm>
          <a:prstGeom prst="rect">
            <a:avLst/>
          </a:prstGeom>
          <a:noFill/>
          <a:ln w="12700">
            <a:noFill/>
            <a:miter lim="800000"/>
            <a:headEnd/>
            <a:tailEnd/>
          </a:ln>
        </p:spPr>
      </p:pic>
      <p:pic>
        <p:nvPicPr>
          <p:cNvPr id="34871" name="Picture 477"/>
          <p:cNvPicPr>
            <a:picLocks noChangeArrowheads="1"/>
          </p:cNvPicPr>
          <p:nvPr/>
        </p:nvPicPr>
        <p:blipFill>
          <a:blip r:embed="rId4" cstate="print"/>
          <a:srcRect/>
          <a:stretch>
            <a:fillRect/>
          </a:stretch>
        </p:blipFill>
        <p:spPr bwMode="auto">
          <a:xfrm>
            <a:off x="6864350" y="2093913"/>
            <a:ext cx="365125" cy="263525"/>
          </a:xfrm>
          <a:prstGeom prst="rect">
            <a:avLst/>
          </a:prstGeom>
          <a:noFill/>
          <a:ln w="12700">
            <a:noFill/>
            <a:miter lim="800000"/>
            <a:headEnd/>
            <a:tailEnd/>
          </a:ln>
        </p:spPr>
      </p:pic>
      <p:sp>
        <p:nvSpPr>
          <p:cNvPr id="411115" name="Rectangle 491"/>
          <p:cNvSpPr>
            <a:spLocks noGrp="1" noChangeArrowheads="1"/>
          </p:cNvSpPr>
          <p:nvPr>
            <p:ph type="title"/>
          </p:nvPr>
        </p:nvSpPr>
        <p:spPr/>
        <p:txBody>
          <a:bodyPr/>
          <a:lstStyle/>
          <a:p>
            <a:pPr eaLnBrk="1" hangingPunct="1">
              <a:defRPr/>
            </a:pPr>
            <a:r>
              <a:rPr lang="en-US" altLang="zh-TW" smtClean="0">
                <a:effectLst>
                  <a:outerShdw blurRad="38100" dist="38100" dir="2700000" algn="tl">
                    <a:srgbClr val="C0C0C0"/>
                  </a:outerShdw>
                </a:effectLst>
                <a:ea typeface="新細明體" pitchFamily="18" charset="-120"/>
              </a:rPr>
              <a:t>Internet: Infrastruttura</a:t>
            </a:r>
          </a:p>
        </p:txBody>
      </p:sp>
      <p:sp>
        <p:nvSpPr>
          <p:cNvPr id="34873" name="Text Box 483"/>
          <p:cNvSpPr txBox="1">
            <a:spLocks noChangeArrowheads="1"/>
          </p:cNvSpPr>
          <p:nvPr/>
        </p:nvSpPr>
        <p:spPr bwMode="auto">
          <a:xfrm>
            <a:off x="433388" y="1125538"/>
            <a:ext cx="1139825" cy="304800"/>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a:latin typeface="Arial" pitchFamily="34" charset="0"/>
                <a:ea typeface="PMingLiU" pitchFamily="18" charset="-120"/>
              </a:rPr>
              <a:t>TL LAN-AQ</a:t>
            </a:r>
          </a:p>
        </p:txBody>
      </p:sp>
      <p:sp>
        <p:nvSpPr>
          <p:cNvPr id="34874" name="Text Box 484"/>
          <p:cNvSpPr txBox="1">
            <a:spLocks noChangeArrowheads="1"/>
          </p:cNvSpPr>
          <p:nvPr/>
        </p:nvSpPr>
        <p:spPr bwMode="auto">
          <a:xfrm>
            <a:off x="7780338" y="2349500"/>
            <a:ext cx="1069975" cy="304800"/>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a:latin typeface="Arial" pitchFamily="34" charset="0"/>
                <a:ea typeface="PMingLiU" pitchFamily="18" charset="-120"/>
              </a:rPr>
              <a:t>TL LAN-MI</a:t>
            </a:r>
          </a:p>
        </p:txBody>
      </p:sp>
      <p:sp>
        <p:nvSpPr>
          <p:cNvPr id="34875" name="Text Box 486"/>
          <p:cNvSpPr txBox="1">
            <a:spLocks noChangeArrowheads="1"/>
          </p:cNvSpPr>
          <p:nvPr/>
        </p:nvSpPr>
        <p:spPr bwMode="auto">
          <a:xfrm>
            <a:off x="595313" y="3484563"/>
            <a:ext cx="1249362" cy="304800"/>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a:latin typeface="Arial" pitchFamily="34" charset="0"/>
                <a:ea typeface="PMingLiU" pitchFamily="18" charset="-120"/>
              </a:rPr>
              <a:t>UnivAQ LAN</a:t>
            </a:r>
          </a:p>
        </p:txBody>
      </p:sp>
      <p:sp>
        <p:nvSpPr>
          <p:cNvPr id="411112" name="Line 488"/>
          <p:cNvSpPr>
            <a:spLocks noChangeShapeType="1"/>
          </p:cNvSpPr>
          <p:nvPr/>
        </p:nvSpPr>
        <p:spPr bwMode="auto">
          <a:xfrm flipH="1" flipV="1">
            <a:off x="1331913" y="1989138"/>
            <a:ext cx="1944687" cy="1800225"/>
          </a:xfrm>
          <a:prstGeom prst="line">
            <a:avLst/>
          </a:prstGeom>
          <a:noFill/>
          <a:ln w="9525">
            <a:solidFill>
              <a:srgbClr val="FF3300"/>
            </a:solidFill>
            <a:round/>
            <a:headEnd/>
            <a:tailEnd type="triangle" w="med" len="med"/>
          </a:ln>
        </p:spPr>
        <p:txBody>
          <a:bodyPr wrap="none" anchor="ctr"/>
          <a:lstStyle/>
          <a:p>
            <a:endParaRPr lang="it-IT"/>
          </a:p>
        </p:txBody>
      </p:sp>
      <p:sp>
        <p:nvSpPr>
          <p:cNvPr id="411111" name="Text Box 487"/>
          <p:cNvSpPr txBox="1">
            <a:spLocks noChangeArrowheads="1"/>
          </p:cNvSpPr>
          <p:nvPr/>
        </p:nvSpPr>
        <p:spPr bwMode="auto">
          <a:xfrm>
            <a:off x="2767013" y="3716338"/>
            <a:ext cx="2573337" cy="406400"/>
          </a:xfrm>
          <a:prstGeom prst="rect">
            <a:avLst/>
          </a:prstGeom>
          <a:solidFill>
            <a:srgbClr val="CCFFFF"/>
          </a:solidFill>
          <a:ln w="9525" algn="ctr">
            <a:solidFill>
              <a:srgbClr val="FF0000"/>
            </a:solidFill>
            <a:miter lim="800000"/>
            <a:headEnd/>
            <a:tailEnd/>
          </a:ln>
        </p:spPr>
        <p:txBody>
          <a:bodyPr wrap="none">
            <a:spAutoFit/>
          </a:bodyPr>
          <a:lstStyle/>
          <a:p>
            <a:pPr algn="ctr"/>
            <a:r>
              <a:rPr lang="it-IT" sz="2000">
                <a:solidFill>
                  <a:srgbClr val="FF3300"/>
                </a:solidFill>
                <a:latin typeface="Tahoma" pitchFamily="34" charset="0"/>
              </a:rPr>
              <a:t>Host o End System</a:t>
            </a:r>
            <a:endParaRPr lang="en-US" sz="2000">
              <a:solidFill>
                <a:srgbClr val="FF3300"/>
              </a:solidFill>
              <a:latin typeface="Tahoma" pitchFamily="34" charset="0"/>
            </a:endParaRPr>
          </a:p>
        </p:txBody>
      </p:sp>
      <p:sp>
        <p:nvSpPr>
          <p:cNvPr id="411113" name="Text Box 489"/>
          <p:cNvSpPr txBox="1">
            <a:spLocks noChangeArrowheads="1"/>
          </p:cNvSpPr>
          <p:nvPr/>
        </p:nvSpPr>
        <p:spPr bwMode="auto">
          <a:xfrm>
            <a:off x="5264150" y="3140075"/>
            <a:ext cx="658813" cy="1311275"/>
          </a:xfrm>
          <a:prstGeom prst="rect">
            <a:avLst/>
          </a:prstGeom>
          <a:noFill/>
          <a:ln w="9525" algn="ctr">
            <a:noFill/>
            <a:miter lim="800000"/>
            <a:headEnd/>
            <a:tailEnd/>
          </a:ln>
        </p:spPr>
        <p:txBody>
          <a:bodyPr>
            <a:spAutoFit/>
          </a:bodyPr>
          <a:lstStyle/>
          <a:p>
            <a:pPr algn="ctr"/>
            <a:r>
              <a:rPr lang="en-US" sz="8000" b="0">
                <a:solidFill>
                  <a:srgbClr val="FF3300"/>
                </a:solidFill>
                <a:latin typeface="Siemens Slab"/>
              </a:rPr>
              <a:t>{</a:t>
            </a:r>
          </a:p>
        </p:txBody>
      </p:sp>
      <p:sp>
        <p:nvSpPr>
          <p:cNvPr id="411114" name="Text Box 490"/>
          <p:cNvSpPr txBox="1">
            <a:spLocks noChangeArrowheads="1"/>
          </p:cNvSpPr>
          <p:nvPr/>
        </p:nvSpPr>
        <p:spPr bwMode="auto">
          <a:xfrm>
            <a:off x="5724525" y="3500438"/>
            <a:ext cx="3181350" cy="915987"/>
          </a:xfrm>
          <a:prstGeom prst="rect">
            <a:avLst/>
          </a:prstGeom>
          <a:noFill/>
          <a:ln w="9525" algn="ctr">
            <a:noFill/>
            <a:miter lim="800000"/>
            <a:headEnd/>
            <a:tailEnd/>
          </a:ln>
        </p:spPr>
        <p:txBody>
          <a:bodyPr wrap="none">
            <a:spAutoFit/>
          </a:bodyPr>
          <a:lstStyle/>
          <a:p>
            <a:r>
              <a:rPr lang="it-IT" b="0">
                <a:latin typeface="Times New Roman" pitchFamily="18" charset="0"/>
              </a:rPr>
              <a:t>Programmi e applicazioni di rete</a:t>
            </a:r>
          </a:p>
          <a:p>
            <a:r>
              <a:rPr lang="it-IT" b="0">
                <a:latin typeface="Times New Roman" pitchFamily="18" charset="0"/>
              </a:rPr>
              <a:t>Sono connessi con </a:t>
            </a:r>
            <a:r>
              <a:rPr lang="it-IT">
                <a:latin typeface="Times New Roman" pitchFamily="18" charset="0"/>
              </a:rPr>
              <a:t>LINK</a:t>
            </a:r>
            <a:endParaRPr lang="it-IT" b="0">
              <a:latin typeface="Times New Roman" pitchFamily="18" charset="0"/>
            </a:endParaRPr>
          </a:p>
          <a:p>
            <a:r>
              <a:rPr lang="it-IT" b="0">
                <a:latin typeface="Times New Roman" pitchFamily="18" charset="0"/>
              </a:rPr>
              <a:t>Eseguono</a:t>
            </a:r>
            <a:r>
              <a:rPr lang="it-IT">
                <a:latin typeface="Times New Roman" pitchFamily="18" charset="0"/>
              </a:rPr>
              <a:t> Protocolli</a:t>
            </a:r>
            <a:endParaRPr lang="en-US">
              <a:latin typeface="Times New Roman"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11112"/>
                                        </p:tgtEl>
                                        <p:attrNameLst>
                                          <p:attrName>style.visibility</p:attrName>
                                        </p:attrNameLst>
                                      </p:cBhvr>
                                      <p:to>
                                        <p:strVal val="visible"/>
                                      </p:to>
                                    </p:set>
                                    <p:anim calcmode="lin" valueType="num">
                                      <p:cBhvr additive="base">
                                        <p:cTn id="7" dur="500" fill="hold"/>
                                        <p:tgtEl>
                                          <p:spTgt spid="411112"/>
                                        </p:tgtEl>
                                        <p:attrNameLst>
                                          <p:attrName>ppt_x</p:attrName>
                                        </p:attrNameLst>
                                      </p:cBhvr>
                                      <p:tavLst>
                                        <p:tav tm="0">
                                          <p:val>
                                            <p:strVal val="1+#ppt_w/2"/>
                                          </p:val>
                                        </p:tav>
                                        <p:tav tm="100000">
                                          <p:val>
                                            <p:strVal val="#ppt_x"/>
                                          </p:val>
                                        </p:tav>
                                      </p:tavLst>
                                    </p:anim>
                                    <p:anim calcmode="lin" valueType="num">
                                      <p:cBhvr additive="base">
                                        <p:cTn id="8" dur="500" fill="hold"/>
                                        <p:tgtEl>
                                          <p:spTgt spid="4111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11111"/>
                                        </p:tgtEl>
                                        <p:attrNameLst>
                                          <p:attrName>style.visibility</p:attrName>
                                        </p:attrNameLst>
                                      </p:cBhvr>
                                      <p:to>
                                        <p:strVal val="visible"/>
                                      </p:to>
                                    </p:set>
                                    <p:anim calcmode="lin" valueType="num">
                                      <p:cBhvr additive="base">
                                        <p:cTn id="11" dur="500" fill="hold"/>
                                        <p:tgtEl>
                                          <p:spTgt spid="411111"/>
                                        </p:tgtEl>
                                        <p:attrNameLst>
                                          <p:attrName>ppt_x</p:attrName>
                                        </p:attrNameLst>
                                      </p:cBhvr>
                                      <p:tavLst>
                                        <p:tav tm="0">
                                          <p:val>
                                            <p:strVal val="1+#ppt_w/2"/>
                                          </p:val>
                                        </p:tav>
                                        <p:tav tm="100000">
                                          <p:val>
                                            <p:strVal val="#ppt_x"/>
                                          </p:val>
                                        </p:tav>
                                      </p:tavLst>
                                    </p:anim>
                                    <p:anim calcmode="lin" valueType="num">
                                      <p:cBhvr additive="base">
                                        <p:cTn id="12" dur="500" fill="hold"/>
                                        <p:tgtEl>
                                          <p:spTgt spid="41111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111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411114">
                                            <p:txEl>
                                              <p:pRg st="0" end="0"/>
                                            </p:txEl>
                                          </p:spTgt>
                                        </p:tgtEl>
                                        <p:attrNameLst>
                                          <p:attrName>style.visibility</p:attrName>
                                        </p:attrNameLst>
                                      </p:cBhvr>
                                      <p:to>
                                        <p:strVal val="visible"/>
                                      </p:to>
                                    </p:set>
                                    <p:animEffect transition="in" filter="box(in)">
                                      <p:cBhvr>
                                        <p:cTn id="21" dur="500"/>
                                        <p:tgtEl>
                                          <p:spTgt spid="41111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411114">
                                            <p:txEl>
                                              <p:pRg st="1" end="1"/>
                                            </p:txEl>
                                          </p:spTgt>
                                        </p:tgtEl>
                                        <p:attrNameLst>
                                          <p:attrName>style.visibility</p:attrName>
                                        </p:attrNameLst>
                                      </p:cBhvr>
                                      <p:to>
                                        <p:strVal val="visible"/>
                                      </p:to>
                                    </p:set>
                                    <p:animEffect transition="in" filter="blinds(horizontal)">
                                      <p:cBhvr>
                                        <p:cTn id="26" dur="500"/>
                                        <p:tgtEl>
                                          <p:spTgt spid="411114">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411114">
                                            <p:txEl>
                                              <p:pRg st="2" end="2"/>
                                            </p:txEl>
                                          </p:spTgt>
                                        </p:tgtEl>
                                        <p:attrNameLst>
                                          <p:attrName>style.visibility</p:attrName>
                                        </p:attrNameLst>
                                      </p:cBhvr>
                                      <p:to>
                                        <p:strVal val="visible"/>
                                      </p:to>
                                    </p:set>
                                    <p:animEffect transition="in" filter="blinds(horizontal)">
                                      <p:cBhvr>
                                        <p:cTn id="31" dur="500"/>
                                        <p:tgtEl>
                                          <p:spTgt spid="411114">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xit" presetSubtype="16" fill="hold" grpId="1" nodeType="clickEffect">
                                  <p:stCondLst>
                                    <p:cond delay="0"/>
                                  </p:stCondLst>
                                  <p:childTnLst>
                                    <p:animEffect transition="out" filter="box(in)">
                                      <p:cBhvr>
                                        <p:cTn id="35" dur="500"/>
                                        <p:tgtEl>
                                          <p:spTgt spid="411112"/>
                                        </p:tgtEl>
                                      </p:cBhvr>
                                    </p:animEffect>
                                    <p:set>
                                      <p:cBhvr>
                                        <p:cTn id="36" dur="1" fill="hold">
                                          <p:stCondLst>
                                            <p:cond delay="499"/>
                                          </p:stCondLst>
                                        </p:cTn>
                                        <p:tgtEl>
                                          <p:spTgt spid="411112"/>
                                        </p:tgtEl>
                                        <p:attrNameLst>
                                          <p:attrName>style.visibility</p:attrName>
                                        </p:attrNameLst>
                                      </p:cBhvr>
                                      <p:to>
                                        <p:strVal val="hidden"/>
                                      </p:to>
                                    </p:set>
                                  </p:childTnLst>
                                </p:cTn>
                              </p:par>
                              <p:par>
                                <p:cTn id="37" presetID="4" presetClass="exit" presetSubtype="16" fill="hold" grpId="1" nodeType="withEffect">
                                  <p:stCondLst>
                                    <p:cond delay="0"/>
                                  </p:stCondLst>
                                  <p:childTnLst>
                                    <p:animEffect transition="out" filter="box(in)">
                                      <p:cBhvr>
                                        <p:cTn id="38" dur="500"/>
                                        <p:tgtEl>
                                          <p:spTgt spid="411111"/>
                                        </p:tgtEl>
                                      </p:cBhvr>
                                    </p:animEffect>
                                    <p:set>
                                      <p:cBhvr>
                                        <p:cTn id="39" dur="1" fill="hold">
                                          <p:stCondLst>
                                            <p:cond delay="499"/>
                                          </p:stCondLst>
                                        </p:cTn>
                                        <p:tgtEl>
                                          <p:spTgt spid="411111"/>
                                        </p:tgtEl>
                                        <p:attrNameLst>
                                          <p:attrName>style.visibility</p:attrName>
                                        </p:attrNameLst>
                                      </p:cBhvr>
                                      <p:to>
                                        <p:strVal val="hidden"/>
                                      </p:to>
                                    </p:set>
                                  </p:childTnLst>
                                </p:cTn>
                              </p:par>
                              <p:par>
                                <p:cTn id="40" presetID="4" presetClass="exit" presetSubtype="16" fill="hold" grpId="0" nodeType="withEffect">
                                  <p:stCondLst>
                                    <p:cond delay="0"/>
                                  </p:stCondLst>
                                  <p:childTnLst>
                                    <p:animEffect transition="out" filter="box(in)">
                                      <p:cBhvr>
                                        <p:cTn id="41" dur="500"/>
                                        <p:tgtEl>
                                          <p:spTgt spid="411114">
                                            <p:txEl>
                                              <p:pRg st="0" end="0"/>
                                            </p:txEl>
                                          </p:spTgt>
                                        </p:tgtEl>
                                      </p:cBhvr>
                                    </p:animEffect>
                                    <p:set>
                                      <p:cBhvr>
                                        <p:cTn id="42" dur="1" fill="hold">
                                          <p:stCondLst>
                                            <p:cond delay="499"/>
                                          </p:stCondLst>
                                        </p:cTn>
                                        <p:tgtEl>
                                          <p:spTgt spid="411114">
                                            <p:txEl>
                                              <p:pRg st="0" end="0"/>
                                            </p:txEl>
                                          </p:spTgt>
                                        </p:tgtEl>
                                        <p:attrNameLst>
                                          <p:attrName>style.visibility</p:attrName>
                                        </p:attrNameLst>
                                      </p:cBhvr>
                                      <p:to>
                                        <p:strVal val="hidden"/>
                                      </p:to>
                                    </p:set>
                                  </p:childTnLst>
                                </p:cTn>
                              </p:par>
                              <p:par>
                                <p:cTn id="43" presetID="4" presetClass="exit" presetSubtype="16" fill="hold" grpId="0" nodeType="withEffect">
                                  <p:stCondLst>
                                    <p:cond delay="0"/>
                                  </p:stCondLst>
                                  <p:childTnLst>
                                    <p:animEffect transition="out" filter="box(in)">
                                      <p:cBhvr>
                                        <p:cTn id="44" dur="500"/>
                                        <p:tgtEl>
                                          <p:spTgt spid="411114">
                                            <p:txEl>
                                              <p:pRg st="1" end="1"/>
                                            </p:txEl>
                                          </p:spTgt>
                                        </p:tgtEl>
                                      </p:cBhvr>
                                    </p:animEffect>
                                    <p:set>
                                      <p:cBhvr>
                                        <p:cTn id="45" dur="1" fill="hold">
                                          <p:stCondLst>
                                            <p:cond delay="499"/>
                                          </p:stCondLst>
                                        </p:cTn>
                                        <p:tgtEl>
                                          <p:spTgt spid="411114">
                                            <p:txEl>
                                              <p:pRg st="1" end="1"/>
                                            </p:txEl>
                                          </p:spTgt>
                                        </p:tgtEl>
                                        <p:attrNameLst>
                                          <p:attrName>style.visibility</p:attrName>
                                        </p:attrNameLst>
                                      </p:cBhvr>
                                      <p:to>
                                        <p:strVal val="hidden"/>
                                      </p:to>
                                    </p:set>
                                  </p:childTnLst>
                                </p:cTn>
                              </p:par>
                              <p:par>
                                <p:cTn id="46" presetID="4" presetClass="exit" presetSubtype="16" fill="hold" grpId="0" nodeType="withEffect">
                                  <p:stCondLst>
                                    <p:cond delay="0"/>
                                  </p:stCondLst>
                                  <p:childTnLst>
                                    <p:animEffect transition="out" filter="box(in)">
                                      <p:cBhvr>
                                        <p:cTn id="47" dur="500"/>
                                        <p:tgtEl>
                                          <p:spTgt spid="411114">
                                            <p:txEl>
                                              <p:pRg st="2" end="2"/>
                                            </p:txEl>
                                          </p:spTgt>
                                        </p:tgtEl>
                                      </p:cBhvr>
                                    </p:animEffect>
                                    <p:set>
                                      <p:cBhvr>
                                        <p:cTn id="48" dur="1" fill="hold">
                                          <p:stCondLst>
                                            <p:cond delay="499"/>
                                          </p:stCondLst>
                                        </p:cTn>
                                        <p:tgtEl>
                                          <p:spTgt spid="411114">
                                            <p:txEl>
                                              <p:pRg st="2" end="2"/>
                                            </p:txEl>
                                          </p:spTgt>
                                        </p:tgtEl>
                                        <p:attrNameLst>
                                          <p:attrName>style.visibility</p:attrName>
                                        </p:attrNameLst>
                                      </p:cBhvr>
                                      <p:to>
                                        <p:strVal val="hidden"/>
                                      </p:to>
                                    </p:set>
                                  </p:childTnLst>
                                </p:cTn>
                              </p:par>
                              <p:par>
                                <p:cTn id="49" presetID="4" presetClass="exit" presetSubtype="16" fill="hold" grpId="1" nodeType="withEffect">
                                  <p:stCondLst>
                                    <p:cond delay="0"/>
                                  </p:stCondLst>
                                  <p:childTnLst>
                                    <p:animEffect transition="out" filter="box(in)">
                                      <p:cBhvr>
                                        <p:cTn id="50" dur="500"/>
                                        <p:tgtEl>
                                          <p:spTgt spid="411113"/>
                                        </p:tgtEl>
                                      </p:cBhvr>
                                    </p:animEffect>
                                    <p:set>
                                      <p:cBhvr>
                                        <p:cTn id="51" dur="1" fill="hold">
                                          <p:stCondLst>
                                            <p:cond delay="499"/>
                                          </p:stCondLst>
                                        </p:cTn>
                                        <p:tgtEl>
                                          <p:spTgt spid="4111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112" grpId="0" animBg="1"/>
      <p:bldP spid="411112" grpId="1" animBg="1"/>
      <p:bldP spid="411111" grpId="0" animBg="1"/>
      <p:bldP spid="411111" grpId="1" animBg="1"/>
      <p:bldP spid="411113" grpId="0"/>
      <p:bldP spid="411113" grpId="1"/>
      <p:bldP spid="411114"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5" name="Group 2"/>
          <p:cNvGrpSpPr>
            <a:grpSpLocks/>
          </p:cNvGrpSpPr>
          <p:nvPr/>
        </p:nvGrpSpPr>
        <p:grpSpPr bwMode="auto">
          <a:xfrm>
            <a:off x="7458075" y="1363663"/>
            <a:ext cx="1179513" cy="804862"/>
            <a:chOff x="1372" y="240"/>
            <a:chExt cx="836" cy="549"/>
          </a:xfrm>
        </p:grpSpPr>
        <p:grpSp>
          <p:nvGrpSpPr>
            <p:cNvPr id="36156" name="Group 3"/>
            <p:cNvGrpSpPr>
              <a:grpSpLocks/>
            </p:cNvGrpSpPr>
            <p:nvPr/>
          </p:nvGrpSpPr>
          <p:grpSpPr bwMode="auto">
            <a:xfrm>
              <a:off x="1372" y="240"/>
              <a:ext cx="833" cy="499"/>
              <a:chOff x="628" y="1878"/>
              <a:chExt cx="833" cy="499"/>
            </a:xfrm>
          </p:grpSpPr>
          <p:sp>
            <p:nvSpPr>
              <p:cNvPr id="36322" name="Oval 4"/>
              <p:cNvSpPr>
                <a:spLocks noChangeArrowheads="1"/>
              </p:cNvSpPr>
              <p:nvPr/>
            </p:nvSpPr>
            <p:spPr bwMode="auto">
              <a:xfrm>
                <a:off x="912" y="1878"/>
                <a:ext cx="363" cy="20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3" name="Oval 5"/>
              <p:cNvSpPr>
                <a:spLocks noChangeArrowheads="1"/>
              </p:cNvSpPr>
              <p:nvPr/>
            </p:nvSpPr>
            <p:spPr bwMode="auto">
              <a:xfrm>
                <a:off x="713" y="1932"/>
                <a:ext cx="278" cy="20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4" name="Oval 6"/>
              <p:cNvSpPr>
                <a:spLocks noChangeArrowheads="1"/>
              </p:cNvSpPr>
              <p:nvPr/>
            </p:nvSpPr>
            <p:spPr bwMode="auto">
              <a:xfrm>
                <a:off x="628" y="2056"/>
                <a:ext cx="188" cy="169"/>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5" name="Oval 7"/>
              <p:cNvSpPr>
                <a:spLocks noChangeArrowheads="1"/>
              </p:cNvSpPr>
              <p:nvPr/>
            </p:nvSpPr>
            <p:spPr bwMode="auto">
              <a:xfrm>
                <a:off x="685" y="2131"/>
                <a:ext cx="282" cy="18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6" name="Oval 8"/>
              <p:cNvSpPr>
                <a:spLocks noChangeArrowheads="1"/>
              </p:cNvSpPr>
              <p:nvPr/>
            </p:nvSpPr>
            <p:spPr bwMode="auto">
              <a:xfrm>
                <a:off x="884" y="2161"/>
                <a:ext cx="422" cy="21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7" name="Oval 9"/>
              <p:cNvSpPr>
                <a:spLocks noChangeArrowheads="1"/>
              </p:cNvSpPr>
              <p:nvPr/>
            </p:nvSpPr>
            <p:spPr bwMode="auto">
              <a:xfrm>
                <a:off x="1152" y="1938"/>
                <a:ext cx="271" cy="16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8" name="Oval 10"/>
              <p:cNvSpPr>
                <a:spLocks noChangeArrowheads="1"/>
              </p:cNvSpPr>
              <p:nvPr/>
            </p:nvSpPr>
            <p:spPr bwMode="auto">
              <a:xfrm>
                <a:off x="1193" y="2042"/>
                <a:ext cx="268" cy="163"/>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29" name="Oval 11"/>
              <p:cNvSpPr>
                <a:spLocks noChangeArrowheads="1"/>
              </p:cNvSpPr>
              <p:nvPr/>
            </p:nvSpPr>
            <p:spPr bwMode="auto">
              <a:xfrm>
                <a:off x="1169" y="2076"/>
                <a:ext cx="266"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330" name="Oval 12"/>
              <p:cNvSpPr>
                <a:spLocks noChangeArrowheads="1"/>
              </p:cNvSpPr>
              <p:nvPr/>
            </p:nvSpPr>
            <p:spPr bwMode="auto">
              <a:xfrm>
                <a:off x="779" y="1996"/>
                <a:ext cx="541"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6157" name="Group 13"/>
            <p:cNvGrpSpPr>
              <a:grpSpLocks/>
            </p:cNvGrpSpPr>
            <p:nvPr/>
          </p:nvGrpSpPr>
          <p:grpSpPr bwMode="auto">
            <a:xfrm>
              <a:off x="1372" y="286"/>
              <a:ext cx="836" cy="503"/>
              <a:chOff x="628" y="1876"/>
              <a:chExt cx="836" cy="503"/>
            </a:xfrm>
          </p:grpSpPr>
          <p:sp>
            <p:nvSpPr>
              <p:cNvPr id="36306" name="Arc 14"/>
              <p:cNvSpPr>
                <a:spLocks/>
              </p:cNvSpPr>
              <p:nvPr/>
            </p:nvSpPr>
            <p:spPr bwMode="auto">
              <a:xfrm>
                <a:off x="921" y="1876"/>
                <a:ext cx="346" cy="104"/>
              </a:xfrm>
              <a:custGeom>
                <a:avLst/>
                <a:gdLst>
                  <a:gd name="T0" fmla="*/ 0 w 40736"/>
                  <a:gd name="T1" fmla="*/ 0 h 21600"/>
                  <a:gd name="T2" fmla="*/ 0 w 40736"/>
                  <a:gd name="T3" fmla="*/ 0 h 21600"/>
                  <a:gd name="T4" fmla="*/ 0 w 40736"/>
                  <a:gd name="T5" fmla="*/ 0 h 21600"/>
                  <a:gd name="T6" fmla="*/ 0 60000 65536"/>
                  <a:gd name="T7" fmla="*/ 0 60000 65536"/>
                  <a:gd name="T8" fmla="*/ 0 60000 65536"/>
                  <a:gd name="T9" fmla="*/ 0 w 40736"/>
                  <a:gd name="T10" fmla="*/ 0 h 21600"/>
                  <a:gd name="T11" fmla="*/ 40736 w 40736"/>
                  <a:gd name="T12" fmla="*/ 21600 h 21600"/>
                </a:gdLst>
                <a:ahLst/>
                <a:cxnLst>
                  <a:cxn ang="T6">
                    <a:pos x="T0" y="T1"/>
                  </a:cxn>
                  <a:cxn ang="T7">
                    <a:pos x="T2" y="T3"/>
                  </a:cxn>
                  <a:cxn ang="T8">
                    <a:pos x="T4" y="T5"/>
                  </a:cxn>
                </a:cxnLst>
                <a:rect l="T9" t="T10" r="T11" b="T12"/>
                <a:pathLst>
                  <a:path w="40736" h="21600" fill="none" extrusionOk="0">
                    <a:moveTo>
                      <a:pt x="0" y="14968"/>
                    </a:moveTo>
                    <a:cubicBezTo>
                      <a:pt x="2878" y="6046"/>
                      <a:pt x="11182" y="-1"/>
                      <a:pt x="20557" y="0"/>
                    </a:cubicBezTo>
                    <a:cubicBezTo>
                      <a:pt x="29513" y="0"/>
                      <a:pt x="37541" y="5528"/>
                      <a:pt x="40736" y="13895"/>
                    </a:cubicBezTo>
                  </a:path>
                  <a:path w="40736" h="21600" stroke="0" extrusionOk="0">
                    <a:moveTo>
                      <a:pt x="0" y="14968"/>
                    </a:moveTo>
                    <a:cubicBezTo>
                      <a:pt x="2878" y="6046"/>
                      <a:pt x="11182" y="-1"/>
                      <a:pt x="20557" y="0"/>
                    </a:cubicBezTo>
                    <a:cubicBezTo>
                      <a:pt x="29513" y="0"/>
                      <a:pt x="37541" y="5528"/>
                      <a:pt x="40736" y="13895"/>
                    </a:cubicBezTo>
                    <a:lnTo>
                      <a:pt x="20557" y="21600"/>
                    </a:lnTo>
                    <a:close/>
                  </a:path>
                </a:pathLst>
              </a:custGeom>
              <a:solidFill>
                <a:srgbClr val="E7EDED"/>
              </a:solidFill>
              <a:ln w="9525">
                <a:noFill/>
                <a:round/>
                <a:headEnd/>
                <a:tailEnd/>
              </a:ln>
            </p:spPr>
            <p:txBody>
              <a:bodyPr/>
              <a:lstStyle/>
              <a:p>
                <a:endParaRPr lang="it-IT"/>
              </a:p>
            </p:txBody>
          </p:sp>
          <p:sp>
            <p:nvSpPr>
              <p:cNvPr id="36307" name="Arc 15"/>
              <p:cNvSpPr>
                <a:spLocks/>
              </p:cNvSpPr>
              <p:nvPr/>
            </p:nvSpPr>
            <p:spPr bwMode="auto">
              <a:xfrm>
                <a:off x="923" y="1878"/>
                <a:ext cx="342" cy="102"/>
              </a:xfrm>
              <a:custGeom>
                <a:avLst/>
                <a:gdLst>
                  <a:gd name="T0" fmla="*/ 0 w 40698"/>
                  <a:gd name="T1" fmla="*/ 0 h 21600"/>
                  <a:gd name="T2" fmla="*/ 0 w 40698"/>
                  <a:gd name="T3" fmla="*/ 0 h 21600"/>
                  <a:gd name="T4" fmla="*/ 0 w 40698"/>
                  <a:gd name="T5" fmla="*/ 0 h 21600"/>
                  <a:gd name="T6" fmla="*/ 0 60000 65536"/>
                  <a:gd name="T7" fmla="*/ 0 60000 65536"/>
                  <a:gd name="T8" fmla="*/ 0 60000 65536"/>
                  <a:gd name="T9" fmla="*/ 0 w 40698"/>
                  <a:gd name="T10" fmla="*/ 0 h 21600"/>
                  <a:gd name="T11" fmla="*/ 40698 w 40698"/>
                  <a:gd name="T12" fmla="*/ 21600 h 21600"/>
                </a:gdLst>
                <a:ahLst/>
                <a:cxnLst>
                  <a:cxn ang="T6">
                    <a:pos x="T0" y="T1"/>
                  </a:cxn>
                  <a:cxn ang="T7">
                    <a:pos x="T2" y="T3"/>
                  </a:cxn>
                  <a:cxn ang="T8">
                    <a:pos x="T4" y="T5"/>
                  </a:cxn>
                </a:cxnLst>
                <a:rect l="T9" t="T10" r="T11" b="T12"/>
                <a:pathLst>
                  <a:path w="40698" h="21600" fill="none" extrusionOk="0">
                    <a:moveTo>
                      <a:pt x="-1" y="14916"/>
                    </a:moveTo>
                    <a:cubicBezTo>
                      <a:pt x="2894" y="6021"/>
                      <a:pt x="11185" y="-1"/>
                      <a:pt x="20540" y="0"/>
                    </a:cubicBezTo>
                    <a:cubicBezTo>
                      <a:pt x="29474" y="0"/>
                      <a:pt x="37487" y="5501"/>
                      <a:pt x="40697" y="13839"/>
                    </a:cubicBezTo>
                  </a:path>
                  <a:path w="40698" h="21600" stroke="0" extrusionOk="0">
                    <a:moveTo>
                      <a:pt x="-1" y="14916"/>
                    </a:moveTo>
                    <a:cubicBezTo>
                      <a:pt x="2894" y="6021"/>
                      <a:pt x="11185" y="-1"/>
                      <a:pt x="20540" y="0"/>
                    </a:cubicBezTo>
                    <a:cubicBezTo>
                      <a:pt x="29474" y="0"/>
                      <a:pt x="37487" y="5501"/>
                      <a:pt x="40697" y="13839"/>
                    </a:cubicBezTo>
                    <a:lnTo>
                      <a:pt x="20540" y="21600"/>
                    </a:lnTo>
                    <a:close/>
                  </a:path>
                </a:pathLst>
              </a:custGeom>
              <a:solidFill>
                <a:srgbClr val="E7EDED"/>
              </a:solidFill>
              <a:ln w="6350">
                <a:solidFill>
                  <a:srgbClr val="6C8F93"/>
                </a:solidFill>
                <a:round/>
                <a:headEnd/>
                <a:tailEnd/>
              </a:ln>
            </p:spPr>
            <p:txBody>
              <a:bodyPr/>
              <a:lstStyle/>
              <a:p>
                <a:endParaRPr lang="it-IT"/>
              </a:p>
            </p:txBody>
          </p:sp>
          <p:sp>
            <p:nvSpPr>
              <p:cNvPr id="36308" name="Arc 16"/>
              <p:cNvSpPr>
                <a:spLocks/>
              </p:cNvSpPr>
              <p:nvPr/>
            </p:nvSpPr>
            <p:spPr bwMode="auto">
              <a:xfrm>
                <a:off x="713" y="1930"/>
                <a:ext cx="214" cy="126"/>
              </a:xfrm>
              <a:custGeom>
                <a:avLst/>
                <a:gdLst>
                  <a:gd name="T0" fmla="*/ 0 w 32990"/>
                  <a:gd name="T1" fmla="*/ 0 h 25945"/>
                  <a:gd name="T2" fmla="*/ 0 w 32990"/>
                  <a:gd name="T3" fmla="*/ 0 h 25945"/>
                  <a:gd name="T4" fmla="*/ 0 w 32990"/>
                  <a:gd name="T5" fmla="*/ 0 h 25945"/>
                  <a:gd name="T6" fmla="*/ 0 60000 65536"/>
                  <a:gd name="T7" fmla="*/ 0 60000 65536"/>
                  <a:gd name="T8" fmla="*/ 0 60000 65536"/>
                  <a:gd name="T9" fmla="*/ 0 w 32990"/>
                  <a:gd name="T10" fmla="*/ 0 h 25945"/>
                  <a:gd name="T11" fmla="*/ 32990 w 32990"/>
                  <a:gd name="T12" fmla="*/ 25945 h 25945"/>
                </a:gdLst>
                <a:ahLst/>
                <a:cxnLst>
                  <a:cxn ang="T6">
                    <a:pos x="T0" y="T1"/>
                  </a:cxn>
                  <a:cxn ang="T7">
                    <a:pos x="T2" y="T3"/>
                  </a:cxn>
                  <a:cxn ang="T8">
                    <a:pos x="T4" y="T5"/>
                  </a:cxn>
                </a:cxnLst>
                <a:rect l="T9" t="T10" r="T11" b="T12"/>
                <a:pathLst>
                  <a:path w="32990" h="25945" fill="none" extrusionOk="0">
                    <a:moveTo>
                      <a:pt x="441" y="25945"/>
                    </a:moveTo>
                    <a:cubicBezTo>
                      <a:pt x="147" y="24515"/>
                      <a:pt x="0" y="23059"/>
                      <a:pt x="0" y="21600"/>
                    </a:cubicBezTo>
                    <a:cubicBezTo>
                      <a:pt x="0" y="9670"/>
                      <a:pt x="9670" y="0"/>
                      <a:pt x="21600" y="0"/>
                    </a:cubicBezTo>
                    <a:cubicBezTo>
                      <a:pt x="25625" y="-1"/>
                      <a:pt x="29569" y="1124"/>
                      <a:pt x="32989" y="3247"/>
                    </a:cubicBezTo>
                  </a:path>
                  <a:path w="32990" h="25945" stroke="0" extrusionOk="0">
                    <a:moveTo>
                      <a:pt x="441" y="25945"/>
                    </a:moveTo>
                    <a:cubicBezTo>
                      <a:pt x="147" y="24515"/>
                      <a:pt x="0" y="23059"/>
                      <a:pt x="0" y="21600"/>
                    </a:cubicBezTo>
                    <a:cubicBezTo>
                      <a:pt x="0" y="9670"/>
                      <a:pt x="9670" y="0"/>
                      <a:pt x="21600" y="0"/>
                    </a:cubicBezTo>
                    <a:cubicBezTo>
                      <a:pt x="25625" y="-1"/>
                      <a:pt x="29569" y="1124"/>
                      <a:pt x="32989" y="3247"/>
                    </a:cubicBezTo>
                    <a:lnTo>
                      <a:pt x="21600" y="21600"/>
                    </a:lnTo>
                    <a:close/>
                  </a:path>
                </a:pathLst>
              </a:custGeom>
              <a:solidFill>
                <a:srgbClr val="E7EDED"/>
              </a:solidFill>
              <a:ln w="9525">
                <a:noFill/>
                <a:round/>
                <a:headEnd/>
                <a:tailEnd/>
              </a:ln>
            </p:spPr>
            <p:txBody>
              <a:bodyPr/>
              <a:lstStyle/>
              <a:p>
                <a:endParaRPr lang="it-IT"/>
              </a:p>
            </p:txBody>
          </p:sp>
          <p:sp>
            <p:nvSpPr>
              <p:cNvPr id="36309" name="Arc 17"/>
              <p:cNvSpPr>
                <a:spLocks/>
              </p:cNvSpPr>
              <p:nvPr/>
            </p:nvSpPr>
            <p:spPr bwMode="auto">
              <a:xfrm>
                <a:off x="715" y="1932"/>
                <a:ext cx="211" cy="123"/>
              </a:xfrm>
              <a:custGeom>
                <a:avLst/>
                <a:gdLst>
                  <a:gd name="T0" fmla="*/ 0 w 32950"/>
                  <a:gd name="T1" fmla="*/ 0 h 25966"/>
                  <a:gd name="T2" fmla="*/ 0 w 32950"/>
                  <a:gd name="T3" fmla="*/ 0 h 25966"/>
                  <a:gd name="T4" fmla="*/ 0 w 32950"/>
                  <a:gd name="T5" fmla="*/ 0 h 25966"/>
                  <a:gd name="T6" fmla="*/ 0 60000 65536"/>
                  <a:gd name="T7" fmla="*/ 0 60000 65536"/>
                  <a:gd name="T8" fmla="*/ 0 60000 65536"/>
                  <a:gd name="T9" fmla="*/ 0 w 32950"/>
                  <a:gd name="T10" fmla="*/ 0 h 25966"/>
                  <a:gd name="T11" fmla="*/ 32950 w 32950"/>
                  <a:gd name="T12" fmla="*/ 25966 h 25966"/>
                </a:gdLst>
                <a:ahLst/>
                <a:cxnLst>
                  <a:cxn ang="T6">
                    <a:pos x="T0" y="T1"/>
                  </a:cxn>
                  <a:cxn ang="T7">
                    <a:pos x="T2" y="T3"/>
                  </a:cxn>
                  <a:cxn ang="T8">
                    <a:pos x="T4" y="T5"/>
                  </a:cxn>
                </a:cxnLst>
                <a:rect l="T9" t="T10" r="T11" b="T12"/>
                <a:pathLst>
                  <a:path w="32950" h="25966" fill="none" extrusionOk="0">
                    <a:moveTo>
                      <a:pt x="445" y="25966"/>
                    </a:moveTo>
                    <a:cubicBezTo>
                      <a:pt x="149" y="24529"/>
                      <a:pt x="0" y="23066"/>
                      <a:pt x="0" y="21600"/>
                    </a:cubicBezTo>
                    <a:cubicBezTo>
                      <a:pt x="0" y="9670"/>
                      <a:pt x="9670" y="0"/>
                      <a:pt x="21600" y="0"/>
                    </a:cubicBezTo>
                    <a:cubicBezTo>
                      <a:pt x="25608" y="-1"/>
                      <a:pt x="29538" y="1115"/>
                      <a:pt x="32949" y="3222"/>
                    </a:cubicBezTo>
                  </a:path>
                  <a:path w="32950" h="25966" stroke="0" extrusionOk="0">
                    <a:moveTo>
                      <a:pt x="445" y="25966"/>
                    </a:moveTo>
                    <a:cubicBezTo>
                      <a:pt x="149" y="24529"/>
                      <a:pt x="0" y="23066"/>
                      <a:pt x="0" y="21600"/>
                    </a:cubicBezTo>
                    <a:cubicBezTo>
                      <a:pt x="0" y="9670"/>
                      <a:pt x="9670" y="0"/>
                      <a:pt x="21600" y="0"/>
                    </a:cubicBezTo>
                    <a:cubicBezTo>
                      <a:pt x="25608" y="-1"/>
                      <a:pt x="29538" y="1115"/>
                      <a:pt x="32949" y="3222"/>
                    </a:cubicBezTo>
                    <a:lnTo>
                      <a:pt x="21600" y="21600"/>
                    </a:lnTo>
                    <a:close/>
                  </a:path>
                </a:pathLst>
              </a:custGeom>
              <a:solidFill>
                <a:srgbClr val="E7EDED"/>
              </a:solidFill>
              <a:ln w="6350">
                <a:solidFill>
                  <a:srgbClr val="6C8F93"/>
                </a:solidFill>
                <a:round/>
                <a:headEnd/>
                <a:tailEnd/>
              </a:ln>
            </p:spPr>
            <p:txBody>
              <a:bodyPr/>
              <a:lstStyle/>
              <a:p>
                <a:endParaRPr lang="it-IT"/>
              </a:p>
            </p:txBody>
          </p:sp>
          <p:sp>
            <p:nvSpPr>
              <p:cNvPr id="36310" name="Arc 18"/>
              <p:cNvSpPr>
                <a:spLocks/>
              </p:cNvSpPr>
              <p:nvPr/>
            </p:nvSpPr>
            <p:spPr bwMode="auto">
              <a:xfrm>
                <a:off x="682" y="2217"/>
                <a:ext cx="216" cy="99"/>
              </a:xfrm>
              <a:custGeom>
                <a:avLst/>
                <a:gdLst>
                  <a:gd name="T0" fmla="*/ 0 w 32074"/>
                  <a:gd name="T1" fmla="*/ 0 h 22517"/>
                  <a:gd name="T2" fmla="*/ 0 w 32074"/>
                  <a:gd name="T3" fmla="*/ 0 h 22517"/>
                  <a:gd name="T4" fmla="*/ 0 w 32074"/>
                  <a:gd name="T5" fmla="*/ 0 h 22517"/>
                  <a:gd name="T6" fmla="*/ 0 60000 65536"/>
                  <a:gd name="T7" fmla="*/ 0 60000 65536"/>
                  <a:gd name="T8" fmla="*/ 0 60000 65536"/>
                  <a:gd name="T9" fmla="*/ 0 w 32074"/>
                  <a:gd name="T10" fmla="*/ 0 h 22517"/>
                  <a:gd name="T11" fmla="*/ 32074 w 32074"/>
                  <a:gd name="T12" fmla="*/ 22517 h 22517"/>
                </a:gdLst>
                <a:ahLst/>
                <a:cxnLst>
                  <a:cxn ang="T6">
                    <a:pos x="T0" y="T1"/>
                  </a:cxn>
                  <a:cxn ang="T7">
                    <a:pos x="T2" y="T3"/>
                  </a:cxn>
                  <a:cxn ang="T8">
                    <a:pos x="T4" y="T5"/>
                  </a:cxn>
                </a:cxnLst>
                <a:rect l="T9" t="T10" r="T11" b="T12"/>
                <a:pathLst>
                  <a:path w="32074" h="22517" fill="none" extrusionOk="0">
                    <a:moveTo>
                      <a:pt x="32073" y="19807"/>
                    </a:moveTo>
                    <a:cubicBezTo>
                      <a:pt x="28868" y="21584"/>
                      <a:pt x="25264" y="22516"/>
                      <a:pt x="21600" y="22517"/>
                    </a:cubicBezTo>
                    <a:cubicBezTo>
                      <a:pt x="9670" y="22517"/>
                      <a:pt x="0" y="12846"/>
                      <a:pt x="0" y="917"/>
                    </a:cubicBezTo>
                    <a:cubicBezTo>
                      <a:pt x="-1" y="611"/>
                      <a:pt x="6" y="305"/>
                      <a:pt x="19" y="0"/>
                    </a:cubicBezTo>
                  </a:path>
                  <a:path w="32074" h="22517" stroke="0" extrusionOk="0">
                    <a:moveTo>
                      <a:pt x="32073" y="19807"/>
                    </a:moveTo>
                    <a:cubicBezTo>
                      <a:pt x="28868" y="21584"/>
                      <a:pt x="25264" y="22516"/>
                      <a:pt x="21600" y="22517"/>
                    </a:cubicBezTo>
                    <a:cubicBezTo>
                      <a:pt x="9670" y="22517"/>
                      <a:pt x="0" y="12846"/>
                      <a:pt x="0" y="917"/>
                    </a:cubicBezTo>
                    <a:cubicBezTo>
                      <a:pt x="-1" y="611"/>
                      <a:pt x="6" y="305"/>
                      <a:pt x="19" y="0"/>
                    </a:cubicBezTo>
                    <a:lnTo>
                      <a:pt x="21600" y="917"/>
                    </a:lnTo>
                    <a:close/>
                  </a:path>
                </a:pathLst>
              </a:custGeom>
              <a:solidFill>
                <a:srgbClr val="E7EDED"/>
              </a:solidFill>
              <a:ln w="9525">
                <a:noFill/>
                <a:round/>
                <a:headEnd/>
                <a:tailEnd/>
              </a:ln>
            </p:spPr>
            <p:txBody>
              <a:bodyPr/>
              <a:lstStyle/>
              <a:p>
                <a:endParaRPr lang="it-IT"/>
              </a:p>
            </p:txBody>
          </p:sp>
          <p:sp>
            <p:nvSpPr>
              <p:cNvPr id="36311" name="Arc 19"/>
              <p:cNvSpPr>
                <a:spLocks/>
              </p:cNvSpPr>
              <p:nvPr/>
            </p:nvSpPr>
            <p:spPr bwMode="auto">
              <a:xfrm>
                <a:off x="684" y="2217"/>
                <a:ext cx="213" cy="96"/>
              </a:xfrm>
              <a:custGeom>
                <a:avLst/>
                <a:gdLst>
                  <a:gd name="T0" fmla="*/ 0 w 32013"/>
                  <a:gd name="T1" fmla="*/ 0 h 22524"/>
                  <a:gd name="T2" fmla="*/ 0 w 32013"/>
                  <a:gd name="T3" fmla="*/ 0 h 22524"/>
                  <a:gd name="T4" fmla="*/ 0 w 32013"/>
                  <a:gd name="T5" fmla="*/ 0 h 22524"/>
                  <a:gd name="T6" fmla="*/ 0 60000 65536"/>
                  <a:gd name="T7" fmla="*/ 0 60000 65536"/>
                  <a:gd name="T8" fmla="*/ 0 60000 65536"/>
                  <a:gd name="T9" fmla="*/ 0 w 32013"/>
                  <a:gd name="T10" fmla="*/ 0 h 22524"/>
                  <a:gd name="T11" fmla="*/ 32013 w 32013"/>
                  <a:gd name="T12" fmla="*/ 22524 h 22524"/>
                </a:gdLst>
                <a:ahLst/>
                <a:cxnLst>
                  <a:cxn ang="T6">
                    <a:pos x="T0" y="T1"/>
                  </a:cxn>
                  <a:cxn ang="T7">
                    <a:pos x="T2" y="T3"/>
                  </a:cxn>
                  <a:cxn ang="T8">
                    <a:pos x="T4" y="T5"/>
                  </a:cxn>
                </a:cxnLst>
                <a:rect l="T9" t="T10" r="T11" b="T12"/>
                <a:pathLst>
                  <a:path w="32013" h="22524" fill="none" extrusionOk="0">
                    <a:moveTo>
                      <a:pt x="32013" y="19848"/>
                    </a:moveTo>
                    <a:cubicBezTo>
                      <a:pt x="28823" y="21603"/>
                      <a:pt x="25241" y="22523"/>
                      <a:pt x="21600" y="22524"/>
                    </a:cubicBezTo>
                    <a:cubicBezTo>
                      <a:pt x="9670" y="22524"/>
                      <a:pt x="0" y="12853"/>
                      <a:pt x="0" y="924"/>
                    </a:cubicBezTo>
                    <a:cubicBezTo>
                      <a:pt x="-1" y="615"/>
                      <a:pt x="6" y="307"/>
                      <a:pt x="19" y="-1"/>
                    </a:cubicBezTo>
                  </a:path>
                  <a:path w="32013" h="22524" stroke="0" extrusionOk="0">
                    <a:moveTo>
                      <a:pt x="32013" y="19848"/>
                    </a:moveTo>
                    <a:cubicBezTo>
                      <a:pt x="28823" y="21603"/>
                      <a:pt x="25241" y="22523"/>
                      <a:pt x="21600" y="22524"/>
                    </a:cubicBezTo>
                    <a:cubicBezTo>
                      <a:pt x="9670" y="22524"/>
                      <a:pt x="0" y="12853"/>
                      <a:pt x="0" y="924"/>
                    </a:cubicBezTo>
                    <a:cubicBezTo>
                      <a:pt x="-1" y="615"/>
                      <a:pt x="6" y="307"/>
                      <a:pt x="19" y="-1"/>
                    </a:cubicBezTo>
                    <a:lnTo>
                      <a:pt x="21600" y="924"/>
                    </a:lnTo>
                    <a:close/>
                  </a:path>
                </a:pathLst>
              </a:custGeom>
              <a:solidFill>
                <a:srgbClr val="E7EDED"/>
              </a:solidFill>
              <a:ln w="6350">
                <a:solidFill>
                  <a:srgbClr val="6C8F93"/>
                </a:solidFill>
                <a:round/>
                <a:headEnd/>
                <a:tailEnd/>
              </a:ln>
            </p:spPr>
            <p:txBody>
              <a:bodyPr/>
              <a:lstStyle/>
              <a:p>
                <a:endParaRPr lang="it-IT"/>
              </a:p>
            </p:txBody>
          </p:sp>
          <p:sp>
            <p:nvSpPr>
              <p:cNvPr id="36312" name="Arc 20"/>
              <p:cNvSpPr>
                <a:spLocks/>
              </p:cNvSpPr>
              <p:nvPr/>
            </p:nvSpPr>
            <p:spPr bwMode="auto">
              <a:xfrm>
                <a:off x="1262" y="1936"/>
                <a:ext cx="164" cy="120"/>
              </a:xfrm>
              <a:custGeom>
                <a:avLst/>
                <a:gdLst>
                  <a:gd name="T0" fmla="*/ 0 w 26077"/>
                  <a:gd name="T1" fmla="*/ 0 h 32051"/>
                  <a:gd name="T2" fmla="*/ 0 w 26077"/>
                  <a:gd name="T3" fmla="*/ 0 h 32051"/>
                  <a:gd name="T4" fmla="*/ 0 w 26077"/>
                  <a:gd name="T5" fmla="*/ 0 h 32051"/>
                  <a:gd name="T6" fmla="*/ 0 60000 65536"/>
                  <a:gd name="T7" fmla="*/ 0 60000 65536"/>
                  <a:gd name="T8" fmla="*/ 0 60000 65536"/>
                  <a:gd name="T9" fmla="*/ 0 w 26077"/>
                  <a:gd name="T10" fmla="*/ 0 h 32051"/>
                  <a:gd name="T11" fmla="*/ 26077 w 26077"/>
                  <a:gd name="T12" fmla="*/ 32051 h 32051"/>
                </a:gdLst>
                <a:ahLst/>
                <a:cxnLst>
                  <a:cxn ang="T6">
                    <a:pos x="T0" y="T1"/>
                  </a:cxn>
                  <a:cxn ang="T7">
                    <a:pos x="T2" y="T3"/>
                  </a:cxn>
                  <a:cxn ang="T8">
                    <a:pos x="T4" y="T5"/>
                  </a:cxn>
                </a:cxnLst>
                <a:rect l="T9" t="T10" r="T11" b="T12"/>
                <a:pathLst>
                  <a:path w="26077" h="32051" fill="none" extrusionOk="0">
                    <a:moveTo>
                      <a:pt x="0" y="469"/>
                    </a:moveTo>
                    <a:cubicBezTo>
                      <a:pt x="1471" y="157"/>
                      <a:pt x="2972" y="-1"/>
                      <a:pt x="4477" y="0"/>
                    </a:cubicBezTo>
                    <a:cubicBezTo>
                      <a:pt x="16406" y="0"/>
                      <a:pt x="26077" y="9670"/>
                      <a:pt x="26077" y="21600"/>
                    </a:cubicBezTo>
                    <a:cubicBezTo>
                      <a:pt x="26077" y="25255"/>
                      <a:pt x="25149" y="28851"/>
                      <a:pt x="23380" y="32051"/>
                    </a:cubicBezTo>
                  </a:path>
                  <a:path w="26077" h="32051" stroke="0" extrusionOk="0">
                    <a:moveTo>
                      <a:pt x="0" y="469"/>
                    </a:moveTo>
                    <a:cubicBezTo>
                      <a:pt x="1471" y="157"/>
                      <a:pt x="2972" y="-1"/>
                      <a:pt x="4477" y="0"/>
                    </a:cubicBezTo>
                    <a:cubicBezTo>
                      <a:pt x="16406" y="0"/>
                      <a:pt x="26077" y="9670"/>
                      <a:pt x="26077" y="21600"/>
                    </a:cubicBezTo>
                    <a:cubicBezTo>
                      <a:pt x="26077" y="25255"/>
                      <a:pt x="25149" y="28851"/>
                      <a:pt x="23380" y="32051"/>
                    </a:cubicBezTo>
                    <a:lnTo>
                      <a:pt x="4477" y="21600"/>
                    </a:lnTo>
                    <a:close/>
                  </a:path>
                </a:pathLst>
              </a:custGeom>
              <a:solidFill>
                <a:srgbClr val="E7EDED"/>
              </a:solidFill>
              <a:ln w="9525">
                <a:noFill/>
                <a:round/>
                <a:headEnd/>
                <a:tailEnd/>
              </a:ln>
            </p:spPr>
            <p:txBody>
              <a:bodyPr/>
              <a:lstStyle/>
              <a:p>
                <a:endParaRPr lang="it-IT"/>
              </a:p>
            </p:txBody>
          </p:sp>
          <p:sp>
            <p:nvSpPr>
              <p:cNvPr id="36313" name="Arc 21"/>
              <p:cNvSpPr>
                <a:spLocks/>
              </p:cNvSpPr>
              <p:nvPr/>
            </p:nvSpPr>
            <p:spPr bwMode="auto">
              <a:xfrm>
                <a:off x="1263" y="1938"/>
                <a:ext cx="161" cy="118"/>
              </a:xfrm>
              <a:custGeom>
                <a:avLst/>
                <a:gdLst>
                  <a:gd name="T0" fmla="*/ 0 w 26034"/>
                  <a:gd name="T1" fmla="*/ 0 h 32133"/>
                  <a:gd name="T2" fmla="*/ 0 w 26034"/>
                  <a:gd name="T3" fmla="*/ 0 h 32133"/>
                  <a:gd name="T4" fmla="*/ 0 w 26034"/>
                  <a:gd name="T5" fmla="*/ 0 h 32133"/>
                  <a:gd name="T6" fmla="*/ 0 60000 65536"/>
                  <a:gd name="T7" fmla="*/ 0 60000 65536"/>
                  <a:gd name="T8" fmla="*/ 0 60000 65536"/>
                  <a:gd name="T9" fmla="*/ 0 w 26034"/>
                  <a:gd name="T10" fmla="*/ 0 h 32133"/>
                  <a:gd name="T11" fmla="*/ 26034 w 26034"/>
                  <a:gd name="T12" fmla="*/ 32133 h 32133"/>
                </a:gdLst>
                <a:ahLst/>
                <a:cxnLst>
                  <a:cxn ang="T6">
                    <a:pos x="T0" y="T1"/>
                  </a:cxn>
                  <a:cxn ang="T7">
                    <a:pos x="T2" y="T3"/>
                  </a:cxn>
                  <a:cxn ang="T8">
                    <a:pos x="T4" y="T5"/>
                  </a:cxn>
                </a:cxnLst>
                <a:rect l="T9" t="T10" r="T11" b="T12"/>
                <a:pathLst>
                  <a:path w="26034" h="32133" fill="none" extrusionOk="0">
                    <a:moveTo>
                      <a:pt x="-1" y="459"/>
                    </a:moveTo>
                    <a:cubicBezTo>
                      <a:pt x="1458" y="154"/>
                      <a:pt x="2944" y="-1"/>
                      <a:pt x="4434" y="0"/>
                    </a:cubicBezTo>
                    <a:cubicBezTo>
                      <a:pt x="16363" y="0"/>
                      <a:pt x="26034" y="9670"/>
                      <a:pt x="26034" y="21600"/>
                    </a:cubicBezTo>
                    <a:cubicBezTo>
                      <a:pt x="26034" y="25287"/>
                      <a:pt x="25089" y="28913"/>
                      <a:pt x="23291" y="32132"/>
                    </a:cubicBezTo>
                  </a:path>
                  <a:path w="26034" h="32133" stroke="0" extrusionOk="0">
                    <a:moveTo>
                      <a:pt x="-1" y="459"/>
                    </a:moveTo>
                    <a:cubicBezTo>
                      <a:pt x="1458" y="154"/>
                      <a:pt x="2944" y="-1"/>
                      <a:pt x="4434" y="0"/>
                    </a:cubicBezTo>
                    <a:cubicBezTo>
                      <a:pt x="16363" y="0"/>
                      <a:pt x="26034" y="9670"/>
                      <a:pt x="26034" y="21600"/>
                    </a:cubicBezTo>
                    <a:cubicBezTo>
                      <a:pt x="26034" y="25287"/>
                      <a:pt x="25089" y="28913"/>
                      <a:pt x="23291" y="32132"/>
                    </a:cubicBezTo>
                    <a:lnTo>
                      <a:pt x="4434" y="21600"/>
                    </a:lnTo>
                    <a:close/>
                  </a:path>
                </a:pathLst>
              </a:custGeom>
              <a:solidFill>
                <a:srgbClr val="E7EDED"/>
              </a:solidFill>
              <a:ln w="6350">
                <a:solidFill>
                  <a:srgbClr val="6C8F93"/>
                </a:solidFill>
                <a:round/>
                <a:headEnd/>
                <a:tailEnd/>
              </a:ln>
            </p:spPr>
            <p:txBody>
              <a:bodyPr/>
              <a:lstStyle/>
              <a:p>
                <a:endParaRPr lang="it-IT"/>
              </a:p>
            </p:txBody>
          </p:sp>
          <p:sp>
            <p:nvSpPr>
              <p:cNvPr id="36314" name="Arc 22"/>
              <p:cNvSpPr>
                <a:spLocks/>
              </p:cNvSpPr>
              <p:nvPr/>
            </p:nvSpPr>
            <p:spPr bwMode="auto">
              <a:xfrm>
                <a:off x="1308" y="2056"/>
                <a:ext cx="156" cy="119"/>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494" y="-1"/>
                    </a:moveTo>
                    <a:cubicBezTo>
                      <a:pt x="18617" y="4098"/>
                      <a:pt x="21600" y="10304"/>
                      <a:pt x="21600" y="16866"/>
                    </a:cubicBezTo>
                    <a:cubicBezTo>
                      <a:pt x="21600" y="21256"/>
                      <a:pt x="20261" y="25543"/>
                      <a:pt x="17764" y="29154"/>
                    </a:cubicBezTo>
                  </a:path>
                  <a:path w="21600" h="29154" stroke="0" extrusionOk="0">
                    <a:moveTo>
                      <a:pt x="13494" y="-1"/>
                    </a:moveTo>
                    <a:cubicBezTo>
                      <a:pt x="18617" y="4098"/>
                      <a:pt x="21600" y="10304"/>
                      <a:pt x="21600" y="16866"/>
                    </a:cubicBezTo>
                    <a:cubicBezTo>
                      <a:pt x="21600" y="21256"/>
                      <a:pt x="20261" y="25543"/>
                      <a:pt x="17764" y="29154"/>
                    </a:cubicBezTo>
                    <a:lnTo>
                      <a:pt x="0" y="16866"/>
                    </a:lnTo>
                    <a:close/>
                  </a:path>
                </a:pathLst>
              </a:custGeom>
              <a:solidFill>
                <a:srgbClr val="E7EDED"/>
              </a:solidFill>
              <a:ln w="9525">
                <a:noFill/>
                <a:round/>
                <a:headEnd/>
                <a:tailEnd/>
              </a:ln>
            </p:spPr>
            <p:txBody>
              <a:bodyPr/>
              <a:lstStyle/>
              <a:p>
                <a:endParaRPr lang="it-IT"/>
              </a:p>
            </p:txBody>
          </p:sp>
          <p:sp>
            <p:nvSpPr>
              <p:cNvPr id="36315" name="Arc 23"/>
              <p:cNvSpPr>
                <a:spLocks/>
              </p:cNvSpPr>
              <p:nvPr/>
            </p:nvSpPr>
            <p:spPr bwMode="auto">
              <a:xfrm>
                <a:off x="1308" y="2057"/>
                <a:ext cx="154" cy="117"/>
              </a:xfrm>
              <a:custGeom>
                <a:avLst/>
                <a:gdLst>
                  <a:gd name="T0" fmla="*/ 0 w 21600"/>
                  <a:gd name="T1" fmla="*/ 0 h 29302"/>
                  <a:gd name="T2" fmla="*/ 0 w 21600"/>
                  <a:gd name="T3" fmla="*/ 0 h 29302"/>
                  <a:gd name="T4" fmla="*/ 0 w 21600"/>
                  <a:gd name="T5" fmla="*/ 0 h 29302"/>
                  <a:gd name="T6" fmla="*/ 0 60000 65536"/>
                  <a:gd name="T7" fmla="*/ 0 60000 65536"/>
                  <a:gd name="T8" fmla="*/ 0 60000 65536"/>
                  <a:gd name="T9" fmla="*/ 0 w 21600"/>
                  <a:gd name="T10" fmla="*/ 0 h 29302"/>
                  <a:gd name="T11" fmla="*/ 21600 w 21600"/>
                  <a:gd name="T12" fmla="*/ 29302 h 29302"/>
                </a:gdLst>
                <a:ahLst/>
                <a:cxnLst>
                  <a:cxn ang="T6">
                    <a:pos x="T0" y="T1"/>
                  </a:cxn>
                  <a:cxn ang="T7">
                    <a:pos x="T2" y="T3"/>
                  </a:cxn>
                  <a:cxn ang="T8">
                    <a:pos x="T4" y="T5"/>
                  </a:cxn>
                </a:cxnLst>
                <a:rect l="T9" t="T10" r="T11" b="T12"/>
                <a:pathLst>
                  <a:path w="21600" h="29302" fill="none" extrusionOk="0">
                    <a:moveTo>
                      <a:pt x="13412" y="0"/>
                    </a:moveTo>
                    <a:cubicBezTo>
                      <a:pt x="18584" y="4097"/>
                      <a:pt x="21600" y="10333"/>
                      <a:pt x="21600" y="16931"/>
                    </a:cubicBezTo>
                    <a:cubicBezTo>
                      <a:pt x="21600" y="21356"/>
                      <a:pt x="20240" y="25674"/>
                      <a:pt x="17706" y="29301"/>
                    </a:cubicBezTo>
                  </a:path>
                  <a:path w="21600" h="29302" stroke="0" extrusionOk="0">
                    <a:moveTo>
                      <a:pt x="13412" y="0"/>
                    </a:moveTo>
                    <a:cubicBezTo>
                      <a:pt x="18584" y="4097"/>
                      <a:pt x="21600" y="10333"/>
                      <a:pt x="21600" y="16931"/>
                    </a:cubicBezTo>
                    <a:cubicBezTo>
                      <a:pt x="21600" y="21356"/>
                      <a:pt x="20240" y="25674"/>
                      <a:pt x="17706" y="29301"/>
                    </a:cubicBezTo>
                    <a:lnTo>
                      <a:pt x="0" y="16931"/>
                    </a:lnTo>
                    <a:close/>
                  </a:path>
                </a:pathLst>
              </a:custGeom>
              <a:solidFill>
                <a:srgbClr val="E7EDED"/>
              </a:solidFill>
              <a:ln w="6350">
                <a:solidFill>
                  <a:srgbClr val="6C8F93"/>
                </a:solidFill>
                <a:round/>
                <a:headEnd/>
                <a:tailEnd/>
              </a:ln>
            </p:spPr>
            <p:txBody>
              <a:bodyPr/>
              <a:lstStyle/>
              <a:p>
                <a:endParaRPr lang="it-IT"/>
              </a:p>
            </p:txBody>
          </p:sp>
          <p:sp>
            <p:nvSpPr>
              <p:cNvPr id="36316" name="Arc 24"/>
              <p:cNvSpPr>
                <a:spLocks/>
              </p:cNvSpPr>
              <p:nvPr/>
            </p:nvSpPr>
            <p:spPr bwMode="auto">
              <a:xfrm>
                <a:off x="1257" y="2176"/>
                <a:ext cx="183" cy="172"/>
              </a:xfrm>
              <a:custGeom>
                <a:avLst/>
                <a:gdLst>
                  <a:gd name="T0" fmla="*/ 0 w 28724"/>
                  <a:gd name="T1" fmla="*/ 0 h 27592"/>
                  <a:gd name="T2" fmla="*/ 0 w 28724"/>
                  <a:gd name="T3" fmla="*/ 0 h 27592"/>
                  <a:gd name="T4" fmla="*/ 0 w 28724"/>
                  <a:gd name="T5" fmla="*/ 0 h 27592"/>
                  <a:gd name="T6" fmla="*/ 0 60000 65536"/>
                  <a:gd name="T7" fmla="*/ 0 60000 65536"/>
                  <a:gd name="T8" fmla="*/ 0 60000 65536"/>
                  <a:gd name="T9" fmla="*/ 0 w 28724"/>
                  <a:gd name="T10" fmla="*/ 0 h 27592"/>
                  <a:gd name="T11" fmla="*/ 28724 w 28724"/>
                  <a:gd name="T12" fmla="*/ 27592 h 27592"/>
                </a:gdLst>
                <a:ahLst/>
                <a:cxnLst>
                  <a:cxn ang="T6">
                    <a:pos x="T0" y="T1"/>
                  </a:cxn>
                  <a:cxn ang="T7">
                    <a:pos x="T2" y="T3"/>
                  </a:cxn>
                  <a:cxn ang="T8">
                    <a:pos x="T4" y="T5"/>
                  </a:cxn>
                </a:cxnLst>
                <a:rect l="T9" t="T10" r="T11" b="T12"/>
                <a:pathLst>
                  <a:path w="28724" h="27592" fill="none" extrusionOk="0">
                    <a:moveTo>
                      <a:pt x="27876" y="-1"/>
                    </a:moveTo>
                    <a:cubicBezTo>
                      <a:pt x="28438" y="1947"/>
                      <a:pt x="28724" y="3964"/>
                      <a:pt x="28724" y="5992"/>
                    </a:cubicBezTo>
                    <a:cubicBezTo>
                      <a:pt x="28724" y="17921"/>
                      <a:pt x="19053" y="27592"/>
                      <a:pt x="7124" y="27592"/>
                    </a:cubicBezTo>
                    <a:cubicBezTo>
                      <a:pt x="4698" y="27592"/>
                      <a:pt x="2289" y="27183"/>
                      <a:pt x="-1" y="26383"/>
                    </a:cubicBezTo>
                  </a:path>
                  <a:path w="28724" h="27592" stroke="0" extrusionOk="0">
                    <a:moveTo>
                      <a:pt x="27876" y="-1"/>
                    </a:moveTo>
                    <a:cubicBezTo>
                      <a:pt x="28438" y="1947"/>
                      <a:pt x="28724" y="3964"/>
                      <a:pt x="28724" y="5992"/>
                    </a:cubicBezTo>
                    <a:cubicBezTo>
                      <a:pt x="28724" y="17921"/>
                      <a:pt x="19053" y="27592"/>
                      <a:pt x="7124" y="27592"/>
                    </a:cubicBezTo>
                    <a:cubicBezTo>
                      <a:pt x="4698" y="27592"/>
                      <a:pt x="2289" y="27183"/>
                      <a:pt x="-1" y="26383"/>
                    </a:cubicBezTo>
                    <a:lnTo>
                      <a:pt x="7124" y="5992"/>
                    </a:lnTo>
                    <a:close/>
                  </a:path>
                </a:pathLst>
              </a:custGeom>
              <a:solidFill>
                <a:srgbClr val="E7EDED"/>
              </a:solidFill>
              <a:ln w="9525">
                <a:noFill/>
                <a:round/>
                <a:headEnd/>
                <a:tailEnd/>
              </a:ln>
            </p:spPr>
            <p:txBody>
              <a:bodyPr/>
              <a:lstStyle/>
              <a:p>
                <a:endParaRPr lang="it-IT"/>
              </a:p>
            </p:txBody>
          </p:sp>
          <p:sp>
            <p:nvSpPr>
              <p:cNvPr id="36317" name="Arc 25"/>
              <p:cNvSpPr>
                <a:spLocks/>
              </p:cNvSpPr>
              <p:nvPr/>
            </p:nvSpPr>
            <p:spPr bwMode="auto">
              <a:xfrm>
                <a:off x="1257" y="2176"/>
                <a:ext cx="180" cy="169"/>
              </a:xfrm>
              <a:custGeom>
                <a:avLst/>
                <a:gdLst>
                  <a:gd name="T0" fmla="*/ 0 w 28722"/>
                  <a:gd name="T1" fmla="*/ 0 h 27594"/>
                  <a:gd name="T2" fmla="*/ 0 w 28722"/>
                  <a:gd name="T3" fmla="*/ 0 h 27594"/>
                  <a:gd name="T4" fmla="*/ 0 w 28722"/>
                  <a:gd name="T5" fmla="*/ 0 h 27594"/>
                  <a:gd name="T6" fmla="*/ 0 60000 65536"/>
                  <a:gd name="T7" fmla="*/ 0 60000 65536"/>
                  <a:gd name="T8" fmla="*/ 0 60000 65536"/>
                  <a:gd name="T9" fmla="*/ 0 w 28722"/>
                  <a:gd name="T10" fmla="*/ 0 h 27594"/>
                  <a:gd name="T11" fmla="*/ 28722 w 28722"/>
                  <a:gd name="T12" fmla="*/ 27594 h 27594"/>
                </a:gdLst>
                <a:ahLst/>
                <a:cxnLst>
                  <a:cxn ang="T6">
                    <a:pos x="T0" y="T1"/>
                  </a:cxn>
                  <a:cxn ang="T7">
                    <a:pos x="T2" y="T3"/>
                  </a:cxn>
                  <a:cxn ang="T8">
                    <a:pos x="T4" y="T5"/>
                  </a:cxn>
                </a:cxnLst>
                <a:rect l="T9" t="T10" r="T11" b="T12"/>
                <a:pathLst>
                  <a:path w="28722" h="27594" fill="none" extrusionOk="0">
                    <a:moveTo>
                      <a:pt x="27873" y="0"/>
                    </a:moveTo>
                    <a:cubicBezTo>
                      <a:pt x="28436" y="1948"/>
                      <a:pt x="28722" y="3966"/>
                      <a:pt x="28722" y="5994"/>
                    </a:cubicBezTo>
                    <a:cubicBezTo>
                      <a:pt x="28722" y="17923"/>
                      <a:pt x="19051" y="27594"/>
                      <a:pt x="7122" y="27594"/>
                    </a:cubicBezTo>
                    <a:cubicBezTo>
                      <a:pt x="4697" y="27594"/>
                      <a:pt x="2289" y="27185"/>
                      <a:pt x="-1" y="26386"/>
                    </a:cubicBezTo>
                  </a:path>
                  <a:path w="28722" h="27594" stroke="0" extrusionOk="0">
                    <a:moveTo>
                      <a:pt x="27873" y="0"/>
                    </a:moveTo>
                    <a:cubicBezTo>
                      <a:pt x="28436" y="1948"/>
                      <a:pt x="28722" y="3966"/>
                      <a:pt x="28722" y="5994"/>
                    </a:cubicBezTo>
                    <a:cubicBezTo>
                      <a:pt x="28722" y="17923"/>
                      <a:pt x="19051" y="27594"/>
                      <a:pt x="7122" y="27594"/>
                    </a:cubicBezTo>
                    <a:cubicBezTo>
                      <a:pt x="4697" y="27594"/>
                      <a:pt x="2289" y="27185"/>
                      <a:pt x="-1" y="26386"/>
                    </a:cubicBezTo>
                    <a:lnTo>
                      <a:pt x="7122" y="5994"/>
                    </a:lnTo>
                    <a:close/>
                  </a:path>
                </a:pathLst>
              </a:custGeom>
              <a:solidFill>
                <a:srgbClr val="E7EDED"/>
              </a:solidFill>
              <a:ln w="6350">
                <a:solidFill>
                  <a:srgbClr val="6C8F93"/>
                </a:solidFill>
                <a:round/>
                <a:headEnd/>
                <a:tailEnd/>
              </a:ln>
            </p:spPr>
            <p:txBody>
              <a:bodyPr/>
              <a:lstStyle/>
              <a:p>
                <a:endParaRPr lang="it-IT"/>
              </a:p>
            </p:txBody>
          </p:sp>
          <p:sp>
            <p:nvSpPr>
              <p:cNvPr id="36318" name="Arc 26"/>
              <p:cNvSpPr>
                <a:spLocks/>
              </p:cNvSpPr>
              <p:nvPr/>
            </p:nvSpPr>
            <p:spPr bwMode="auto">
              <a:xfrm>
                <a:off x="628" y="2055"/>
                <a:ext cx="99" cy="165"/>
              </a:xfrm>
              <a:custGeom>
                <a:avLst/>
                <a:gdLst>
                  <a:gd name="T0" fmla="*/ 0 w 21600"/>
                  <a:gd name="T1" fmla="*/ 0 h 41258"/>
                  <a:gd name="T2" fmla="*/ 0 w 21600"/>
                  <a:gd name="T3" fmla="*/ 0 h 41258"/>
                  <a:gd name="T4" fmla="*/ 0 w 21600"/>
                  <a:gd name="T5" fmla="*/ 0 h 41258"/>
                  <a:gd name="T6" fmla="*/ 0 60000 65536"/>
                  <a:gd name="T7" fmla="*/ 0 60000 65536"/>
                  <a:gd name="T8" fmla="*/ 0 60000 65536"/>
                  <a:gd name="T9" fmla="*/ 0 w 21600"/>
                  <a:gd name="T10" fmla="*/ 0 h 41258"/>
                  <a:gd name="T11" fmla="*/ 21600 w 21600"/>
                  <a:gd name="T12" fmla="*/ 41258 h 41258"/>
                </a:gdLst>
                <a:ahLst/>
                <a:cxnLst>
                  <a:cxn ang="T6">
                    <a:pos x="T0" y="T1"/>
                  </a:cxn>
                  <a:cxn ang="T7">
                    <a:pos x="T2" y="T3"/>
                  </a:cxn>
                  <a:cxn ang="T8">
                    <a:pos x="T4" y="T5"/>
                  </a:cxn>
                </a:cxnLst>
                <a:rect l="T9" t="T10" r="T11" b="T12"/>
                <a:pathLst>
                  <a:path w="21600" h="41258" fill="none" extrusionOk="0">
                    <a:moveTo>
                      <a:pt x="12768" y="41257"/>
                    </a:moveTo>
                    <a:cubicBezTo>
                      <a:pt x="4999" y="37777"/>
                      <a:pt x="0" y="30058"/>
                      <a:pt x="0" y="21546"/>
                    </a:cubicBezTo>
                    <a:cubicBezTo>
                      <a:pt x="-1" y="10211"/>
                      <a:pt x="8761" y="804"/>
                      <a:pt x="20068" y="0"/>
                    </a:cubicBezTo>
                  </a:path>
                  <a:path w="21600" h="41258" stroke="0" extrusionOk="0">
                    <a:moveTo>
                      <a:pt x="12768" y="41257"/>
                    </a:moveTo>
                    <a:cubicBezTo>
                      <a:pt x="4999" y="37777"/>
                      <a:pt x="0" y="30058"/>
                      <a:pt x="0" y="21546"/>
                    </a:cubicBezTo>
                    <a:cubicBezTo>
                      <a:pt x="-1" y="10211"/>
                      <a:pt x="8761" y="804"/>
                      <a:pt x="20068" y="0"/>
                    </a:cubicBezTo>
                    <a:lnTo>
                      <a:pt x="21600" y="21546"/>
                    </a:lnTo>
                    <a:close/>
                  </a:path>
                </a:pathLst>
              </a:custGeom>
              <a:solidFill>
                <a:srgbClr val="E7EDED"/>
              </a:solidFill>
              <a:ln w="9525">
                <a:noFill/>
                <a:round/>
                <a:headEnd/>
                <a:tailEnd/>
              </a:ln>
            </p:spPr>
            <p:txBody>
              <a:bodyPr/>
              <a:lstStyle/>
              <a:p>
                <a:endParaRPr lang="it-IT"/>
              </a:p>
            </p:txBody>
          </p:sp>
          <p:sp>
            <p:nvSpPr>
              <p:cNvPr id="36319" name="Arc 27"/>
              <p:cNvSpPr>
                <a:spLocks/>
              </p:cNvSpPr>
              <p:nvPr/>
            </p:nvSpPr>
            <p:spPr bwMode="auto">
              <a:xfrm>
                <a:off x="630" y="2057"/>
                <a:ext cx="97" cy="161"/>
              </a:xfrm>
              <a:custGeom>
                <a:avLst/>
                <a:gdLst>
                  <a:gd name="T0" fmla="*/ 0 w 21600"/>
                  <a:gd name="T1" fmla="*/ 0 h 41268"/>
                  <a:gd name="T2" fmla="*/ 0 w 21600"/>
                  <a:gd name="T3" fmla="*/ 0 h 41268"/>
                  <a:gd name="T4" fmla="*/ 0 w 21600"/>
                  <a:gd name="T5" fmla="*/ 0 h 41268"/>
                  <a:gd name="T6" fmla="*/ 0 60000 65536"/>
                  <a:gd name="T7" fmla="*/ 0 60000 65536"/>
                  <a:gd name="T8" fmla="*/ 0 60000 65536"/>
                  <a:gd name="T9" fmla="*/ 0 w 21600"/>
                  <a:gd name="T10" fmla="*/ 0 h 41268"/>
                  <a:gd name="T11" fmla="*/ 21600 w 21600"/>
                  <a:gd name="T12" fmla="*/ 41268 h 41268"/>
                </a:gdLst>
                <a:ahLst/>
                <a:cxnLst>
                  <a:cxn ang="T6">
                    <a:pos x="T0" y="T1"/>
                  </a:cxn>
                  <a:cxn ang="T7">
                    <a:pos x="T2" y="T3"/>
                  </a:cxn>
                  <a:cxn ang="T8">
                    <a:pos x="T4" y="T5"/>
                  </a:cxn>
                </a:cxnLst>
                <a:rect l="T9" t="T10" r="T11" b="T12"/>
                <a:pathLst>
                  <a:path w="21600" h="41268" fill="none" extrusionOk="0">
                    <a:moveTo>
                      <a:pt x="12790" y="41267"/>
                    </a:moveTo>
                    <a:cubicBezTo>
                      <a:pt x="5009" y="37792"/>
                      <a:pt x="0" y="30067"/>
                      <a:pt x="0" y="21546"/>
                    </a:cubicBezTo>
                    <a:cubicBezTo>
                      <a:pt x="-1" y="10209"/>
                      <a:pt x="8763" y="802"/>
                      <a:pt x="20072" y="0"/>
                    </a:cubicBezTo>
                  </a:path>
                  <a:path w="21600" h="41268" stroke="0" extrusionOk="0">
                    <a:moveTo>
                      <a:pt x="12790" y="41267"/>
                    </a:moveTo>
                    <a:cubicBezTo>
                      <a:pt x="5009" y="37792"/>
                      <a:pt x="0" y="30067"/>
                      <a:pt x="0" y="21546"/>
                    </a:cubicBezTo>
                    <a:cubicBezTo>
                      <a:pt x="-1" y="10209"/>
                      <a:pt x="8763" y="802"/>
                      <a:pt x="20072" y="0"/>
                    </a:cubicBezTo>
                    <a:lnTo>
                      <a:pt x="21600" y="21546"/>
                    </a:lnTo>
                    <a:close/>
                  </a:path>
                </a:pathLst>
              </a:custGeom>
              <a:solidFill>
                <a:srgbClr val="E7EDED"/>
              </a:solidFill>
              <a:ln w="6350">
                <a:solidFill>
                  <a:srgbClr val="6C8F93"/>
                </a:solidFill>
                <a:round/>
                <a:headEnd/>
                <a:tailEnd/>
              </a:ln>
            </p:spPr>
            <p:txBody>
              <a:bodyPr/>
              <a:lstStyle/>
              <a:p>
                <a:endParaRPr lang="it-IT"/>
              </a:p>
            </p:txBody>
          </p:sp>
          <p:sp>
            <p:nvSpPr>
              <p:cNvPr id="36320" name="Arc 28"/>
              <p:cNvSpPr>
                <a:spLocks/>
              </p:cNvSpPr>
              <p:nvPr/>
            </p:nvSpPr>
            <p:spPr bwMode="auto">
              <a:xfrm>
                <a:off x="890" y="2279"/>
                <a:ext cx="375" cy="100"/>
              </a:xfrm>
              <a:custGeom>
                <a:avLst/>
                <a:gdLst>
                  <a:gd name="T0" fmla="*/ 0 w 39085"/>
                  <a:gd name="T1" fmla="*/ 0 h 21600"/>
                  <a:gd name="T2" fmla="*/ 0 w 39085"/>
                  <a:gd name="T3" fmla="*/ 0 h 21600"/>
                  <a:gd name="T4" fmla="*/ 0 w 39085"/>
                  <a:gd name="T5" fmla="*/ 0 h 21600"/>
                  <a:gd name="T6" fmla="*/ 0 60000 65536"/>
                  <a:gd name="T7" fmla="*/ 0 60000 65536"/>
                  <a:gd name="T8" fmla="*/ 0 60000 65536"/>
                  <a:gd name="T9" fmla="*/ 0 w 39085"/>
                  <a:gd name="T10" fmla="*/ 0 h 21600"/>
                  <a:gd name="T11" fmla="*/ 39085 w 39085"/>
                  <a:gd name="T12" fmla="*/ 21600 h 21600"/>
                </a:gdLst>
                <a:ahLst/>
                <a:cxnLst>
                  <a:cxn ang="T6">
                    <a:pos x="T0" y="T1"/>
                  </a:cxn>
                  <a:cxn ang="T7">
                    <a:pos x="T2" y="T3"/>
                  </a:cxn>
                  <a:cxn ang="T8">
                    <a:pos x="T4" y="T5"/>
                  </a:cxn>
                </a:cxnLst>
                <a:rect l="T9" t="T10" r="T11" b="T12"/>
                <a:pathLst>
                  <a:path w="39085" h="21600" fill="none" extrusionOk="0">
                    <a:moveTo>
                      <a:pt x="39085" y="12120"/>
                    </a:moveTo>
                    <a:cubicBezTo>
                      <a:pt x="35065" y="18049"/>
                      <a:pt x="28368" y="21599"/>
                      <a:pt x="21206" y="21600"/>
                    </a:cubicBezTo>
                    <a:cubicBezTo>
                      <a:pt x="10860" y="21600"/>
                      <a:pt x="1967" y="14264"/>
                      <a:pt x="0" y="4107"/>
                    </a:cubicBezTo>
                  </a:path>
                  <a:path w="39085" h="21600" stroke="0" extrusionOk="0">
                    <a:moveTo>
                      <a:pt x="39085" y="12120"/>
                    </a:moveTo>
                    <a:cubicBezTo>
                      <a:pt x="35065" y="18049"/>
                      <a:pt x="28368" y="21599"/>
                      <a:pt x="21206" y="21600"/>
                    </a:cubicBezTo>
                    <a:cubicBezTo>
                      <a:pt x="10860" y="21600"/>
                      <a:pt x="1967" y="14264"/>
                      <a:pt x="0" y="4107"/>
                    </a:cubicBezTo>
                    <a:lnTo>
                      <a:pt x="21206" y="0"/>
                    </a:lnTo>
                    <a:close/>
                  </a:path>
                </a:pathLst>
              </a:custGeom>
              <a:solidFill>
                <a:srgbClr val="E7EDED"/>
              </a:solidFill>
              <a:ln w="9525">
                <a:noFill/>
                <a:round/>
                <a:headEnd/>
                <a:tailEnd/>
              </a:ln>
            </p:spPr>
            <p:txBody>
              <a:bodyPr/>
              <a:lstStyle/>
              <a:p>
                <a:endParaRPr lang="it-IT"/>
              </a:p>
            </p:txBody>
          </p:sp>
          <p:sp>
            <p:nvSpPr>
              <p:cNvPr id="36321" name="Arc 29"/>
              <p:cNvSpPr>
                <a:spLocks/>
              </p:cNvSpPr>
              <p:nvPr/>
            </p:nvSpPr>
            <p:spPr bwMode="auto">
              <a:xfrm>
                <a:off x="892" y="2279"/>
                <a:ext cx="370" cy="98"/>
              </a:xfrm>
              <a:custGeom>
                <a:avLst/>
                <a:gdLst>
                  <a:gd name="T0" fmla="*/ 0 w 39018"/>
                  <a:gd name="T1" fmla="*/ 0 h 21600"/>
                  <a:gd name="T2" fmla="*/ 0 w 39018"/>
                  <a:gd name="T3" fmla="*/ 0 h 21600"/>
                  <a:gd name="T4" fmla="*/ 0 w 39018"/>
                  <a:gd name="T5" fmla="*/ 0 h 21600"/>
                  <a:gd name="T6" fmla="*/ 0 60000 65536"/>
                  <a:gd name="T7" fmla="*/ 0 60000 65536"/>
                  <a:gd name="T8" fmla="*/ 0 60000 65536"/>
                  <a:gd name="T9" fmla="*/ 0 w 39018"/>
                  <a:gd name="T10" fmla="*/ 0 h 21600"/>
                  <a:gd name="T11" fmla="*/ 39018 w 39018"/>
                  <a:gd name="T12" fmla="*/ 21600 h 21600"/>
                </a:gdLst>
                <a:ahLst/>
                <a:cxnLst>
                  <a:cxn ang="T6">
                    <a:pos x="T0" y="T1"/>
                  </a:cxn>
                  <a:cxn ang="T7">
                    <a:pos x="T2" y="T3"/>
                  </a:cxn>
                  <a:cxn ang="T8">
                    <a:pos x="T4" y="T5"/>
                  </a:cxn>
                </a:cxnLst>
                <a:rect l="T9" t="T10" r="T11" b="T12"/>
                <a:pathLst>
                  <a:path w="39018" h="21600" fill="none" extrusionOk="0">
                    <a:moveTo>
                      <a:pt x="39017" y="12206"/>
                    </a:moveTo>
                    <a:cubicBezTo>
                      <a:pt x="34990" y="18085"/>
                      <a:pt x="28323" y="21599"/>
                      <a:pt x="21198" y="21600"/>
                    </a:cubicBezTo>
                    <a:cubicBezTo>
                      <a:pt x="10868" y="21600"/>
                      <a:pt x="1984" y="14286"/>
                      <a:pt x="0" y="4149"/>
                    </a:cubicBezTo>
                  </a:path>
                  <a:path w="39018" h="21600" stroke="0" extrusionOk="0">
                    <a:moveTo>
                      <a:pt x="39017" y="12206"/>
                    </a:moveTo>
                    <a:cubicBezTo>
                      <a:pt x="34990" y="18085"/>
                      <a:pt x="28323" y="21599"/>
                      <a:pt x="21198" y="21600"/>
                    </a:cubicBezTo>
                    <a:cubicBezTo>
                      <a:pt x="10868" y="21600"/>
                      <a:pt x="1984" y="14286"/>
                      <a:pt x="0" y="4149"/>
                    </a:cubicBezTo>
                    <a:lnTo>
                      <a:pt x="21198" y="0"/>
                    </a:lnTo>
                    <a:close/>
                  </a:path>
                </a:pathLst>
              </a:custGeom>
              <a:solidFill>
                <a:srgbClr val="E7EDED"/>
              </a:solidFill>
              <a:ln w="6350">
                <a:solidFill>
                  <a:srgbClr val="6C8F93"/>
                </a:solidFill>
                <a:round/>
                <a:headEnd/>
                <a:tailEnd/>
              </a:ln>
            </p:spPr>
            <p:txBody>
              <a:bodyPr/>
              <a:lstStyle/>
              <a:p>
                <a:endParaRPr lang="it-IT"/>
              </a:p>
            </p:txBody>
          </p:sp>
        </p:grpSp>
        <p:sp>
          <p:nvSpPr>
            <p:cNvPr id="36158" name="Freeform 30"/>
            <p:cNvSpPr>
              <a:spLocks/>
            </p:cNvSpPr>
            <p:nvPr/>
          </p:nvSpPr>
          <p:spPr bwMode="auto">
            <a:xfrm>
              <a:off x="1628" y="398"/>
              <a:ext cx="365" cy="183"/>
            </a:xfrm>
            <a:custGeom>
              <a:avLst/>
              <a:gdLst>
                <a:gd name="T0" fmla="*/ 0 w 1460"/>
                <a:gd name="T1" fmla="*/ 0 h 730"/>
                <a:gd name="T2" fmla="*/ 0 w 1460"/>
                <a:gd name="T3" fmla="*/ 0 h 730"/>
                <a:gd name="T4" fmla="*/ 0 w 1460"/>
                <a:gd name="T5" fmla="*/ 0 h 730"/>
                <a:gd name="T6" fmla="*/ 0 w 1460"/>
                <a:gd name="T7" fmla="*/ 0 h 730"/>
                <a:gd name="T8" fmla="*/ 0 60000 65536"/>
                <a:gd name="T9" fmla="*/ 0 60000 65536"/>
                <a:gd name="T10" fmla="*/ 0 60000 65536"/>
                <a:gd name="T11" fmla="*/ 0 60000 65536"/>
                <a:gd name="T12" fmla="*/ 0 w 1460"/>
                <a:gd name="T13" fmla="*/ 0 h 730"/>
                <a:gd name="T14" fmla="*/ 1460 w 1460"/>
                <a:gd name="T15" fmla="*/ 730 h 730"/>
              </a:gdLst>
              <a:ahLst/>
              <a:cxnLst>
                <a:cxn ang="T8">
                  <a:pos x="T0" y="T1"/>
                </a:cxn>
                <a:cxn ang="T9">
                  <a:pos x="T2" y="T3"/>
                </a:cxn>
                <a:cxn ang="T10">
                  <a:pos x="T4" y="T5"/>
                </a:cxn>
                <a:cxn ang="T11">
                  <a:pos x="T6" y="T7"/>
                </a:cxn>
              </a:cxnLst>
              <a:rect l="T12" t="T13" r="T14" b="T15"/>
              <a:pathLst>
                <a:path w="1460" h="730">
                  <a:moveTo>
                    <a:pt x="177" y="0"/>
                  </a:moveTo>
                  <a:lnTo>
                    <a:pt x="1460" y="0"/>
                  </a:lnTo>
                  <a:lnTo>
                    <a:pt x="726" y="730"/>
                  </a:lnTo>
                  <a:lnTo>
                    <a:pt x="0" y="8"/>
                  </a:lnTo>
                </a:path>
              </a:pathLst>
            </a:custGeom>
            <a:noFill/>
            <a:ln w="9525">
              <a:solidFill>
                <a:srgbClr val="CF0E30"/>
              </a:solidFill>
              <a:prstDash val="solid"/>
              <a:round/>
              <a:headEnd/>
              <a:tailEnd/>
            </a:ln>
          </p:spPr>
          <p:txBody>
            <a:bodyPr/>
            <a:lstStyle/>
            <a:p>
              <a:endParaRPr lang="it-IT"/>
            </a:p>
          </p:txBody>
        </p:sp>
        <p:grpSp>
          <p:nvGrpSpPr>
            <p:cNvPr id="36159" name="Group 31"/>
            <p:cNvGrpSpPr>
              <a:grpSpLocks/>
            </p:cNvGrpSpPr>
            <p:nvPr/>
          </p:nvGrpSpPr>
          <p:grpSpPr bwMode="auto">
            <a:xfrm>
              <a:off x="1927" y="332"/>
              <a:ext cx="171" cy="169"/>
              <a:chOff x="1179" y="1966"/>
              <a:chExt cx="171" cy="169"/>
            </a:xfrm>
          </p:grpSpPr>
          <p:sp>
            <p:nvSpPr>
              <p:cNvPr id="36286" name="Freeform 32"/>
              <p:cNvSpPr>
                <a:spLocks/>
              </p:cNvSpPr>
              <p:nvPr/>
            </p:nvSpPr>
            <p:spPr bwMode="auto">
              <a:xfrm>
                <a:off x="1203" y="2068"/>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9525">
                <a:noFill/>
                <a:round/>
                <a:headEnd/>
                <a:tailEnd/>
              </a:ln>
            </p:spPr>
            <p:txBody>
              <a:bodyPr/>
              <a:lstStyle/>
              <a:p>
                <a:endParaRPr lang="it-IT"/>
              </a:p>
            </p:txBody>
          </p:sp>
          <p:sp>
            <p:nvSpPr>
              <p:cNvPr id="36287" name="Freeform 33"/>
              <p:cNvSpPr>
                <a:spLocks/>
              </p:cNvSpPr>
              <p:nvPr/>
            </p:nvSpPr>
            <p:spPr bwMode="auto">
              <a:xfrm>
                <a:off x="1205" y="2070"/>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6288" name="Rectangle 34"/>
              <p:cNvSpPr>
                <a:spLocks noChangeArrowheads="1"/>
              </p:cNvSpPr>
              <p:nvPr/>
            </p:nvSpPr>
            <p:spPr bwMode="auto">
              <a:xfrm>
                <a:off x="1203" y="2086"/>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289" name="Rectangle 35"/>
              <p:cNvSpPr>
                <a:spLocks noChangeArrowheads="1"/>
              </p:cNvSpPr>
              <p:nvPr/>
            </p:nvSpPr>
            <p:spPr bwMode="auto">
              <a:xfrm>
                <a:off x="1204" y="2087"/>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90" name="Freeform 36"/>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9525">
                <a:noFill/>
                <a:round/>
                <a:headEnd/>
                <a:tailEnd/>
              </a:ln>
            </p:spPr>
            <p:txBody>
              <a:bodyPr/>
              <a:lstStyle/>
              <a:p>
                <a:endParaRPr lang="it-IT"/>
              </a:p>
            </p:txBody>
          </p:sp>
          <p:sp>
            <p:nvSpPr>
              <p:cNvPr id="36291" name="Freeform 37"/>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6292" name="Freeform 38"/>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9525">
                <a:noFill/>
                <a:round/>
                <a:headEnd/>
                <a:tailEnd/>
              </a:ln>
            </p:spPr>
            <p:txBody>
              <a:bodyPr/>
              <a:lstStyle/>
              <a:p>
                <a:endParaRPr lang="it-IT"/>
              </a:p>
            </p:txBody>
          </p:sp>
          <p:sp>
            <p:nvSpPr>
              <p:cNvPr id="36293" name="Freeform 39"/>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6294" name="Freeform 40"/>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9525">
                <a:noFill/>
                <a:round/>
                <a:headEnd/>
                <a:tailEnd/>
              </a:ln>
            </p:spPr>
            <p:txBody>
              <a:bodyPr/>
              <a:lstStyle/>
              <a:p>
                <a:endParaRPr lang="it-IT"/>
              </a:p>
            </p:txBody>
          </p:sp>
          <p:sp>
            <p:nvSpPr>
              <p:cNvPr id="36295" name="Freeform 41"/>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6296" name="Rectangle 42"/>
              <p:cNvSpPr>
                <a:spLocks noChangeArrowheads="1"/>
              </p:cNvSpPr>
              <p:nvPr/>
            </p:nvSpPr>
            <p:spPr bwMode="auto">
              <a:xfrm>
                <a:off x="1206" y="1981"/>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97" name="Rectangle 43"/>
              <p:cNvSpPr>
                <a:spLocks noChangeArrowheads="1"/>
              </p:cNvSpPr>
              <p:nvPr/>
            </p:nvSpPr>
            <p:spPr bwMode="auto">
              <a:xfrm>
                <a:off x="1216" y="1993"/>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98" name="Freeform 44"/>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9525">
                <a:noFill/>
                <a:round/>
                <a:headEnd/>
                <a:tailEnd/>
              </a:ln>
            </p:spPr>
            <p:txBody>
              <a:bodyPr/>
              <a:lstStyle/>
              <a:p>
                <a:endParaRPr lang="it-IT"/>
              </a:p>
            </p:txBody>
          </p:sp>
          <p:sp>
            <p:nvSpPr>
              <p:cNvPr id="36299" name="Freeform 45"/>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6300" name="Freeform 46"/>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9525">
                <a:noFill/>
                <a:round/>
                <a:headEnd/>
                <a:tailEnd/>
              </a:ln>
            </p:spPr>
            <p:txBody>
              <a:bodyPr/>
              <a:lstStyle/>
              <a:p>
                <a:endParaRPr lang="it-IT"/>
              </a:p>
            </p:txBody>
          </p:sp>
          <p:sp>
            <p:nvSpPr>
              <p:cNvPr id="36301" name="Freeform 47"/>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6302" name="Freeform 48"/>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9525">
                <a:noFill/>
                <a:round/>
                <a:headEnd/>
                <a:tailEnd/>
              </a:ln>
            </p:spPr>
            <p:txBody>
              <a:bodyPr/>
              <a:lstStyle/>
              <a:p>
                <a:endParaRPr lang="it-IT"/>
              </a:p>
            </p:txBody>
          </p:sp>
          <p:sp>
            <p:nvSpPr>
              <p:cNvPr id="36303" name="Freeform 49"/>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6304" name="Rectangle 50"/>
              <p:cNvSpPr>
                <a:spLocks noChangeArrowheads="1"/>
              </p:cNvSpPr>
              <p:nvPr/>
            </p:nvSpPr>
            <p:spPr bwMode="auto">
              <a:xfrm>
                <a:off x="1179"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305" name="Rectangle 51"/>
              <p:cNvSpPr>
                <a:spLocks noChangeArrowheads="1"/>
              </p:cNvSpPr>
              <p:nvPr/>
            </p:nvSpPr>
            <p:spPr bwMode="auto">
              <a:xfrm>
                <a:off x="1180"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6160" name="Group 52"/>
            <p:cNvGrpSpPr>
              <a:grpSpLocks/>
            </p:cNvGrpSpPr>
            <p:nvPr/>
          </p:nvGrpSpPr>
          <p:grpSpPr bwMode="auto">
            <a:xfrm>
              <a:off x="1971" y="370"/>
              <a:ext cx="94" cy="56"/>
              <a:chOff x="1223" y="2004"/>
              <a:chExt cx="94" cy="56"/>
            </a:xfrm>
          </p:grpSpPr>
          <p:grpSp>
            <p:nvGrpSpPr>
              <p:cNvPr id="36259" name="Group 53"/>
              <p:cNvGrpSpPr>
                <a:grpSpLocks/>
              </p:cNvGrpSpPr>
              <p:nvPr/>
            </p:nvGrpSpPr>
            <p:grpSpPr bwMode="auto">
              <a:xfrm>
                <a:off x="1223" y="2004"/>
                <a:ext cx="93" cy="56"/>
                <a:chOff x="1223" y="2004"/>
                <a:chExt cx="93" cy="56"/>
              </a:xfrm>
            </p:grpSpPr>
            <p:sp>
              <p:nvSpPr>
                <p:cNvPr id="36277" name="Oval 54"/>
                <p:cNvSpPr>
                  <a:spLocks noChangeArrowheads="1"/>
                </p:cNvSpPr>
                <p:nvPr/>
              </p:nvSpPr>
              <p:spPr bwMode="auto">
                <a:xfrm>
                  <a:off x="1255" y="2004"/>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78" name="Oval 55"/>
                <p:cNvSpPr>
                  <a:spLocks noChangeArrowheads="1"/>
                </p:cNvSpPr>
                <p:nvPr/>
              </p:nvSpPr>
              <p:spPr bwMode="auto">
                <a:xfrm>
                  <a:off x="1233"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79" name="Oval 56"/>
                <p:cNvSpPr>
                  <a:spLocks noChangeArrowheads="1"/>
                </p:cNvSpPr>
                <p:nvPr/>
              </p:nvSpPr>
              <p:spPr bwMode="auto">
                <a:xfrm>
                  <a:off x="1223"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80" name="Oval 57"/>
                <p:cNvSpPr>
                  <a:spLocks noChangeArrowheads="1"/>
                </p:cNvSpPr>
                <p:nvPr/>
              </p:nvSpPr>
              <p:spPr bwMode="auto">
                <a:xfrm>
                  <a:off x="1229"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81" name="Oval 58"/>
                <p:cNvSpPr>
                  <a:spLocks noChangeArrowheads="1"/>
                </p:cNvSpPr>
                <p:nvPr/>
              </p:nvSpPr>
              <p:spPr bwMode="auto">
                <a:xfrm>
                  <a:off x="1251" y="2036"/>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82" name="Oval 59"/>
                <p:cNvSpPr>
                  <a:spLocks noChangeArrowheads="1"/>
                </p:cNvSpPr>
                <p:nvPr/>
              </p:nvSpPr>
              <p:spPr bwMode="auto">
                <a:xfrm>
                  <a:off x="1281" y="2010"/>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83" name="Oval 60"/>
                <p:cNvSpPr>
                  <a:spLocks noChangeArrowheads="1"/>
                </p:cNvSpPr>
                <p:nvPr/>
              </p:nvSpPr>
              <p:spPr bwMode="auto">
                <a:xfrm>
                  <a:off x="1285" y="2022"/>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84" name="Oval 61"/>
                <p:cNvSpPr>
                  <a:spLocks noChangeArrowheads="1"/>
                </p:cNvSpPr>
                <p:nvPr/>
              </p:nvSpPr>
              <p:spPr bwMode="auto">
                <a:xfrm>
                  <a:off x="1283" y="2026"/>
                  <a:ext cx="3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85" name="Oval 62"/>
                <p:cNvSpPr>
                  <a:spLocks noChangeArrowheads="1"/>
                </p:cNvSpPr>
                <p:nvPr/>
              </p:nvSpPr>
              <p:spPr bwMode="auto">
                <a:xfrm>
                  <a:off x="1239" y="2018"/>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6260" name="Group 63"/>
              <p:cNvGrpSpPr>
                <a:grpSpLocks/>
              </p:cNvGrpSpPr>
              <p:nvPr/>
            </p:nvGrpSpPr>
            <p:grpSpPr bwMode="auto">
              <a:xfrm>
                <a:off x="1223" y="2004"/>
                <a:ext cx="94" cy="56"/>
                <a:chOff x="1223" y="2004"/>
                <a:chExt cx="94" cy="56"/>
              </a:xfrm>
            </p:grpSpPr>
            <p:sp>
              <p:nvSpPr>
                <p:cNvPr id="36261" name="Arc 64"/>
                <p:cNvSpPr>
                  <a:spLocks/>
                </p:cNvSpPr>
                <p:nvPr/>
              </p:nvSpPr>
              <p:spPr bwMode="auto">
                <a:xfrm>
                  <a:off x="1256" y="2004"/>
                  <a:ext cx="39" cy="12"/>
                </a:xfrm>
                <a:custGeom>
                  <a:avLst/>
                  <a:gdLst>
                    <a:gd name="T0" fmla="*/ 0 w 41085"/>
                    <a:gd name="T1" fmla="*/ 0 h 21600"/>
                    <a:gd name="T2" fmla="*/ 0 w 41085"/>
                    <a:gd name="T3" fmla="*/ 0 h 21600"/>
                    <a:gd name="T4" fmla="*/ 0 w 41085"/>
                    <a:gd name="T5" fmla="*/ 0 h 21600"/>
                    <a:gd name="T6" fmla="*/ 0 60000 65536"/>
                    <a:gd name="T7" fmla="*/ 0 60000 65536"/>
                    <a:gd name="T8" fmla="*/ 0 60000 65536"/>
                    <a:gd name="T9" fmla="*/ 0 w 41085"/>
                    <a:gd name="T10" fmla="*/ 0 h 21600"/>
                    <a:gd name="T11" fmla="*/ 41085 w 41085"/>
                    <a:gd name="T12" fmla="*/ 21600 h 21600"/>
                  </a:gdLst>
                  <a:ahLst/>
                  <a:cxnLst>
                    <a:cxn ang="T6">
                      <a:pos x="T0" y="T1"/>
                    </a:cxn>
                    <a:cxn ang="T7">
                      <a:pos x="T2" y="T3"/>
                    </a:cxn>
                    <a:cxn ang="T8">
                      <a:pos x="T4" y="T5"/>
                    </a:cxn>
                  </a:cxnLst>
                  <a:rect l="T9" t="T10" r="T11" b="T12"/>
                  <a:pathLst>
                    <a:path w="41085" h="21600" fill="none" extrusionOk="0">
                      <a:moveTo>
                        <a:pt x="0" y="15905"/>
                      </a:moveTo>
                      <a:cubicBezTo>
                        <a:pt x="2567" y="6513"/>
                        <a:pt x="11099" y="-1"/>
                        <a:pt x="20836" y="0"/>
                      </a:cubicBezTo>
                      <a:cubicBezTo>
                        <a:pt x="29864" y="0"/>
                        <a:pt x="37941" y="5615"/>
                        <a:pt x="41084" y="14080"/>
                      </a:cubicBezTo>
                    </a:path>
                    <a:path w="41085" h="21600" stroke="0" extrusionOk="0">
                      <a:moveTo>
                        <a:pt x="0" y="15905"/>
                      </a:moveTo>
                      <a:cubicBezTo>
                        <a:pt x="2567" y="6513"/>
                        <a:pt x="11099" y="-1"/>
                        <a:pt x="20836" y="0"/>
                      </a:cubicBezTo>
                      <a:cubicBezTo>
                        <a:pt x="29864" y="0"/>
                        <a:pt x="37941" y="5615"/>
                        <a:pt x="41084" y="14080"/>
                      </a:cubicBezTo>
                      <a:lnTo>
                        <a:pt x="20836" y="21600"/>
                      </a:lnTo>
                      <a:close/>
                    </a:path>
                  </a:pathLst>
                </a:custGeom>
                <a:solidFill>
                  <a:srgbClr val="E7EDED"/>
                </a:solidFill>
                <a:ln w="9525">
                  <a:noFill/>
                  <a:round/>
                  <a:headEnd/>
                  <a:tailEnd/>
                </a:ln>
              </p:spPr>
              <p:txBody>
                <a:bodyPr/>
                <a:lstStyle/>
                <a:p>
                  <a:endParaRPr lang="it-IT"/>
                </a:p>
              </p:txBody>
            </p:sp>
            <p:sp>
              <p:nvSpPr>
                <p:cNvPr id="36262" name="Arc 65"/>
                <p:cNvSpPr>
                  <a:spLocks/>
                </p:cNvSpPr>
                <p:nvPr/>
              </p:nvSpPr>
              <p:spPr bwMode="auto">
                <a:xfrm>
                  <a:off x="1257" y="2005"/>
                  <a:ext cx="37" cy="11"/>
                </a:xfrm>
                <a:custGeom>
                  <a:avLst/>
                  <a:gdLst>
                    <a:gd name="T0" fmla="*/ 0 w 40935"/>
                    <a:gd name="T1" fmla="*/ 0 h 21600"/>
                    <a:gd name="T2" fmla="*/ 0 w 40935"/>
                    <a:gd name="T3" fmla="*/ 0 h 21600"/>
                    <a:gd name="T4" fmla="*/ 0 w 40935"/>
                    <a:gd name="T5" fmla="*/ 0 h 21600"/>
                    <a:gd name="T6" fmla="*/ 0 60000 65536"/>
                    <a:gd name="T7" fmla="*/ 0 60000 65536"/>
                    <a:gd name="T8" fmla="*/ 0 60000 65536"/>
                    <a:gd name="T9" fmla="*/ 0 w 40935"/>
                    <a:gd name="T10" fmla="*/ 0 h 21600"/>
                    <a:gd name="T11" fmla="*/ 40935 w 40935"/>
                    <a:gd name="T12" fmla="*/ 21600 h 21600"/>
                  </a:gdLst>
                  <a:ahLst/>
                  <a:cxnLst>
                    <a:cxn ang="T6">
                      <a:pos x="T0" y="T1"/>
                    </a:cxn>
                    <a:cxn ang="T7">
                      <a:pos x="T2" y="T3"/>
                    </a:cxn>
                    <a:cxn ang="T8">
                      <a:pos x="T4" y="T5"/>
                    </a:cxn>
                  </a:cxnLst>
                  <a:rect l="T9" t="T10" r="T11" b="T12"/>
                  <a:pathLst>
                    <a:path w="40935" h="21600" fill="none" extrusionOk="0">
                      <a:moveTo>
                        <a:pt x="-1" y="15705"/>
                      </a:moveTo>
                      <a:cubicBezTo>
                        <a:pt x="2635" y="6413"/>
                        <a:pt x="11120" y="-1"/>
                        <a:pt x="20780" y="0"/>
                      </a:cubicBezTo>
                      <a:cubicBezTo>
                        <a:pt x="29712" y="0"/>
                        <a:pt x="37723" y="5498"/>
                        <a:pt x="40935" y="13832"/>
                      </a:cubicBezTo>
                    </a:path>
                    <a:path w="40935" h="21600" stroke="0" extrusionOk="0">
                      <a:moveTo>
                        <a:pt x="-1" y="15705"/>
                      </a:moveTo>
                      <a:cubicBezTo>
                        <a:pt x="2635" y="6413"/>
                        <a:pt x="11120" y="-1"/>
                        <a:pt x="20780" y="0"/>
                      </a:cubicBezTo>
                      <a:cubicBezTo>
                        <a:pt x="29712" y="0"/>
                        <a:pt x="37723" y="5498"/>
                        <a:pt x="40935" y="13832"/>
                      </a:cubicBezTo>
                      <a:lnTo>
                        <a:pt x="20780" y="21600"/>
                      </a:lnTo>
                      <a:close/>
                    </a:path>
                  </a:pathLst>
                </a:custGeom>
                <a:solidFill>
                  <a:srgbClr val="E7EDED"/>
                </a:solidFill>
                <a:ln w="3175">
                  <a:solidFill>
                    <a:srgbClr val="6C8F93"/>
                  </a:solidFill>
                  <a:round/>
                  <a:headEnd/>
                  <a:tailEnd/>
                </a:ln>
              </p:spPr>
              <p:txBody>
                <a:bodyPr/>
                <a:lstStyle/>
                <a:p>
                  <a:endParaRPr lang="it-IT"/>
                </a:p>
              </p:txBody>
            </p:sp>
            <p:sp>
              <p:nvSpPr>
                <p:cNvPr id="36263" name="Arc 66"/>
                <p:cNvSpPr>
                  <a:spLocks/>
                </p:cNvSpPr>
                <p:nvPr/>
              </p:nvSpPr>
              <p:spPr bwMode="auto">
                <a:xfrm>
                  <a:off x="1233" y="2010"/>
                  <a:ext cx="23" cy="14"/>
                </a:xfrm>
                <a:custGeom>
                  <a:avLst/>
                  <a:gdLst>
                    <a:gd name="T0" fmla="*/ 0 w 33372"/>
                    <a:gd name="T1" fmla="*/ 0 h 26005"/>
                    <a:gd name="T2" fmla="*/ 0 w 33372"/>
                    <a:gd name="T3" fmla="*/ 0 h 26005"/>
                    <a:gd name="T4" fmla="*/ 0 w 33372"/>
                    <a:gd name="T5" fmla="*/ 0 h 26005"/>
                    <a:gd name="T6" fmla="*/ 0 60000 65536"/>
                    <a:gd name="T7" fmla="*/ 0 60000 65536"/>
                    <a:gd name="T8" fmla="*/ 0 60000 65536"/>
                    <a:gd name="T9" fmla="*/ 0 w 33372"/>
                    <a:gd name="T10" fmla="*/ 0 h 26005"/>
                    <a:gd name="T11" fmla="*/ 33372 w 33372"/>
                    <a:gd name="T12" fmla="*/ 26005 h 26005"/>
                  </a:gdLst>
                  <a:ahLst/>
                  <a:cxnLst>
                    <a:cxn ang="T6">
                      <a:pos x="T0" y="T1"/>
                    </a:cxn>
                    <a:cxn ang="T7">
                      <a:pos x="T2" y="T3"/>
                    </a:cxn>
                    <a:cxn ang="T8">
                      <a:pos x="T4" y="T5"/>
                    </a:cxn>
                  </a:cxnLst>
                  <a:rect l="T9" t="T10" r="T11" b="T12"/>
                  <a:pathLst>
                    <a:path w="33372" h="26005" fill="none" extrusionOk="0">
                      <a:moveTo>
                        <a:pt x="453" y="26005"/>
                      </a:moveTo>
                      <a:cubicBezTo>
                        <a:pt x="152" y="24556"/>
                        <a:pt x="0" y="23080"/>
                        <a:pt x="0" y="21600"/>
                      </a:cubicBezTo>
                      <a:cubicBezTo>
                        <a:pt x="0" y="9670"/>
                        <a:pt x="9670" y="0"/>
                        <a:pt x="21600" y="0"/>
                      </a:cubicBezTo>
                      <a:cubicBezTo>
                        <a:pt x="25779" y="-1"/>
                        <a:pt x="29868" y="1212"/>
                        <a:pt x="33372" y="3489"/>
                      </a:cubicBezTo>
                    </a:path>
                    <a:path w="33372" h="26005" stroke="0" extrusionOk="0">
                      <a:moveTo>
                        <a:pt x="453" y="26005"/>
                      </a:moveTo>
                      <a:cubicBezTo>
                        <a:pt x="152" y="24556"/>
                        <a:pt x="0" y="23080"/>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6264" name="Arc 67"/>
                <p:cNvSpPr>
                  <a:spLocks/>
                </p:cNvSpPr>
                <p:nvPr/>
              </p:nvSpPr>
              <p:spPr bwMode="auto">
                <a:xfrm>
                  <a:off x="1234" y="2011"/>
                  <a:ext cx="22" cy="13"/>
                </a:xfrm>
                <a:custGeom>
                  <a:avLst/>
                  <a:gdLst>
                    <a:gd name="T0" fmla="*/ 0 w 33223"/>
                    <a:gd name="T1" fmla="*/ 0 h 26082"/>
                    <a:gd name="T2" fmla="*/ 0 w 33223"/>
                    <a:gd name="T3" fmla="*/ 0 h 26082"/>
                    <a:gd name="T4" fmla="*/ 0 w 33223"/>
                    <a:gd name="T5" fmla="*/ 0 h 26082"/>
                    <a:gd name="T6" fmla="*/ 0 60000 65536"/>
                    <a:gd name="T7" fmla="*/ 0 60000 65536"/>
                    <a:gd name="T8" fmla="*/ 0 60000 65536"/>
                    <a:gd name="T9" fmla="*/ 0 w 33223"/>
                    <a:gd name="T10" fmla="*/ 0 h 26082"/>
                    <a:gd name="T11" fmla="*/ 33223 w 33223"/>
                    <a:gd name="T12" fmla="*/ 26082 h 26082"/>
                  </a:gdLst>
                  <a:ahLst/>
                  <a:cxnLst>
                    <a:cxn ang="T6">
                      <a:pos x="T0" y="T1"/>
                    </a:cxn>
                    <a:cxn ang="T7">
                      <a:pos x="T2" y="T3"/>
                    </a:cxn>
                    <a:cxn ang="T8">
                      <a:pos x="T4" y="T5"/>
                    </a:cxn>
                  </a:cxnLst>
                  <a:rect l="T9" t="T10" r="T11" b="T12"/>
                  <a:pathLst>
                    <a:path w="33223" h="26082" fill="none" extrusionOk="0">
                      <a:moveTo>
                        <a:pt x="470" y="26081"/>
                      </a:moveTo>
                      <a:cubicBezTo>
                        <a:pt x="157" y="24608"/>
                        <a:pt x="0" y="23106"/>
                        <a:pt x="0" y="21600"/>
                      </a:cubicBezTo>
                      <a:cubicBezTo>
                        <a:pt x="0" y="9670"/>
                        <a:pt x="9670" y="0"/>
                        <a:pt x="21600" y="0"/>
                      </a:cubicBezTo>
                      <a:cubicBezTo>
                        <a:pt x="25718" y="-1"/>
                        <a:pt x="29751" y="1177"/>
                        <a:pt x="33223" y="3393"/>
                      </a:cubicBezTo>
                    </a:path>
                    <a:path w="33223" h="26082" stroke="0" extrusionOk="0">
                      <a:moveTo>
                        <a:pt x="470" y="26081"/>
                      </a:moveTo>
                      <a:cubicBezTo>
                        <a:pt x="157" y="24608"/>
                        <a:pt x="0" y="23106"/>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6265" name="Arc 68"/>
                <p:cNvSpPr>
                  <a:spLocks/>
                </p:cNvSpPr>
                <p:nvPr/>
              </p:nvSpPr>
              <p:spPr bwMode="auto">
                <a:xfrm>
                  <a:off x="1229"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6266" name="Arc 69"/>
                <p:cNvSpPr>
                  <a:spLocks/>
                </p:cNvSpPr>
                <p:nvPr/>
              </p:nvSpPr>
              <p:spPr bwMode="auto">
                <a:xfrm>
                  <a:off x="1230"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6267" name="Arc 70"/>
                <p:cNvSpPr>
                  <a:spLocks/>
                </p:cNvSpPr>
                <p:nvPr/>
              </p:nvSpPr>
              <p:spPr bwMode="auto">
                <a:xfrm>
                  <a:off x="1294" y="2010"/>
                  <a:ext cx="19" cy="14"/>
                </a:xfrm>
                <a:custGeom>
                  <a:avLst/>
                  <a:gdLst>
                    <a:gd name="T0" fmla="*/ 0 w 25986"/>
                    <a:gd name="T1" fmla="*/ 0 h 33449"/>
                    <a:gd name="T2" fmla="*/ 0 w 25986"/>
                    <a:gd name="T3" fmla="*/ 0 h 33449"/>
                    <a:gd name="T4" fmla="*/ 0 w 25986"/>
                    <a:gd name="T5" fmla="*/ 0 h 33449"/>
                    <a:gd name="T6" fmla="*/ 0 60000 65536"/>
                    <a:gd name="T7" fmla="*/ 0 60000 65536"/>
                    <a:gd name="T8" fmla="*/ 0 60000 65536"/>
                    <a:gd name="T9" fmla="*/ 0 w 25986"/>
                    <a:gd name="T10" fmla="*/ 0 h 33449"/>
                    <a:gd name="T11" fmla="*/ 25986 w 25986"/>
                    <a:gd name="T12" fmla="*/ 33449 h 33449"/>
                  </a:gdLst>
                  <a:ahLst/>
                  <a:cxnLst>
                    <a:cxn ang="T6">
                      <a:pos x="T0" y="T1"/>
                    </a:cxn>
                    <a:cxn ang="T7">
                      <a:pos x="T2" y="T3"/>
                    </a:cxn>
                    <a:cxn ang="T8">
                      <a:pos x="T4" y="T5"/>
                    </a:cxn>
                  </a:cxnLst>
                  <a:rect l="T9" t="T10" r="T11" b="T12"/>
                  <a:pathLst>
                    <a:path w="25986" h="33449" fill="none" extrusionOk="0">
                      <a:moveTo>
                        <a:pt x="-1" y="449"/>
                      </a:moveTo>
                      <a:cubicBezTo>
                        <a:pt x="1442" y="150"/>
                        <a:pt x="2912" y="-1"/>
                        <a:pt x="4386" y="0"/>
                      </a:cubicBezTo>
                      <a:cubicBezTo>
                        <a:pt x="16315" y="0"/>
                        <a:pt x="25986" y="9670"/>
                        <a:pt x="25986" y="21600"/>
                      </a:cubicBezTo>
                      <a:cubicBezTo>
                        <a:pt x="25986" y="25810"/>
                        <a:pt x="24755" y="29928"/>
                        <a:pt x="22445" y="33448"/>
                      </a:cubicBezTo>
                    </a:path>
                    <a:path w="25986" h="33449" stroke="0" extrusionOk="0">
                      <a:moveTo>
                        <a:pt x="-1" y="449"/>
                      </a:moveTo>
                      <a:cubicBezTo>
                        <a:pt x="1442" y="150"/>
                        <a:pt x="2912" y="-1"/>
                        <a:pt x="4386" y="0"/>
                      </a:cubicBezTo>
                      <a:cubicBezTo>
                        <a:pt x="16315" y="0"/>
                        <a:pt x="25986" y="9670"/>
                        <a:pt x="25986" y="21600"/>
                      </a:cubicBezTo>
                      <a:cubicBezTo>
                        <a:pt x="25986" y="25810"/>
                        <a:pt x="24755" y="29928"/>
                        <a:pt x="22445" y="33448"/>
                      </a:cubicBezTo>
                      <a:lnTo>
                        <a:pt x="4386" y="21600"/>
                      </a:lnTo>
                      <a:close/>
                    </a:path>
                  </a:pathLst>
                </a:custGeom>
                <a:solidFill>
                  <a:srgbClr val="E7EDED"/>
                </a:solidFill>
                <a:ln w="9525">
                  <a:noFill/>
                  <a:round/>
                  <a:headEnd/>
                  <a:tailEnd/>
                </a:ln>
              </p:spPr>
              <p:txBody>
                <a:bodyPr/>
                <a:lstStyle/>
                <a:p>
                  <a:endParaRPr lang="it-IT"/>
                </a:p>
              </p:txBody>
            </p:sp>
            <p:sp>
              <p:nvSpPr>
                <p:cNvPr id="36268" name="Arc 71"/>
                <p:cNvSpPr>
                  <a:spLocks/>
                </p:cNvSpPr>
                <p:nvPr/>
              </p:nvSpPr>
              <p:spPr bwMode="auto">
                <a:xfrm>
                  <a:off x="1294" y="2011"/>
                  <a:ext cx="17" cy="13"/>
                </a:xfrm>
                <a:custGeom>
                  <a:avLst/>
                  <a:gdLst>
                    <a:gd name="T0" fmla="*/ 0 w 25776"/>
                    <a:gd name="T1" fmla="*/ 0 h 33873"/>
                    <a:gd name="T2" fmla="*/ 0 w 25776"/>
                    <a:gd name="T3" fmla="*/ 0 h 33873"/>
                    <a:gd name="T4" fmla="*/ 0 w 25776"/>
                    <a:gd name="T5" fmla="*/ 0 h 33873"/>
                    <a:gd name="T6" fmla="*/ 0 60000 65536"/>
                    <a:gd name="T7" fmla="*/ 0 60000 65536"/>
                    <a:gd name="T8" fmla="*/ 0 60000 65536"/>
                    <a:gd name="T9" fmla="*/ 0 w 25776"/>
                    <a:gd name="T10" fmla="*/ 0 h 33873"/>
                    <a:gd name="T11" fmla="*/ 25776 w 25776"/>
                    <a:gd name="T12" fmla="*/ 33873 h 33873"/>
                  </a:gdLst>
                  <a:ahLst/>
                  <a:cxnLst>
                    <a:cxn ang="T6">
                      <a:pos x="T0" y="T1"/>
                    </a:cxn>
                    <a:cxn ang="T7">
                      <a:pos x="T2" y="T3"/>
                    </a:cxn>
                    <a:cxn ang="T8">
                      <a:pos x="T4" y="T5"/>
                    </a:cxn>
                  </a:cxnLst>
                  <a:rect l="T9" t="T10" r="T11" b="T12"/>
                  <a:pathLst>
                    <a:path w="25776" h="33873" fill="none" extrusionOk="0">
                      <a:moveTo>
                        <a:pt x="0" y="407"/>
                      </a:moveTo>
                      <a:cubicBezTo>
                        <a:pt x="1375" y="136"/>
                        <a:pt x="2774" y="-1"/>
                        <a:pt x="4176" y="0"/>
                      </a:cubicBezTo>
                      <a:cubicBezTo>
                        <a:pt x="16105" y="0"/>
                        <a:pt x="25776" y="9670"/>
                        <a:pt x="25776" y="21600"/>
                      </a:cubicBezTo>
                      <a:cubicBezTo>
                        <a:pt x="25776" y="25984"/>
                        <a:pt x="24441" y="30264"/>
                        <a:pt x="21950" y="33872"/>
                      </a:cubicBezTo>
                    </a:path>
                    <a:path w="25776" h="33873" stroke="0" extrusionOk="0">
                      <a:moveTo>
                        <a:pt x="0" y="407"/>
                      </a:moveTo>
                      <a:cubicBezTo>
                        <a:pt x="1375" y="136"/>
                        <a:pt x="2774" y="-1"/>
                        <a:pt x="4176" y="0"/>
                      </a:cubicBezTo>
                      <a:cubicBezTo>
                        <a:pt x="16105" y="0"/>
                        <a:pt x="25776" y="9670"/>
                        <a:pt x="25776" y="21600"/>
                      </a:cubicBezTo>
                      <a:cubicBezTo>
                        <a:pt x="25776" y="25984"/>
                        <a:pt x="24441" y="30264"/>
                        <a:pt x="21950" y="33872"/>
                      </a:cubicBezTo>
                      <a:lnTo>
                        <a:pt x="4176" y="21600"/>
                      </a:lnTo>
                      <a:close/>
                    </a:path>
                  </a:pathLst>
                </a:custGeom>
                <a:solidFill>
                  <a:srgbClr val="E7EDED"/>
                </a:solidFill>
                <a:ln w="3175">
                  <a:solidFill>
                    <a:srgbClr val="6C8F93"/>
                  </a:solidFill>
                  <a:round/>
                  <a:headEnd/>
                  <a:tailEnd/>
                </a:ln>
              </p:spPr>
              <p:txBody>
                <a:bodyPr/>
                <a:lstStyle/>
                <a:p>
                  <a:endParaRPr lang="it-IT"/>
                </a:p>
              </p:txBody>
            </p:sp>
            <p:sp>
              <p:nvSpPr>
                <p:cNvPr id="36269" name="Arc 72"/>
                <p:cNvSpPr>
                  <a:spLocks/>
                </p:cNvSpPr>
                <p:nvPr/>
              </p:nvSpPr>
              <p:spPr bwMode="auto">
                <a:xfrm>
                  <a:off x="1300" y="2024"/>
                  <a:ext cx="17" cy="14"/>
                </a:xfrm>
                <a:custGeom>
                  <a:avLst/>
                  <a:gdLst>
                    <a:gd name="T0" fmla="*/ 0 w 21600"/>
                    <a:gd name="T1" fmla="*/ 0 h 30094"/>
                    <a:gd name="T2" fmla="*/ 0 w 21600"/>
                    <a:gd name="T3" fmla="*/ 0 h 30094"/>
                    <a:gd name="T4" fmla="*/ 0 w 21600"/>
                    <a:gd name="T5" fmla="*/ 0 h 30094"/>
                    <a:gd name="T6" fmla="*/ 0 60000 65536"/>
                    <a:gd name="T7" fmla="*/ 0 60000 65536"/>
                    <a:gd name="T8" fmla="*/ 0 60000 65536"/>
                    <a:gd name="T9" fmla="*/ 0 w 21600"/>
                    <a:gd name="T10" fmla="*/ 0 h 30094"/>
                    <a:gd name="T11" fmla="*/ 21600 w 21600"/>
                    <a:gd name="T12" fmla="*/ 30094 h 30094"/>
                  </a:gdLst>
                  <a:ahLst/>
                  <a:cxnLst>
                    <a:cxn ang="T6">
                      <a:pos x="T0" y="T1"/>
                    </a:cxn>
                    <a:cxn ang="T7">
                      <a:pos x="T2" y="T3"/>
                    </a:cxn>
                    <a:cxn ang="T8">
                      <a:pos x="T4" y="T5"/>
                    </a:cxn>
                  </a:cxnLst>
                  <a:rect l="T9" t="T10" r="T11" b="T12"/>
                  <a:pathLst>
                    <a:path w="21600" h="30094" fill="none" extrusionOk="0">
                      <a:moveTo>
                        <a:pt x="13043" y="-1"/>
                      </a:moveTo>
                      <a:cubicBezTo>
                        <a:pt x="18433" y="4083"/>
                        <a:pt x="21600" y="10454"/>
                        <a:pt x="21600" y="17217"/>
                      </a:cubicBezTo>
                      <a:cubicBezTo>
                        <a:pt x="21600" y="21855"/>
                        <a:pt x="20107" y="26370"/>
                        <a:pt x="17341" y="30093"/>
                      </a:cubicBezTo>
                    </a:path>
                    <a:path w="21600" h="30094" stroke="0" extrusionOk="0">
                      <a:moveTo>
                        <a:pt x="13043" y="-1"/>
                      </a:moveTo>
                      <a:cubicBezTo>
                        <a:pt x="18433" y="4083"/>
                        <a:pt x="21600" y="10454"/>
                        <a:pt x="21600" y="17217"/>
                      </a:cubicBezTo>
                      <a:cubicBezTo>
                        <a:pt x="21600" y="21855"/>
                        <a:pt x="20107" y="26370"/>
                        <a:pt x="17341" y="30093"/>
                      </a:cubicBezTo>
                      <a:lnTo>
                        <a:pt x="0" y="17217"/>
                      </a:lnTo>
                      <a:close/>
                    </a:path>
                  </a:pathLst>
                </a:custGeom>
                <a:solidFill>
                  <a:srgbClr val="E7EDED"/>
                </a:solidFill>
                <a:ln w="9525">
                  <a:noFill/>
                  <a:round/>
                  <a:headEnd/>
                  <a:tailEnd/>
                </a:ln>
              </p:spPr>
              <p:txBody>
                <a:bodyPr/>
                <a:lstStyle/>
                <a:p>
                  <a:endParaRPr lang="it-IT"/>
                </a:p>
              </p:txBody>
            </p:sp>
            <p:sp>
              <p:nvSpPr>
                <p:cNvPr id="36270" name="Arc 73"/>
                <p:cNvSpPr>
                  <a:spLocks/>
                </p:cNvSpPr>
                <p:nvPr/>
              </p:nvSpPr>
              <p:spPr bwMode="auto">
                <a:xfrm>
                  <a:off x="1300" y="2025"/>
                  <a:ext cx="16" cy="13"/>
                </a:xfrm>
                <a:custGeom>
                  <a:avLst/>
                  <a:gdLst>
                    <a:gd name="T0" fmla="*/ 0 w 21600"/>
                    <a:gd name="T1" fmla="*/ 0 h 30713"/>
                    <a:gd name="T2" fmla="*/ 0 w 21600"/>
                    <a:gd name="T3" fmla="*/ 0 h 30713"/>
                    <a:gd name="T4" fmla="*/ 0 w 21600"/>
                    <a:gd name="T5" fmla="*/ 0 h 30713"/>
                    <a:gd name="T6" fmla="*/ 0 60000 65536"/>
                    <a:gd name="T7" fmla="*/ 0 60000 65536"/>
                    <a:gd name="T8" fmla="*/ 0 60000 65536"/>
                    <a:gd name="T9" fmla="*/ 0 w 21600"/>
                    <a:gd name="T10" fmla="*/ 0 h 30713"/>
                    <a:gd name="T11" fmla="*/ 21600 w 21600"/>
                    <a:gd name="T12" fmla="*/ 30713 h 30713"/>
                  </a:gdLst>
                  <a:ahLst/>
                  <a:cxnLst>
                    <a:cxn ang="T6">
                      <a:pos x="T0" y="T1"/>
                    </a:cxn>
                    <a:cxn ang="T7">
                      <a:pos x="T2" y="T3"/>
                    </a:cxn>
                    <a:cxn ang="T8">
                      <a:pos x="T4" y="T5"/>
                    </a:cxn>
                  </a:cxnLst>
                  <a:rect l="T9" t="T10" r="T11" b="T12"/>
                  <a:pathLst>
                    <a:path w="21600" h="30713" fill="none" extrusionOk="0">
                      <a:moveTo>
                        <a:pt x="12687" y="0"/>
                      </a:moveTo>
                      <a:cubicBezTo>
                        <a:pt x="18286" y="4063"/>
                        <a:pt x="21600" y="10563"/>
                        <a:pt x="21600" y="17481"/>
                      </a:cubicBezTo>
                      <a:cubicBezTo>
                        <a:pt x="21600" y="22271"/>
                        <a:pt x="20007" y="26926"/>
                        <a:pt x="17072" y="30712"/>
                      </a:cubicBezTo>
                    </a:path>
                    <a:path w="21600" h="30713" stroke="0" extrusionOk="0">
                      <a:moveTo>
                        <a:pt x="12687" y="0"/>
                      </a:moveTo>
                      <a:cubicBezTo>
                        <a:pt x="18286" y="4063"/>
                        <a:pt x="21600" y="10563"/>
                        <a:pt x="21600" y="17481"/>
                      </a:cubicBezTo>
                      <a:cubicBezTo>
                        <a:pt x="21600" y="22271"/>
                        <a:pt x="20007" y="26926"/>
                        <a:pt x="17072" y="30712"/>
                      </a:cubicBezTo>
                      <a:lnTo>
                        <a:pt x="0" y="17481"/>
                      </a:lnTo>
                      <a:close/>
                    </a:path>
                  </a:pathLst>
                </a:custGeom>
                <a:solidFill>
                  <a:srgbClr val="E7EDED"/>
                </a:solidFill>
                <a:ln w="3175">
                  <a:solidFill>
                    <a:srgbClr val="6C8F93"/>
                  </a:solidFill>
                  <a:round/>
                  <a:headEnd/>
                  <a:tailEnd/>
                </a:ln>
              </p:spPr>
              <p:txBody>
                <a:bodyPr/>
                <a:lstStyle/>
                <a:p>
                  <a:endParaRPr lang="it-IT"/>
                </a:p>
              </p:txBody>
            </p:sp>
            <p:sp>
              <p:nvSpPr>
                <p:cNvPr id="36271" name="Arc 74"/>
                <p:cNvSpPr>
                  <a:spLocks/>
                </p:cNvSpPr>
                <p:nvPr/>
              </p:nvSpPr>
              <p:spPr bwMode="auto">
                <a:xfrm>
                  <a:off x="1294" y="2037"/>
                  <a:ext cx="20" cy="19"/>
                </a:xfrm>
                <a:custGeom>
                  <a:avLst/>
                  <a:gdLst>
                    <a:gd name="T0" fmla="*/ 0 w 28231"/>
                    <a:gd name="T1" fmla="*/ 0 h 27833"/>
                    <a:gd name="T2" fmla="*/ 0 w 28231"/>
                    <a:gd name="T3" fmla="*/ 0 h 27833"/>
                    <a:gd name="T4" fmla="*/ 0 w 28231"/>
                    <a:gd name="T5" fmla="*/ 0 h 27833"/>
                    <a:gd name="T6" fmla="*/ 0 60000 65536"/>
                    <a:gd name="T7" fmla="*/ 0 60000 65536"/>
                    <a:gd name="T8" fmla="*/ 0 60000 65536"/>
                    <a:gd name="T9" fmla="*/ 0 w 28231"/>
                    <a:gd name="T10" fmla="*/ 0 h 27833"/>
                    <a:gd name="T11" fmla="*/ 28231 w 28231"/>
                    <a:gd name="T12" fmla="*/ 27833 h 27833"/>
                  </a:gdLst>
                  <a:ahLst/>
                  <a:cxnLst>
                    <a:cxn ang="T6">
                      <a:pos x="T0" y="T1"/>
                    </a:cxn>
                    <a:cxn ang="T7">
                      <a:pos x="T2" y="T3"/>
                    </a:cxn>
                    <a:cxn ang="T8">
                      <a:pos x="T4" y="T5"/>
                    </a:cxn>
                  </a:cxnLst>
                  <a:rect l="T9" t="T10" r="T11" b="T12"/>
                  <a:pathLst>
                    <a:path w="28231" h="27833" fill="none" extrusionOk="0">
                      <a:moveTo>
                        <a:pt x="27312" y="-1"/>
                      </a:moveTo>
                      <a:cubicBezTo>
                        <a:pt x="27921" y="2021"/>
                        <a:pt x="28231" y="4121"/>
                        <a:pt x="28231" y="6233"/>
                      </a:cubicBezTo>
                      <a:cubicBezTo>
                        <a:pt x="28231" y="18162"/>
                        <a:pt x="18560" y="27833"/>
                        <a:pt x="6631" y="27833"/>
                      </a:cubicBezTo>
                      <a:cubicBezTo>
                        <a:pt x="4379" y="27833"/>
                        <a:pt x="2142" y="27481"/>
                        <a:pt x="0" y="26789"/>
                      </a:cubicBezTo>
                    </a:path>
                    <a:path w="28231" h="27833" stroke="0" extrusionOk="0">
                      <a:moveTo>
                        <a:pt x="27312" y="-1"/>
                      </a:moveTo>
                      <a:cubicBezTo>
                        <a:pt x="27921" y="2021"/>
                        <a:pt x="28231" y="4121"/>
                        <a:pt x="28231" y="6233"/>
                      </a:cubicBezTo>
                      <a:cubicBezTo>
                        <a:pt x="28231" y="18162"/>
                        <a:pt x="18560" y="27833"/>
                        <a:pt x="6631" y="27833"/>
                      </a:cubicBezTo>
                      <a:cubicBezTo>
                        <a:pt x="4379" y="27833"/>
                        <a:pt x="2142" y="27481"/>
                        <a:pt x="0" y="26789"/>
                      </a:cubicBezTo>
                      <a:lnTo>
                        <a:pt x="6631" y="6233"/>
                      </a:lnTo>
                      <a:close/>
                    </a:path>
                  </a:pathLst>
                </a:custGeom>
                <a:solidFill>
                  <a:srgbClr val="E7EDED"/>
                </a:solidFill>
                <a:ln w="9525">
                  <a:noFill/>
                  <a:round/>
                  <a:headEnd/>
                  <a:tailEnd/>
                </a:ln>
              </p:spPr>
              <p:txBody>
                <a:bodyPr/>
                <a:lstStyle/>
                <a:p>
                  <a:endParaRPr lang="it-IT"/>
                </a:p>
              </p:txBody>
            </p:sp>
            <p:sp>
              <p:nvSpPr>
                <p:cNvPr id="36272" name="Arc 75"/>
                <p:cNvSpPr>
                  <a:spLocks/>
                </p:cNvSpPr>
                <p:nvPr/>
              </p:nvSpPr>
              <p:spPr bwMode="auto">
                <a:xfrm>
                  <a:off x="1295" y="2037"/>
                  <a:ext cx="19" cy="18"/>
                </a:xfrm>
                <a:custGeom>
                  <a:avLst/>
                  <a:gdLst>
                    <a:gd name="T0" fmla="*/ 0 w 28217"/>
                    <a:gd name="T1" fmla="*/ 0 h 27846"/>
                    <a:gd name="T2" fmla="*/ 0 w 28217"/>
                    <a:gd name="T3" fmla="*/ 0 h 27846"/>
                    <a:gd name="T4" fmla="*/ 0 w 28217"/>
                    <a:gd name="T5" fmla="*/ 0 h 27846"/>
                    <a:gd name="T6" fmla="*/ 0 60000 65536"/>
                    <a:gd name="T7" fmla="*/ 0 60000 65536"/>
                    <a:gd name="T8" fmla="*/ 0 60000 65536"/>
                    <a:gd name="T9" fmla="*/ 0 w 28217"/>
                    <a:gd name="T10" fmla="*/ 0 h 27846"/>
                    <a:gd name="T11" fmla="*/ 28217 w 28217"/>
                    <a:gd name="T12" fmla="*/ 27846 h 27846"/>
                  </a:gdLst>
                  <a:ahLst/>
                  <a:cxnLst>
                    <a:cxn ang="T6">
                      <a:pos x="T0" y="T1"/>
                    </a:cxn>
                    <a:cxn ang="T7">
                      <a:pos x="T2" y="T3"/>
                    </a:cxn>
                    <a:cxn ang="T8">
                      <a:pos x="T4" y="T5"/>
                    </a:cxn>
                  </a:cxnLst>
                  <a:rect l="T9" t="T10" r="T11" b="T12"/>
                  <a:pathLst>
                    <a:path w="28217" h="27846" fill="none" extrusionOk="0">
                      <a:moveTo>
                        <a:pt x="27294" y="-1"/>
                      </a:moveTo>
                      <a:cubicBezTo>
                        <a:pt x="27906" y="2025"/>
                        <a:pt x="28217" y="4130"/>
                        <a:pt x="28217" y="6246"/>
                      </a:cubicBezTo>
                      <a:cubicBezTo>
                        <a:pt x="28217" y="18175"/>
                        <a:pt x="18546" y="27846"/>
                        <a:pt x="6617" y="27846"/>
                      </a:cubicBezTo>
                      <a:cubicBezTo>
                        <a:pt x="4370" y="27846"/>
                        <a:pt x="2138" y="27495"/>
                        <a:pt x="-1" y="26807"/>
                      </a:cubicBezTo>
                    </a:path>
                    <a:path w="28217" h="27846" stroke="0" extrusionOk="0">
                      <a:moveTo>
                        <a:pt x="27294" y="-1"/>
                      </a:moveTo>
                      <a:cubicBezTo>
                        <a:pt x="27906" y="2025"/>
                        <a:pt x="28217" y="4130"/>
                        <a:pt x="28217" y="6246"/>
                      </a:cubicBezTo>
                      <a:cubicBezTo>
                        <a:pt x="28217" y="18175"/>
                        <a:pt x="18546" y="27846"/>
                        <a:pt x="6617" y="27846"/>
                      </a:cubicBezTo>
                      <a:cubicBezTo>
                        <a:pt x="4370" y="27846"/>
                        <a:pt x="2138" y="27495"/>
                        <a:pt x="-1" y="26807"/>
                      </a:cubicBezTo>
                      <a:lnTo>
                        <a:pt x="6617" y="6246"/>
                      </a:lnTo>
                      <a:close/>
                    </a:path>
                  </a:pathLst>
                </a:custGeom>
                <a:solidFill>
                  <a:srgbClr val="E7EDED"/>
                </a:solidFill>
                <a:ln w="3175">
                  <a:solidFill>
                    <a:srgbClr val="6C8F93"/>
                  </a:solidFill>
                  <a:round/>
                  <a:headEnd/>
                  <a:tailEnd/>
                </a:ln>
              </p:spPr>
              <p:txBody>
                <a:bodyPr/>
                <a:lstStyle/>
                <a:p>
                  <a:endParaRPr lang="it-IT"/>
                </a:p>
              </p:txBody>
            </p:sp>
            <p:sp>
              <p:nvSpPr>
                <p:cNvPr id="36273" name="Arc 76"/>
                <p:cNvSpPr>
                  <a:spLocks/>
                </p:cNvSpPr>
                <p:nvPr/>
              </p:nvSpPr>
              <p:spPr bwMode="auto">
                <a:xfrm>
                  <a:off x="1223" y="2024"/>
                  <a:ext cx="10" cy="17"/>
                </a:xfrm>
                <a:custGeom>
                  <a:avLst/>
                  <a:gdLst>
                    <a:gd name="T0" fmla="*/ 0 w 21600"/>
                    <a:gd name="T1" fmla="*/ 0 h 41436"/>
                    <a:gd name="T2" fmla="*/ 0 w 21600"/>
                    <a:gd name="T3" fmla="*/ 0 h 41436"/>
                    <a:gd name="T4" fmla="*/ 0 w 21600"/>
                    <a:gd name="T5" fmla="*/ 0 h 41436"/>
                    <a:gd name="T6" fmla="*/ 0 60000 65536"/>
                    <a:gd name="T7" fmla="*/ 0 60000 65536"/>
                    <a:gd name="T8" fmla="*/ 0 60000 65536"/>
                    <a:gd name="T9" fmla="*/ 0 w 21600"/>
                    <a:gd name="T10" fmla="*/ 0 h 41436"/>
                    <a:gd name="T11" fmla="*/ 21600 w 21600"/>
                    <a:gd name="T12" fmla="*/ 41436 h 41436"/>
                  </a:gdLst>
                  <a:ahLst/>
                  <a:cxnLst>
                    <a:cxn ang="T6">
                      <a:pos x="T0" y="T1"/>
                    </a:cxn>
                    <a:cxn ang="T7">
                      <a:pos x="T2" y="T3"/>
                    </a:cxn>
                    <a:cxn ang="T8">
                      <a:pos x="T4" y="T5"/>
                    </a:cxn>
                  </a:cxnLst>
                  <a:rect l="T9" t="T10" r="T11" b="T12"/>
                  <a:pathLst>
                    <a:path w="21600" h="41436" fill="none" extrusionOk="0">
                      <a:moveTo>
                        <a:pt x="13091" y="41435"/>
                      </a:moveTo>
                      <a:cubicBezTo>
                        <a:pt x="5149" y="38031"/>
                        <a:pt x="0" y="30222"/>
                        <a:pt x="0" y="21582"/>
                      </a:cubicBezTo>
                      <a:cubicBezTo>
                        <a:pt x="-1" y="9996"/>
                        <a:pt x="9140" y="473"/>
                        <a:pt x="20717" y="0"/>
                      </a:cubicBezTo>
                    </a:path>
                    <a:path w="21600" h="41436" stroke="0" extrusionOk="0">
                      <a:moveTo>
                        <a:pt x="13091" y="41435"/>
                      </a:moveTo>
                      <a:cubicBezTo>
                        <a:pt x="5149" y="38031"/>
                        <a:pt x="0" y="30222"/>
                        <a:pt x="0" y="21582"/>
                      </a:cubicBezTo>
                      <a:cubicBezTo>
                        <a:pt x="-1" y="9996"/>
                        <a:pt x="9140" y="473"/>
                        <a:pt x="20717" y="0"/>
                      </a:cubicBezTo>
                      <a:lnTo>
                        <a:pt x="21600" y="21582"/>
                      </a:lnTo>
                      <a:close/>
                    </a:path>
                  </a:pathLst>
                </a:custGeom>
                <a:solidFill>
                  <a:srgbClr val="E7EDED"/>
                </a:solidFill>
                <a:ln w="9525">
                  <a:noFill/>
                  <a:round/>
                  <a:headEnd/>
                  <a:tailEnd/>
                </a:ln>
              </p:spPr>
              <p:txBody>
                <a:bodyPr/>
                <a:lstStyle/>
                <a:p>
                  <a:endParaRPr lang="it-IT"/>
                </a:p>
              </p:txBody>
            </p:sp>
            <p:sp>
              <p:nvSpPr>
                <p:cNvPr id="36274" name="Arc 77"/>
                <p:cNvSpPr>
                  <a:spLocks/>
                </p:cNvSpPr>
                <p:nvPr/>
              </p:nvSpPr>
              <p:spPr bwMode="auto">
                <a:xfrm>
                  <a:off x="1224" y="2025"/>
                  <a:ext cx="9" cy="15"/>
                </a:xfrm>
                <a:custGeom>
                  <a:avLst/>
                  <a:gdLst>
                    <a:gd name="T0" fmla="*/ 0 w 21600"/>
                    <a:gd name="T1" fmla="*/ 0 h 41473"/>
                    <a:gd name="T2" fmla="*/ 0 w 21600"/>
                    <a:gd name="T3" fmla="*/ 0 h 41473"/>
                    <a:gd name="T4" fmla="*/ 0 w 21600"/>
                    <a:gd name="T5" fmla="*/ 0 h 41473"/>
                    <a:gd name="T6" fmla="*/ 0 60000 65536"/>
                    <a:gd name="T7" fmla="*/ 0 60000 65536"/>
                    <a:gd name="T8" fmla="*/ 0 60000 65536"/>
                    <a:gd name="T9" fmla="*/ 0 w 21600"/>
                    <a:gd name="T10" fmla="*/ 0 h 41473"/>
                    <a:gd name="T11" fmla="*/ 21600 w 21600"/>
                    <a:gd name="T12" fmla="*/ 41473 h 41473"/>
                  </a:gdLst>
                  <a:ahLst/>
                  <a:cxnLst>
                    <a:cxn ang="T6">
                      <a:pos x="T0" y="T1"/>
                    </a:cxn>
                    <a:cxn ang="T7">
                      <a:pos x="T2" y="T3"/>
                    </a:cxn>
                    <a:cxn ang="T8">
                      <a:pos x="T4" y="T5"/>
                    </a:cxn>
                  </a:cxnLst>
                  <a:rect l="T9" t="T10" r="T11" b="T12"/>
                  <a:pathLst>
                    <a:path w="21600" h="41473" fill="none" extrusionOk="0">
                      <a:moveTo>
                        <a:pt x="13179" y="41473"/>
                      </a:moveTo>
                      <a:cubicBezTo>
                        <a:pt x="5190" y="38091"/>
                        <a:pt x="0" y="30257"/>
                        <a:pt x="0" y="21582"/>
                      </a:cubicBezTo>
                      <a:cubicBezTo>
                        <a:pt x="-1" y="9991"/>
                        <a:pt x="9147" y="467"/>
                        <a:pt x="20727" y="-1"/>
                      </a:cubicBezTo>
                    </a:path>
                    <a:path w="21600" h="41473" stroke="0" extrusionOk="0">
                      <a:moveTo>
                        <a:pt x="13179" y="41473"/>
                      </a:moveTo>
                      <a:cubicBezTo>
                        <a:pt x="5190" y="38091"/>
                        <a:pt x="0" y="30257"/>
                        <a:pt x="0" y="21582"/>
                      </a:cubicBezTo>
                      <a:cubicBezTo>
                        <a:pt x="-1" y="9991"/>
                        <a:pt x="9147" y="467"/>
                        <a:pt x="20727" y="-1"/>
                      </a:cubicBezTo>
                      <a:lnTo>
                        <a:pt x="21600" y="21582"/>
                      </a:lnTo>
                      <a:close/>
                    </a:path>
                  </a:pathLst>
                </a:custGeom>
                <a:solidFill>
                  <a:srgbClr val="E7EDED"/>
                </a:solidFill>
                <a:ln w="3175">
                  <a:solidFill>
                    <a:srgbClr val="6C8F93"/>
                  </a:solidFill>
                  <a:round/>
                  <a:headEnd/>
                  <a:tailEnd/>
                </a:ln>
              </p:spPr>
              <p:txBody>
                <a:bodyPr/>
                <a:lstStyle/>
                <a:p>
                  <a:endParaRPr lang="it-IT"/>
                </a:p>
              </p:txBody>
            </p:sp>
            <p:sp>
              <p:nvSpPr>
                <p:cNvPr id="36275" name="Arc 78"/>
                <p:cNvSpPr>
                  <a:spLocks/>
                </p:cNvSpPr>
                <p:nvPr/>
              </p:nvSpPr>
              <p:spPr bwMode="auto">
                <a:xfrm>
                  <a:off x="1252" y="2048"/>
                  <a:ext cx="42" cy="12"/>
                </a:xfrm>
                <a:custGeom>
                  <a:avLst/>
                  <a:gdLst>
                    <a:gd name="T0" fmla="*/ 0 w 38844"/>
                    <a:gd name="T1" fmla="*/ 0 h 21600"/>
                    <a:gd name="T2" fmla="*/ 0 w 38844"/>
                    <a:gd name="T3" fmla="*/ 0 h 21600"/>
                    <a:gd name="T4" fmla="*/ 0 w 38844"/>
                    <a:gd name="T5" fmla="*/ 0 h 21600"/>
                    <a:gd name="T6" fmla="*/ 0 60000 65536"/>
                    <a:gd name="T7" fmla="*/ 0 60000 65536"/>
                    <a:gd name="T8" fmla="*/ 0 60000 65536"/>
                    <a:gd name="T9" fmla="*/ 0 w 38844"/>
                    <a:gd name="T10" fmla="*/ 0 h 21600"/>
                    <a:gd name="T11" fmla="*/ 38844 w 38844"/>
                    <a:gd name="T12" fmla="*/ 21600 h 21600"/>
                  </a:gdLst>
                  <a:ahLst/>
                  <a:cxnLst>
                    <a:cxn ang="T6">
                      <a:pos x="T0" y="T1"/>
                    </a:cxn>
                    <a:cxn ang="T7">
                      <a:pos x="T2" y="T3"/>
                    </a:cxn>
                    <a:cxn ang="T8">
                      <a:pos x="T4" y="T5"/>
                    </a:cxn>
                  </a:cxnLst>
                  <a:rect l="T9" t="T10" r="T11" b="T12"/>
                  <a:pathLst>
                    <a:path w="38844" h="21600" fill="none" extrusionOk="0">
                      <a:moveTo>
                        <a:pt x="38843" y="12211"/>
                      </a:moveTo>
                      <a:cubicBezTo>
                        <a:pt x="34816" y="18087"/>
                        <a:pt x="28150" y="21599"/>
                        <a:pt x="21027" y="21600"/>
                      </a:cubicBezTo>
                      <a:cubicBezTo>
                        <a:pt x="11001" y="21600"/>
                        <a:pt x="2293" y="14701"/>
                        <a:pt x="-1" y="4941"/>
                      </a:cubicBezTo>
                    </a:path>
                    <a:path w="38844" h="21600" stroke="0" extrusionOk="0">
                      <a:moveTo>
                        <a:pt x="38843" y="12211"/>
                      </a:moveTo>
                      <a:cubicBezTo>
                        <a:pt x="34816" y="18087"/>
                        <a:pt x="28150" y="21599"/>
                        <a:pt x="21027" y="21600"/>
                      </a:cubicBezTo>
                      <a:cubicBezTo>
                        <a:pt x="11001" y="21600"/>
                        <a:pt x="2293" y="14701"/>
                        <a:pt x="-1" y="4941"/>
                      </a:cubicBezTo>
                      <a:lnTo>
                        <a:pt x="21027" y="0"/>
                      </a:lnTo>
                      <a:close/>
                    </a:path>
                  </a:pathLst>
                </a:custGeom>
                <a:solidFill>
                  <a:srgbClr val="E7EDED"/>
                </a:solidFill>
                <a:ln w="9525">
                  <a:noFill/>
                  <a:round/>
                  <a:headEnd/>
                  <a:tailEnd/>
                </a:ln>
              </p:spPr>
              <p:txBody>
                <a:bodyPr/>
                <a:lstStyle/>
                <a:p>
                  <a:endParaRPr lang="it-IT"/>
                </a:p>
              </p:txBody>
            </p:sp>
            <p:sp>
              <p:nvSpPr>
                <p:cNvPr id="36276" name="Arc 79"/>
                <p:cNvSpPr>
                  <a:spLocks/>
                </p:cNvSpPr>
                <p:nvPr/>
              </p:nvSpPr>
              <p:spPr bwMode="auto">
                <a:xfrm>
                  <a:off x="1253" y="2048"/>
                  <a:ext cx="40" cy="11"/>
                </a:xfrm>
                <a:custGeom>
                  <a:avLst/>
                  <a:gdLst>
                    <a:gd name="T0" fmla="*/ 0 w 38540"/>
                    <a:gd name="T1" fmla="*/ 0 h 21600"/>
                    <a:gd name="T2" fmla="*/ 0 w 38540"/>
                    <a:gd name="T3" fmla="*/ 0 h 21600"/>
                    <a:gd name="T4" fmla="*/ 0 w 38540"/>
                    <a:gd name="T5" fmla="*/ 0 h 21600"/>
                    <a:gd name="T6" fmla="*/ 0 60000 65536"/>
                    <a:gd name="T7" fmla="*/ 0 60000 65536"/>
                    <a:gd name="T8" fmla="*/ 0 60000 65536"/>
                    <a:gd name="T9" fmla="*/ 0 w 38540"/>
                    <a:gd name="T10" fmla="*/ 0 h 21600"/>
                    <a:gd name="T11" fmla="*/ 38540 w 38540"/>
                    <a:gd name="T12" fmla="*/ 21600 h 21600"/>
                  </a:gdLst>
                  <a:ahLst/>
                  <a:cxnLst>
                    <a:cxn ang="T6">
                      <a:pos x="T0" y="T1"/>
                    </a:cxn>
                    <a:cxn ang="T7">
                      <a:pos x="T2" y="T3"/>
                    </a:cxn>
                    <a:cxn ang="T8">
                      <a:pos x="T4" y="T5"/>
                    </a:cxn>
                  </a:cxnLst>
                  <a:rect l="T9" t="T10" r="T11" b="T12"/>
                  <a:pathLst>
                    <a:path w="38540" h="21600" fill="none" extrusionOk="0">
                      <a:moveTo>
                        <a:pt x="38539" y="12573"/>
                      </a:moveTo>
                      <a:cubicBezTo>
                        <a:pt x="34483" y="18239"/>
                        <a:pt x="27944" y="21599"/>
                        <a:pt x="20977" y="21600"/>
                      </a:cubicBezTo>
                      <a:cubicBezTo>
                        <a:pt x="11030" y="21600"/>
                        <a:pt x="2370" y="14808"/>
                        <a:pt x="-1" y="5149"/>
                      </a:cubicBezTo>
                    </a:path>
                    <a:path w="38540" h="21600" stroke="0" extrusionOk="0">
                      <a:moveTo>
                        <a:pt x="38539" y="12573"/>
                      </a:moveTo>
                      <a:cubicBezTo>
                        <a:pt x="34483" y="18239"/>
                        <a:pt x="27944" y="21599"/>
                        <a:pt x="20977" y="21600"/>
                      </a:cubicBezTo>
                      <a:cubicBezTo>
                        <a:pt x="11030" y="21600"/>
                        <a:pt x="2370" y="14808"/>
                        <a:pt x="-1" y="5149"/>
                      </a:cubicBezTo>
                      <a:lnTo>
                        <a:pt x="20977" y="0"/>
                      </a:lnTo>
                      <a:close/>
                    </a:path>
                  </a:pathLst>
                </a:custGeom>
                <a:solidFill>
                  <a:srgbClr val="E7EDED"/>
                </a:solidFill>
                <a:ln w="3175">
                  <a:solidFill>
                    <a:srgbClr val="6C8F93"/>
                  </a:solidFill>
                  <a:round/>
                  <a:headEnd/>
                  <a:tailEnd/>
                </a:ln>
              </p:spPr>
              <p:txBody>
                <a:bodyPr/>
                <a:lstStyle/>
                <a:p>
                  <a:endParaRPr lang="it-IT"/>
                </a:p>
              </p:txBody>
            </p:sp>
          </p:grpSp>
        </p:grpSp>
        <p:grpSp>
          <p:nvGrpSpPr>
            <p:cNvPr id="36161" name="Group 80"/>
            <p:cNvGrpSpPr>
              <a:grpSpLocks/>
            </p:cNvGrpSpPr>
            <p:nvPr/>
          </p:nvGrpSpPr>
          <p:grpSpPr bwMode="auto">
            <a:xfrm>
              <a:off x="1709" y="533"/>
              <a:ext cx="169" cy="168"/>
              <a:chOff x="961" y="2167"/>
              <a:chExt cx="169" cy="168"/>
            </a:xfrm>
          </p:grpSpPr>
          <p:sp>
            <p:nvSpPr>
              <p:cNvPr id="36239" name="Freeform 81"/>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6240" name="Freeform 82"/>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6241" name="Rectangle 83"/>
              <p:cNvSpPr>
                <a:spLocks noChangeArrowheads="1"/>
              </p:cNvSpPr>
              <p:nvPr/>
            </p:nvSpPr>
            <p:spPr bwMode="auto">
              <a:xfrm>
                <a:off x="985" y="2287"/>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242" name="Rectangle 84"/>
              <p:cNvSpPr>
                <a:spLocks noChangeArrowheads="1"/>
              </p:cNvSpPr>
              <p:nvPr/>
            </p:nvSpPr>
            <p:spPr bwMode="auto">
              <a:xfrm>
                <a:off x="986" y="2288"/>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43" name="Freeform 85"/>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6244" name="Freeform 86"/>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6245" name="Freeform 87"/>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6246" name="Freeform 88"/>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6247" name="Freeform 89"/>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6248" name="Freeform 90"/>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6249" name="Rectangle 91"/>
              <p:cNvSpPr>
                <a:spLocks noChangeArrowheads="1"/>
              </p:cNvSpPr>
              <p:nvPr/>
            </p:nvSpPr>
            <p:spPr bwMode="auto">
              <a:xfrm>
                <a:off x="988" y="2182"/>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50" name="Rectangle 92"/>
              <p:cNvSpPr>
                <a:spLocks noChangeArrowheads="1"/>
              </p:cNvSpPr>
              <p:nvPr/>
            </p:nvSpPr>
            <p:spPr bwMode="auto">
              <a:xfrm>
                <a:off x="998" y="2194"/>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51" name="Freeform 93"/>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6252" name="Freeform 94"/>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6253" name="Freeform 95"/>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9525">
                <a:noFill/>
                <a:round/>
                <a:headEnd/>
                <a:tailEnd/>
              </a:ln>
            </p:spPr>
            <p:txBody>
              <a:bodyPr/>
              <a:lstStyle/>
              <a:p>
                <a:endParaRPr lang="it-IT"/>
              </a:p>
            </p:txBody>
          </p:sp>
          <p:sp>
            <p:nvSpPr>
              <p:cNvPr id="36254" name="Freeform 96"/>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3175">
                <a:solidFill>
                  <a:srgbClr val="494936"/>
                </a:solidFill>
                <a:prstDash val="solid"/>
                <a:round/>
                <a:headEnd/>
                <a:tailEnd/>
              </a:ln>
            </p:spPr>
            <p:txBody>
              <a:bodyPr/>
              <a:lstStyle/>
              <a:p>
                <a:endParaRPr lang="it-IT"/>
              </a:p>
            </p:txBody>
          </p:sp>
          <p:sp>
            <p:nvSpPr>
              <p:cNvPr id="36255" name="Freeform 97"/>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9525">
                <a:noFill/>
                <a:round/>
                <a:headEnd/>
                <a:tailEnd/>
              </a:ln>
            </p:spPr>
            <p:txBody>
              <a:bodyPr/>
              <a:lstStyle/>
              <a:p>
                <a:endParaRPr lang="it-IT"/>
              </a:p>
            </p:txBody>
          </p:sp>
          <p:sp>
            <p:nvSpPr>
              <p:cNvPr id="36256" name="Freeform 98"/>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3175">
                <a:solidFill>
                  <a:srgbClr val="494936"/>
                </a:solidFill>
                <a:prstDash val="solid"/>
                <a:round/>
                <a:headEnd/>
                <a:tailEnd/>
              </a:ln>
            </p:spPr>
            <p:txBody>
              <a:bodyPr/>
              <a:lstStyle/>
              <a:p>
                <a:endParaRPr lang="it-IT"/>
              </a:p>
            </p:txBody>
          </p:sp>
          <p:sp>
            <p:nvSpPr>
              <p:cNvPr id="36257" name="Rectangle 99"/>
              <p:cNvSpPr>
                <a:spLocks noChangeArrowheads="1"/>
              </p:cNvSpPr>
              <p:nvPr/>
            </p:nvSpPr>
            <p:spPr bwMode="auto">
              <a:xfrm>
                <a:off x="961" y="23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258" name="Rectangle 100"/>
              <p:cNvSpPr>
                <a:spLocks noChangeArrowheads="1"/>
              </p:cNvSpPr>
              <p:nvPr/>
            </p:nvSpPr>
            <p:spPr bwMode="auto">
              <a:xfrm>
                <a:off x="962" y="23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6162" name="Group 101"/>
            <p:cNvGrpSpPr>
              <a:grpSpLocks/>
            </p:cNvGrpSpPr>
            <p:nvPr/>
          </p:nvGrpSpPr>
          <p:grpSpPr bwMode="auto">
            <a:xfrm>
              <a:off x="1753" y="571"/>
              <a:ext cx="93" cy="56"/>
              <a:chOff x="1005" y="2205"/>
              <a:chExt cx="93" cy="56"/>
            </a:xfrm>
          </p:grpSpPr>
          <p:grpSp>
            <p:nvGrpSpPr>
              <p:cNvPr id="36212" name="Group 102"/>
              <p:cNvGrpSpPr>
                <a:grpSpLocks/>
              </p:cNvGrpSpPr>
              <p:nvPr/>
            </p:nvGrpSpPr>
            <p:grpSpPr bwMode="auto">
              <a:xfrm>
                <a:off x="1005" y="2205"/>
                <a:ext cx="93" cy="56"/>
                <a:chOff x="1005" y="2205"/>
                <a:chExt cx="93" cy="56"/>
              </a:xfrm>
            </p:grpSpPr>
            <p:sp>
              <p:nvSpPr>
                <p:cNvPr id="36230" name="Oval 103"/>
                <p:cNvSpPr>
                  <a:spLocks noChangeArrowheads="1"/>
                </p:cNvSpPr>
                <p:nvPr/>
              </p:nvSpPr>
              <p:spPr bwMode="auto">
                <a:xfrm>
                  <a:off x="1037" y="2205"/>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1" name="Oval 104"/>
                <p:cNvSpPr>
                  <a:spLocks noChangeArrowheads="1"/>
                </p:cNvSpPr>
                <p:nvPr/>
              </p:nvSpPr>
              <p:spPr bwMode="auto">
                <a:xfrm>
                  <a:off x="1015" y="2211"/>
                  <a:ext cx="3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2" name="Oval 105"/>
                <p:cNvSpPr>
                  <a:spLocks noChangeArrowheads="1"/>
                </p:cNvSpPr>
                <p:nvPr/>
              </p:nvSpPr>
              <p:spPr bwMode="auto">
                <a:xfrm>
                  <a:off x="1005" y="2225"/>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3" name="Oval 106"/>
                <p:cNvSpPr>
                  <a:spLocks noChangeArrowheads="1"/>
                </p:cNvSpPr>
                <p:nvPr/>
              </p:nvSpPr>
              <p:spPr bwMode="auto">
                <a:xfrm>
                  <a:off x="1011" y="2233"/>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4" name="Oval 107"/>
                <p:cNvSpPr>
                  <a:spLocks noChangeArrowheads="1"/>
                </p:cNvSpPr>
                <p:nvPr/>
              </p:nvSpPr>
              <p:spPr bwMode="auto">
                <a:xfrm>
                  <a:off x="1033" y="2237"/>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5" name="Oval 108"/>
                <p:cNvSpPr>
                  <a:spLocks noChangeArrowheads="1"/>
                </p:cNvSpPr>
                <p:nvPr/>
              </p:nvSpPr>
              <p:spPr bwMode="auto">
                <a:xfrm>
                  <a:off x="1064" y="2211"/>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6" name="Oval 109"/>
                <p:cNvSpPr>
                  <a:spLocks noChangeArrowheads="1"/>
                </p:cNvSpPr>
                <p:nvPr/>
              </p:nvSpPr>
              <p:spPr bwMode="auto">
                <a:xfrm>
                  <a:off x="1068" y="2223"/>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7" name="Oval 110"/>
                <p:cNvSpPr>
                  <a:spLocks noChangeArrowheads="1"/>
                </p:cNvSpPr>
                <p:nvPr/>
              </p:nvSpPr>
              <p:spPr bwMode="auto">
                <a:xfrm>
                  <a:off x="1066" y="2227"/>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238" name="Oval 111"/>
                <p:cNvSpPr>
                  <a:spLocks noChangeArrowheads="1"/>
                </p:cNvSpPr>
                <p:nvPr/>
              </p:nvSpPr>
              <p:spPr bwMode="auto">
                <a:xfrm>
                  <a:off x="1021" y="2219"/>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6213" name="Group 112"/>
              <p:cNvGrpSpPr>
                <a:grpSpLocks/>
              </p:cNvGrpSpPr>
              <p:nvPr/>
            </p:nvGrpSpPr>
            <p:grpSpPr bwMode="auto">
              <a:xfrm>
                <a:off x="1005" y="2205"/>
                <a:ext cx="93" cy="56"/>
                <a:chOff x="1005" y="2205"/>
                <a:chExt cx="93" cy="56"/>
              </a:xfrm>
            </p:grpSpPr>
            <p:sp>
              <p:nvSpPr>
                <p:cNvPr id="36214" name="Arc 113"/>
                <p:cNvSpPr>
                  <a:spLocks/>
                </p:cNvSpPr>
                <p:nvPr/>
              </p:nvSpPr>
              <p:spPr bwMode="auto">
                <a:xfrm>
                  <a:off x="1039" y="2205"/>
                  <a:ext cx="38" cy="12"/>
                </a:xfrm>
                <a:custGeom>
                  <a:avLst/>
                  <a:gdLst>
                    <a:gd name="T0" fmla="*/ 0 w 40079"/>
                    <a:gd name="T1" fmla="*/ 0 h 21600"/>
                    <a:gd name="T2" fmla="*/ 0 w 40079"/>
                    <a:gd name="T3" fmla="*/ 0 h 21600"/>
                    <a:gd name="T4" fmla="*/ 0 w 40079"/>
                    <a:gd name="T5" fmla="*/ 0 h 21600"/>
                    <a:gd name="T6" fmla="*/ 0 60000 65536"/>
                    <a:gd name="T7" fmla="*/ 0 60000 65536"/>
                    <a:gd name="T8" fmla="*/ 0 60000 65536"/>
                    <a:gd name="T9" fmla="*/ 0 w 40079"/>
                    <a:gd name="T10" fmla="*/ 0 h 21600"/>
                    <a:gd name="T11" fmla="*/ 40079 w 40079"/>
                    <a:gd name="T12" fmla="*/ 21600 h 21600"/>
                  </a:gdLst>
                  <a:ahLst/>
                  <a:cxnLst>
                    <a:cxn ang="T6">
                      <a:pos x="T0" y="T1"/>
                    </a:cxn>
                    <a:cxn ang="T7">
                      <a:pos x="T2" y="T3"/>
                    </a:cxn>
                    <a:cxn ang="T8">
                      <a:pos x="T4" y="T5"/>
                    </a:cxn>
                  </a:cxnLst>
                  <a:rect l="T9" t="T10" r="T11" b="T12"/>
                  <a:pathLst>
                    <a:path w="40079" h="21600" fill="none" extrusionOk="0">
                      <a:moveTo>
                        <a:pt x="0" y="14358"/>
                      </a:moveTo>
                      <a:cubicBezTo>
                        <a:pt x="3063" y="5749"/>
                        <a:pt x="11212" y="-1"/>
                        <a:pt x="20350" y="0"/>
                      </a:cubicBezTo>
                      <a:cubicBezTo>
                        <a:pt x="28878" y="0"/>
                        <a:pt x="36608" y="5017"/>
                        <a:pt x="40079" y="12807"/>
                      </a:cubicBezTo>
                    </a:path>
                    <a:path w="40079" h="21600" stroke="0" extrusionOk="0">
                      <a:moveTo>
                        <a:pt x="0" y="14358"/>
                      </a:moveTo>
                      <a:cubicBezTo>
                        <a:pt x="3063" y="5749"/>
                        <a:pt x="11212" y="-1"/>
                        <a:pt x="20350" y="0"/>
                      </a:cubicBezTo>
                      <a:cubicBezTo>
                        <a:pt x="28878" y="0"/>
                        <a:pt x="36608" y="5017"/>
                        <a:pt x="40079" y="12807"/>
                      </a:cubicBezTo>
                      <a:lnTo>
                        <a:pt x="20350" y="21600"/>
                      </a:lnTo>
                      <a:close/>
                    </a:path>
                  </a:pathLst>
                </a:custGeom>
                <a:solidFill>
                  <a:srgbClr val="E7EDED"/>
                </a:solidFill>
                <a:ln w="9525">
                  <a:noFill/>
                  <a:round/>
                  <a:headEnd/>
                  <a:tailEnd/>
                </a:ln>
              </p:spPr>
              <p:txBody>
                <a:bodyPr/>
                <a:lstStyle/>
                <a:p>
                  <a:endParaRPr lang="it-IT"/>
                </a:p>
              </p:txBody>
            </p:sp>
            <p:sp>
              <p:nvSpPr>
                <p:cNvPr id="36215" name="Arc 114"/>
                <p:cNvSpPr>
                  <a:spLocks/>
                </p:cNvSpPr>
                <p:nvPr/>
              </p:nvSpPr>
              <p:spPr bwMode="auto">
                <a:xfrm>
                  <a:off x="1040" y="2206"/>
                  <a:ext cx="36" cy="11"/>
                </a:xfrm>
                <a:custGeom>
                  <a:avLst/>
                  <a:gdLst>
                    <a:gd name="T0" fmla="*/ 0 w 39867"/>
                    <a:gd name="T1" fmla="*/ 0 h 21600"/>
                    <a:gd name="T2" fmla="*/ 0 w 39867"/>
                    <a:gd name="T3" fmla="*/ 0 h 21600"/>
                    <a:gd name="T4" fmla="*/ 0 w 39867"/>
                    <a:gd name="T5" fmla="*/ 0 h 21600"/>
                    <a:gd name="T6" fmla="*/ 0 60000 65536"/>
                    <a:gd name="T7" fmla="*/ 0 60000 65536"/>
                    <a:gd name="T8" fmla="*/ 0 60000 65536"/>
                    <a:gd name="T9" fmla="*/ 0 w 39867"/>
                    <a:gd name="T10" fmla="*/ 0 h 21600"/>
                    <a:gd name="T11" fmla="*/ 39867 w 39867"/>
                    <a:gd name="T12" fmla="*/ 21600 h 21600"/>
                  </a:gdLst>
                  <a:ahLst/>
                  <a:cxnLst>
                    <a:cxn ang="T6">
                      <a:pos x="T0" y="T1"/>
                    </a:cxn>
                    <a:cxn ang="T7">
                      <a:pos x="T2" y="T3"/>
                    </a:cxn>
                    <a:cxn ang="T8">
                      <a:pos x="T4" y="T5"/>
                    </a:cxn>
                  </a:cxnLst>
                  <a:rect l="T9" t="T10" r="T11" b="T12"/>
                  <a:pathLst>
                    <a:path w="39867" h="21600" fill="none" extrusionOk="0">
                      <a:moveTo>
                        <a:pt x="-1" y="14116"/>
                      </a:moveTo>
                      <a:cubicBezTo>
                        <a:pt x="3132" y="5633"/>
                        <a:pt x="11218" y="-1"/>
                        <a:pt x="20262" y="0"/>
                      </a:cubicBezTo>
                      <a:cubicBezTo>
                        <a:pt x="28681" y="0"/>
                        <a:pt x="36333" y="4892"/>
                        <a:pt x="39867" y="12533"/>
                      </a:cubicBezTo>
                    </a:path>
                    <a:path w="39867" h="21600" stroke="0" extrusionOk="0">
                      <a:moveTo>
                        <a:pt x="-1" y="14116"/>
                      </a:moveTo>
                      <a:cubicBezTo>
                        <a:pt x="3132" y="5633"/>
                        <a:pt x="11218" y="-1"/>
                        <a:pt x="20262" y="0"/>
                      </a:cubicBezTo>
                      <a:cubicBezTo>
                        <a:pt x="28681" y="0"/>
                        <a:pt x="36333" y="4892"/>
                        <a:pt x="39867" y="12533"/>
                      </a:cubicBezTo>
                      <a:lnTo>
                        <a:pt x="20262" y="21600"/>
                      </a:lnTo>
                      <a:close/>
                    </a:path>
                  </a:pathLst>
                </a:custGeom>
                <a:solidFill>
                  <a:srgbClr val="E7EDED"/>
                </a:solidFill>
                <a:ln w="3175">
                  <a:solidFill>
                    <a:srgbClr val="6C8F93"/>
                  </a:solidFill>
                  <a:round/>
                  <a:headEnd/>
                  <a:tailEnd/>
                </a:ln>
              </p:spPr>
              <p:txBody>
                <a:bodyPr/>
                <a:lstStyle/>
                <a:p>
                  <a:endParaRPr lang="it-IT"/>
                </a:p>
              </p:txBody>
            </p:sp>
            <p:sp>
              <p:nvSpPr>
                <p:cNvPr id="36216" name="Arc 115"/>
                <p:cNvSpPr>
                  <a:spLocks/>
                </p:cNvSpPr>
                <p:nvPr/>
              </p:nvSpPr>
              <p:spPr bwMode="auto">
                <a:xfrm>
                  <a:off x="1015" y="2211"/>
                  <a:ext cx="23" cy="14"/>
                </a:xfrm>
                <a:custGeom>
                  <a:avLst/>
                  <a:gdLst>
                    <a:gd name="T0" fmla="*/ 0 w 31958"/>
                    <a:gd name="T1" fmla="*/ 0 h 25972"/>
                    <a:gd name="T2" fmla="*/ 0 w 31958"/>
                    <a:gd name="T3" fmla="*/ 0 h 25972"/>
                    <a:gd name="T4" fmla="*/ 0 w 31958"/>
                    <a:gd name="T5" fmla="*/ 0 h 25972"/>
                    <a:gd name="T6" fmla="*/ 0 60000 65536"/>
                    <a:gd name="T7" fmla="*/ 0 60000 65536"/>
                    <a:gd name="T8" fmla="*/ 0 60000 65536"/>
                    <a:gd name="T9" fmla="*/ 0 w 31958"/>
                    <a:gd name="T10" fmla="*/ 0 h 25972"/>
                    <a:gd name="T11" fmla="*/ 31958 w 31958"/>
                    <a:gd name="T12" fmla="*/ 25972 h 25972"/>
                  </a:gdLst>
                  <a:ahLst/>
                  <a:cxnLst>
                    <a:cxn ang="T6">
                      <a:pos x="T0" y="T1"/>
                    </a:cxn>
                    <a:cxn ang="T7">
                      <a:pos x="T2" y="T3"/>
                    </a:cxn>
                    <a:cxn ang="T8">
                      <a:pos x="T4" y="T5"/>
                    </a:cxn>
                  </a:cxnLst>
                  <a:rect l="T9" t="T10" r="T11" b="T12"/>
                  <a:pathLst>
                    <a:path w="31958" h="25972" fill="none" extrusionOk="0">
                      <a:moveTo>
                        <a:pt x="447" y="25971"/>
                      </a:moveTo>
                      <a:cubicBezTo>
                        <a:pt x="149" y="24533"/>
                        <a:pt x="0" y="23068"/>
                        <a:pt x="0" y="21600"/>
                      </a:cubicBezTo>
                      <a:cubicBezTo>
                        <a:pt x="0" y="9670"/>
                        <a:pt x="9670" y="0"/>
                        <a:pt x="21600" y="0"/>
                      </a:cubicBezTo>
                      <a:cubicBezTo>
                        <a:pt x="25219" y="-1"/>
                        <a:pt x="28781" y="909"/>
                        <a:pt x="31958" y="2645"/>
                      </a:cubicBezTo>
                    </a:path>
                    <a:path w="31958" h="25972" stroke="0" extrusionOk="0">
                      <a:moveTo>
                        <a:pt x="447" y="25971"/>
                      </a:moveTo>
                      <a:cubicBezTo>
                        <a:pt x="149" y="24533"/>
                        <a:pt x="0" y="23068"/>
                        <a:pt x="0" y="21600"/>
                      </a:cubicBezTo>
                      <a:cubicBezTo>
                        <a:pt x="0" y="9670"/>
                        <a:pt x="9670" y="0"/>
                        <a:pt x="21600" y="0"/>
                      </a:cubicBezTo>
                      <a:cubicBezTo>
                        <a:pt x="25219" y="-1"/>
                        <a:pt x="28781" y="909"/>
                        <a:pt x="31958" y="2645"/>
                      </a:cubicBezTo>
                      <a:lnTo>
                        <a:pt x="21600" y="21600"/>
                      </a:lnTo>
                      <a:close/>
                    </a:path>
                  </a:pathLst>
                </a:custGeom>
                <a:solidFill>
                  <a:srgbClr val="E7EDED"/>
                </a:solidFill>
                <a:ln w="9525">
                  <a:noFill/>
                  <a:round/>
                  <a:headEnd/>
                  <a:tailEnd/>
                </a:ln>
              </p:spPr>
              <p:txBody>
                <a:bodyPr/>
                <a:lstStyle/>
                <a:p>
                  <a:endParaRPr lang="it-IT"/>
                </a:p>
              </p:txBody>
            </p:sp>
            <p:sp>
              <p:nvSpPr>
                <p:cNvPr id="36217" name="Arc 116"/>
                <p:cNvSpPr>
                  <a:spLocks/>
                </p:cNvSpPr>
                <p:nvPr/>
              </p:nvSpPr>
              <p:spPr bwMode="auto">
                <a:xfrm>
                  <a:off x="1016" y="2212"/>
                  <a:ext cx="21" cy="13"/>
                </a:xfrm>
                <a:custGeom>
                  <a:avLst/>
                  <a:gdLst>
                    <a:gd name="T0" fmla="*/ 0 w 31797"/>
                    <a:gd name="T1" fmla="*/ 0 h 26058"/>
                    <a:gd name="T2" fmla="*/ 0 w 31797"/>
                    <a:gd name="T3" fmla="*/ 0 h 26058"/>
                    <a:gd name="T4" fmla="*/ 0 w 31797"/>
                    <a:gd name="T5" fmla="*/ 0 h 26058"/>
                    <a:gd name="T6" fmla="*/ 0 60000 65536"/>
                    <a:gd name="T7" fmla="*/ 0 60000 65536"/>
                    <a:gd name="T8" fmla="*/ 0 60000 65536"/>
                    <a:gd name="T9" fmla="*/ 0 w 31797"/>
                    <a:gd name="T10" fmla="*/ 0 h 26058"/>
                    <a:gd name="T11" fmla="*/ 31797 w 31797"/>
                    <a:gd name="T12" fmla="*/ 26058 h 26058"/>
                  </a:gdLst>
                  <a:ahLst/>
                  <a:cxnLst>
                    <a:cxn ang="T6">
                      <a:pos x="T0" y="T1"/>
                    </a:cxn>
                    <a:cxn ang="T7">
                      <a:pos x="T2" y="T3"/>
                    </a:cxn>
                    <a:cxn ang="T8">
                      <a:pos x="T4" y="T5"/>
                    </a:cxn>
                  </a:cxnLst>
                  <a:rect l="T9" t="T10" r="T11" b="T12"/>
                  <a:pathLst>
                    <a:path w="31797" h="26058" fill="none" extrusionOk="0">
                      <a:moveTo>
                        <a:pt x="465" y="26057"/>
                      </a:moveTo>
                      <a:cubicBezTo>
                        <a:pt x="155" y="24592"/>
                        <a:pt x="0" y="23098"/>
                        <a:pt x="0" y="21600"/>
                      </a:cubicBezTo>
                      <a:cubicBezTo>
                        <a:pt x="0" y="9670"/>
                        <a:pt x="9670" y="0"/>
                        <a:pt x="21600" y="0"/>
                      </a:cubicBezTo>
                      <a:cubicBezTo>
                        <a:pt x="25157" y="-1"/>
                        <a:pt x="28660" y="878"/>
                        <a:pt x="31796" y="2558"/>
                      </a:cubicBezTo>
                    </a:path>
                    <a:path w="31797" h="26058" stroke="0" extrusionOk="0">
                      <a:moveTo>
                        <a:pt x="465" y="26057"/>
                      </a:moveTo>
                      <a:cubicBezTo>
                        <a:pt x="155" y="24592"/>
                        <a:pt x="0" y="23098"/>
                        <a:pt x="0" y="21600"/>
                      </a:cubicBezTo>
                      <a:cubicBezTo>
                        <a:pt x="0" y="9670"/>
                        <a:pt x="9670" y="0"/>
                        <a:pt x="21600" y="0"/>
                      </a:cubicBezTo>
                      <a:cubicBezTo>
                        <a:pt x="25157" y="-1"/>
                        <a:pt x="28660" y="878"/>
                        <a:pt x="31796" y="2558"/>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6218" name="Arc 117"/>
                <p:cNvSpPr>
                  <a:spLocks/>
                </p:cNvSpPr>
                <p:nvPr/>
              </p:nvSpPr>
              <p:spPr bwMode="auto">
                <a:xfrm>
                  <a:off x="1011" y="2242"/>
                  <a:ext cx="24" cy="11"/>
                </a:xfrm>
                <a:custGeom>
                  <a:avLst/>
                  <a:gdLst>
                    <a:gd name="T0" fmla="*/ 0 w 32394"/>
                    <a:gd name="T1" fmla="*/ 0 h 22980"/>
                    <a:gd name="T2" fmla="*/ 0 w 32394"/>
                    <a:gd name="T3" fmla="*/ 0 h 22980"/>
                    <a:gd name="T4" fmla="*/ 0 w 32394"/>
                    <a:gd name="T5" fmla="*/ 0 h 22980"/>
                    <a:gd name="T6" fmla="*/ 0 60000 65536"/>
                    <a:gd name="T7" fmla="*/ 0 60000 65536"/>
                    <a:gd name="T8" fmla="*/ 0 60000 65536"/>
                    <a:gd name="T9" fmla="*/ 0 w 32394"/>
                    <a:gd name="T10" fmla="*/ 0 h 22980"/>
                    <a:gd name="T11" fmla="*/ 32394 w 32394"/>
                    <a:gd name="T12" fmla="*/ 22980 h 22980"/>
                  </a:gdLst>
                  <a:ahLst/>
                  <a:cxnLst>
                    <a:cxn ang="T6">
                      <a:pos x="T0" y="T1"/>
                    </a:cxn>
                    <a:cxn ang="T7">
                      <a:pos x="T2" y="T3"/>
                    </a:cxn>
                    <a:cxn ang="T8">
                      <a:pos x="T4" y="T5"/>
                    </a:cxn>
                  </a:cxnLst>
                  <a:rect l="T9" t="T10" r="T11" b="T12"/>
                  <a:pathLst>
                    <a:path w="32394" h="22980" fill="none" extrusionOk="0">
                      <a:moveTo>
                        <a:pt x="32393" y="20089"/>
                      </a:moveTo>
                      <a:cubicBezTo>
                        <a:pt x="29111" y="21983"/>
                        <a:pt x="25389" y="22979"/>
                        <a:pt x="21600" y="22980"/>
                      </a:cubicBezTo>
                      <a:cubicBezTo>
                        <a:pt x="9670" y="22980"/>
                        <a:pt x="0" y="13309"/>
                        <a:pt x="0" y="1380"/>
                      </a:cubicBezTo>
                      <a:cubicBezTo>
                        <a:pt x="-1" y="919"/>
                        <a:pt x="14" y="459"/>
                        <a:pt x="44" y="0"/>
                      </a:cubicBezTo>
                    </a:path>
                    <a:path w="32394" h="22980" stroke="0" extrusionOk="0">
                      <a:moveTo>
                        <a:pt x="32393" y="20089"/>
                      </a:moveTo>
                      <a:cubicBezTo>
                        <a:pt x="29111" y="21983"/>
                        <a:pt x="25389" y="22979"/>
                        <a:pt x="21600" y="22980"/>
                      </a:cubicBezTo>
                      <a:cubicBezTo>
                        <a:pt x="9670" y="22980"/>
                        <a:pt x="0" y="13309"/>
                        <a:pt x="0" y="1380"/>
                      </a:cubicBezTo>
                      <a:cubicBezTo>
                        <a:pt x="-1" y="919"/>
                        <a:pt x="14" y="459"/>
                        <a:pt x="44" y="0"/>
                      </a:cubicBezTo>
                      <a:lnTo>
                        <a:pt x="21600" y="1380"/>
                      </a:lnTo>
                      <a:close/>
                    </a:path>
                  </a:pathLst>
                </a:custGeom>
                <a:solidFill>
                  <a:srgbClr val="E7EDED"/>
                </a:solidFill>
                <a:ln w="9525">
                  <a:noFill/>
                  <a:round/>
                  <a:headEnd/>
                  <a:tailEnd/>
                </a:ln>
              </p:spPr>
              <p:txBody>
                <a:bodyPr/>
                <a:lstStyle/>
                <a:p>
                  <a:endParaRPr lang="it-IT"/>
                </a:p>
              </p:txBody>
            </p:sp>
            <p:sp>
              <p:nvSpPr>
                <p:cNvPr id="36219" name="Arc 118"/>
                <p:cNvSpPr>
                  <a:spLocks/>
                </p:cNvSpPr>
                <p:nvPr/>
              </p:nvSpPr>
              <p:spPr bwMode="auto">
                <a:xfrm>
                  <a:off x="1012" y="2242"/>
                  <a:ext cx="22" cy="10"/>
                </a:xfrm>
                <a:custGeom>
                  <a:avLst/>
                  <a:gdLst>
                    <a:gd name="T0" fmla="*/ 0 w 32065"/>
                    <a:gd name="T1" fmla="*/ 0 h 23037"/>
                    <a:gd name="T2" fmla="*/ 0 w 32065"/>
                    <a:gd name="T3" fmla="*/ 0 h 23037"/>
                    <a:gd name="T4" fmla="*/ 0 w 32065"/>
                    <a:gd name="T5" fmla="*/ 0 h 23037"/>
                    <a:gd name="T6" fmla="*/ 0 60000 65536"/>
                    <a:gd name="T7" fmla="*/ 0 60000 65536"/>
                    <a:gd name="T8" fmla="*/ 0 60000 65536"/>
                    <a:gd name="T9" fmla="*/ 0 w 32065"/>
                    <a:gd name="T10" fmla="*/ 0 h 23037"/>
                    <a:gd name="T11" fmla="*/ 32065 w 32065"/>
                    <a:gd name="T12" fmla="*/ 23037 h 23037"/>
                  </a:gdLst>
                  <a:ahLst/>
                  <a:cxnLst>
                    <a:cxn ang="T6">
                      <a:pos x="T0" y="T1"/>
                    </a:cxn>
                    <a:cxn ang="T7">
                      <a:pos x="T2" y="T3"/>
                    </a:cxn>
                    <a:cxn ang="T8">
                      <a:pos x="T4" y="T5"/>
                    </a:cxn>
                  </a:cxnLst>
                  <a:rect l="T9" t="T10" r="T11" b="T12"/>
                  <a:pathLst>
                    <a:path w="32065" h="23037" fill="none" extrusionOk="0">
                      <a:moveTo>
                        <a:pt x="32065" y="20332"/>
                      </a:moveTo>
                      <a:cubicBezTo>
                        <a:pt x="28862" y="22106"/>
                        <a:pt x="25261" y="23036"/>
                        <a:pt x="21600" y="23037"/>
                      </a:cubicBezTo>
                      <a:cubicBezTo>
                        <a:pt x="9670" y="23037"/>
                        <a:pt x="0" y="13366"/>
                        <a:pt x="0" y="1437"/>
                      </a:cubicBezTo>
                      <a:cubicBezTo>
                        <a:pt x="-1" y="957"/>
                        <a:pt x="15" y="478"/>
                        <a:pt x="47" y="-1"/>
                      </a:cubicBezTo>
                    </a:path>
                    <a:path w="32065" h="23037" stroke="0" extrusionOk="0">
                      <a:moveTo>
                        <a:pt x="32065" y="20332"/>
                      </a:moveTo>
                      <a:cubicBezTo>
                        <a:pt x="28862" y="22106"/>
                        <a:pt x="25261" y="23036"/>
                        <a:pt x="21600" y="23037"/>
                      </a:cubicBezTo>
                      <a:cubicBezTo>
                        <a:pt x="9670" y="23037"/>
                        <a:pt x="0" y="13366"/>
                        <a:pt x="0" y="1437"/>
                      </a:cubicBezTo>
                      <a:cubicBezTo>
                        <a:pt x="-1" y="957"/>
                        <a:pt x="15" y="478"/>
                        <a:pt x="47" y="-1"/>
                      </a:cubicBezTo>
                      <a:lnTo>
                        <a:pt x="21600" y="1437"/>
                      </a:lnTo>
                      <a:close/>
                    </a:path>
                  </a:pathLst>
                </a:custGeom>
                <a:solidFill>
                  <a:srgbClr val="E7EDED"/>
                </a:solidFill>
                <a:ln w="3175">
                  <a:solidFill>
                    <a:srgbClr val="6C8F93"/>
                  </a:solidFill>
                  <a:round/>
                  <a:headEnd/>
                  <a:tailEnd/>
                </a:ln>
              </p:spPr>
              <p:txBody>
                <a:bodyPr/>
                <a:lstStyle/>
                <a:p>
                  <a:endParaRPr lang="it-IT"/>
                </a:p>
              </p:txBody>
            </p:sp>
            <p:sp>
              <p:nvSpPr>
                <p:cNvPr id="36220" name="Arc 119"/>
                <p:cNvSpPr>
                  <a:spLocks/>
                </p:cNvSpPr>
                <p:nvPr/>
              </p:nvSpPr>
              <p:spPr bwMode="auto">
                <a:xfrm>
                  <a:off x="1076" y="2211"/>
                  <a:ext cx="18" cy="13"/>
                </a:xfrm>
                <a:custGeom>
                  <a:avLst/>
                  <a:gdLst>
                    <a:gd name="T0" fmla="*/ 0 w 25836"/>
                    <a:gd name="T1" fmla="*/ 0 h 32090"/>
                    <a:gd name="T2" fmla="*/ 0 w 25836"/>
                    <a:gd name="T3" fmla="*/ 0 h 32090"/>
                    <a:gd name="T4" fmla="*/ 0 w 25836"/>
                    <a:gd name="T5" fmla="*/ 0 h 32090"/>
                    <a:gd name="T6" fmla="*/ 0 60000 65536"/>
                    <a:gd name="T7" fmla="*/ 0 60000 65536"/>
                    <a:gd name="T8" fmla="*/ 0 60000 65536"/>
                    <a:gd name="T9" fmla="*/ 0 w 25836"/>
                    <a:gd name="T10" fmla="*/ 0 h 32090"/>
                    <a:gd name="T11" fmla="*/ 25836 w 25836"/>
                    <a:gd name="T12" fmla="*/ 32090 h 32090"/>
                  </a:gdLst>
                  <a:ahLst/>
                  <a:cxnLst>
                    <a:cxn ang="T6">
                      <a:pos x="T0" y="T1"/>
                    </a:cxn>
                    <a:cxn ang="T7">
                      <a:pos x="T2" y="T3"/>
                    </a:cxn>
                    <a:cxn ang="T8">
                      <a:pos x="T4" y="T5"/>
                    </a:cxn>
                  </a:cxnLst>
                  <a:rect l="T9" t="T10" r="T11" b="T12"/>
                  <a:pathLst>
                    <a:path w="25836" h="32090" fill="none" extrusionOk="0">
                      <a:moveTo>
                        <a:pt x="0" y="419"/>
                      </a:moveTo>
                      <a:cubicBezTo>
                        <a:pt x="1394" y="140"/>
                        <a:pt x="2813" y="-1"/>
                        <a:pt x="4236" y="0"/>
                      </a:cubicBezTo>
                      <a:cubicBezTo>
                        <a:pt x="16165" y="0"/>
                        <a:pt x="25836" y="9670"/>
                        <a:pt x="25836" y="21600"/>
                      </a:cubicBezTo>
                      <a:cubicBezTo>
                        <a:pt x="25836" y="25270"/>
                        <a:pt x="24900" y="28881"/>
                        <a:pt x="23117" y="32089"/>
                      </a:cubicBezTo>
                    </a:path>
                    <a:path w="25836" h="32090" stroke="0" extrusionOk="0">
                      <a:moveTo>
                        <a:pt x="0" y="419"/>
                      </a:moveTo>
                      <a:cubicBezTo>
                        <a:pt x="1394" y="140"/>
                        <a:pt x="2813" y="-1"/>
                        <a:pt x="4236" y="0"/>
                      </a:cubicBezTo>
                      <a:cubicBezTo>
                        <a:pt x="16165" y="0"/>
                        <a:pt x="25836" y="9670"/>
                        <a:pt x="25836" y="21600"/>
                      </a:cubicBezTo>
                      <a:cubicBezTo>
                        <a:pt x="25836" y="25270"/>
                        <a:pt x="24900" y="28881"/>
                        <a:pt x="23117" y="32089"/>
                      </a:cubicBezTo>
                      <a:lnTo>
                        <a:pt x="4236" y="21600"/>
                      </a:lnTo>
                      <a:close/>
                    </a:path>
                  </a:pathLst>
                </a:custGeom>
                <a:solidFill>
                  <a:srgbClr val="E7EDED"/>
                </a:solidFill>
                <a:ln w="9525">
                  <a:noFill/>
                  <a:round/>
                  <a:headEnd/>
                  <a:tailEnd/>
                </a:ln>
              </p:spPr>
              <p:txBody>
                <a:bodyPr/>
                <a:lstStyle/>
                <a:p>
                  <a:endParaRPr lang="it-IT"/>
                </a:p>
              </p:txBody>
            </p:sp>
            <p:sp>
              <p:nvSpPr>
                <p:cNvPr id="36221" name="Arc 120"/>
                <p:cNvSpPr>
                  <a:spLocks/>
                </p:cNvSpPr>
                <p:nvPr/>
              </p:nvSpPr>
              <p:spPr bwMode="auto">
                <a:xfrm>
                  <a:off x="1076" y="2212"/>
                  <a:ext cx="17" cy="12"/>
                </a:xfrm>
                <a:custGeom>
                  <a:avLst/>
                  <a:gdLst>
                    <a:gd name="T0" fmla="*/ 0 w 25642"/>
                    <a:gd name="T1" fmla="*/ 0 h 32484"/>
                    <a:gd name="T2" fmla="*/ 0 w 25642"/>
                    <a:gd name="T3" fmla="*/ 0 h 32484"/>
                    <a:gd name="T4" fmla="*/ 0 w 25642"/>
                    <a:gd name="T5" fmla="*/ 0 h 32484"/>
                    <a:gd name="T6" fmla="*/ 0 60000 65536"/>
                    <a:gd name="T7" fmla="*/ 0 60000 65536"/>
                    <a:gd name="T8" fmla="*/ 0 60000 65536"/>
                    <a:gd name="T9" fmla="*/ 0 w 25642"/>
                    <a:gd name="T10" fmla="*/ 0 h 32484"/>
                    <a:gd name="T11" fmla="*/ 25642 w 25642"/>
                    <a:gd name="T12" fmla="*/ 32484 h 32484"/>
                  </a:gdLst>
                  <a:ahLst/>
                  <a:cxnLst>
                    <a:cxn ang="T6">
                      <a:pos x="T0" y="T1"/>
                    </a:cxn>
                    <a:cxn ang="T7">
                      <a:pos x="T2" y="T3"/>
                    </a:cxn>
                    <a:cxn ang="T8">
                      <a:pos x="T4" y="T5"/>
                    </a:cxn>
                  </a:cxnLst>
                  <a:rect l="T9" t="T10" r="T11" b="T12"/>
                  <a:pathLst>
                    <a:path w="25642" h="32484" fill="none" extrusionOk="0">
                      <a:moveTo>
                        <a:pt x="0" y="381"/>
                      </a:moveTo>
                      <a:cubicBezTo>
                        <a:pt x="1332" y="127"/>
                        <a:pt x="2685" y="-1"/>
                        <a:pt x="4042" y="0"/>
                      </a:cubicBezTo>
                      <a:cubicBezTo>
                        <a:pt x="15971" y="0"/>
                        <a:pt x="25642" y="9670"/>
                        <a:pt x="25642" y="21600"/>
                      </a:cubicBezTo>
                      <a:cubicBezTo>
                        <a:pt x="25642" y="25424"/>
                        <a:pt x="24626" y="29180"/>
                        <a:pt x="22699" y="32483"/>
                      </a:cubicBezTo>
                    </a:path>
                    <a:path w="25642" h="32484" stroke="0" extrusionOk="0">
                      <a:moveTo>
                        <a:pt x="0" y="381"/>
                      </a:moveTo>
                      <a:cubicBezTo>
                        <a:pt x="1332" y="127"/>
                        <a:pt x="2685" y="-1"/>
                        <a:pt x="4042" y="0"/>
                      </a:cubicBezTo>
                      <a:cubicBezTo>
                        <a:pt x="15971" y="0"/>
                        <a:pt x="25642" y="9670"/>
                        <a:pt x="25642" y="21600"/>
                      </a:cubicBezTo>
                      <a:cubicBezTo>
                        <a:pt x="25642" y="25424"/>
                        <a:pt x="24626" y="29180"/>
                        <a:pt x="22699" y="32483"/>
                      </a:cubicBezTo>
                      <a:lnTo>
                        <a:pt x="4042" y="21600"/>
                      </a:lnTo>
                      <a:close/>
                    </a:path>
                  </a:pathLst>
                </a:custGeom>
                <a:solidFill>
                  <a:srgbClr val="E7EDED"/>
                </a:solidFill>
                <a:ln w="3175">
                  <a:solidFill>
                    <a:srgbClr val="6C8F93"/>
                  </a:solidFill>
                  <a:round/>
                  <a:headEnd/>
                  <a:tailEnd/>
                </a:ln>
              </p:spPr>
              <p:txBody>
                <a:bodyPr/>
                <a:lstStyle/>
                <a:p>
                  <a:endParaRPr lang="it-IT"/>
                </a:p>
              </p:txBody>
            </p:sp>
            <p:sp>
              <p:nvSpPr>
                <p:cNvPr id="36222" name="Arc 121"/>
                <p:cNvSpPr>
                  <a:spLocks/>
                </p:cNvSpPr>
                <p:nvPr/>
              </p:nvSpPr>
              <p:spPr bwMode="auto">
                <a:xfrm>
                  <a:off x="1082" y="2225"/>
                  <a:ext cx="16" cy="13"/>
                </a:xfrm>
                <a:custGeom>
                  <a:avLst/>
                  <a:gdLst>
                    <a:gd name="T0" fmla="*/ 0 w 21600"/>
                    <a:gd name="T1" fmla="*/ 0 h 28665"/>
                    <a:gd name="T2" fmla="*/ 0 w 21600"/>
                    <a:gd name="T3" fmla="*/ 0 h 28665"/>
                    <a:gd name="T4" fmla="*/ 0 w 21600"/>
                    <a:gd name="T5" fmla="*/ 0 h 28665"/>
                    <a:gd name="T6" fmla="*/ 0 60000 65536"/>
                    <a:gd name="T7" fmla="*/ 0 60000 65536"/>
                    <a:gd name="T8" fmla="*/ 0 60000 65536"/>
                    <a:gd name="T9" fmla="*/ 0 w 21600"/>
                    <a:gd name="T10" fmla="*/ 0 h 28665"/>
                    <a:gd name="T11" fmla="*/ 21600 w 21600"/>
                    <a:gd name="T12" fmla="*/ 28665 h 28665"/>
                  </a:gdLst>
                  <a:ahLst/>
                  <a:cxnLst>
                    <a:cxn ang="T6">
                      <a:pos x="T0" y="T1"/>
                    </a:cxn>
                    <a:cxn ang="T7">
                      <a:pos x="T2" y="T3"/>
                    </a:cxn>
                    <a:cxn ang="T8">
                      <a:pos x="T4" y="T5"/>
                    </a:cxn>
                  </a:cxnLst>
                  <a:rect l="T9" t="T10" r="T11" b="T12"/>
                  <a:pathLst>
                    <a:path w="21600" h="28665" fill="none" extrusionOk="0">
                      <a:moveTo>
                        <a:pt x="13298" y="-1"/>
                      </a:moveTo>
                      <a:cubicBezTo>
                        <a:pt x="18537" y="4093"/>
                        <a:pt x="21600" y="10371"/>
                        <a:pt x="21600" y="17021"/>
                      </a:cubicBezTo>
                      <a:cubicBezTo>
                        <a:pt x="21600" y="21148"/>
                        <a:pt x="20417" y="25188"/>
                        <a:pt x="18192" y="28664"/>
                      </a:cubicBezTo>
                    </a:path>
                    <a:path w="21600" h="28665" stroke="0" extrusionOk="0">
                      <a:moveTo>
                        <a:pt x="13298" y="-1"/>
                      </a:moveTo>
                      <a:cubicBezTo>
                        <a:pt x="18537" y="4093"/>
                        <a:pt x="21600" y="10371"/>
                        <a:pt x="21600" y="17021"/>
                      </a:cubicBezTo>
                      <a:cubicBezTo>
                        <a:pt x="21600" y="21148"/>
                        <a:pt x="20417" y="25188"/>
                        <a:pt x="18192" y="28664"/>
                      </a:cubicBezTo>
                      <a:lnTo>
                        <a:pt x="0" y="17021"/>
                      </a:lnTo>
                      <a:close/>
                    </a:path>
                  </a:pathLst>
                </a:custGeom>
                <a:solidFill>
                  <a:srgbClr val="E7EDED"/>
                </a:solidFill>
                <a:ln w="9525">
                  <a:noFill/>
                  <a:round/>
                  <a:headEnd/>
                  <a:tailEnd/>
                </a:ln>
              </p:spPr>
              <p:txBody>
                <a:bodyPr/>
                <a:lstStyle/>
                <a:p>
                  <a:endParaRPr lang="it-IT"/>
                </a:p>
              </p:txBody>
            </p:sp>
            <p:sp>
              <p:nvSpPr>
                <p:cNvPr id="36223" name="Arc 122"/>
                <p:cNvSpPr>
                  <a:spLocks/>
                </p:cNvSpPr>
                <p:nvPr/>
              </p:nvSpPr>
              <p:spPr bwMode="auto">
                <a:xfrm>
                  <a:off x="1082" y="2226"/>
                  <a:ext cx="15" cy="12"/>
                </a:xfrm>
                <a:custGeom>
                  <a:avLst/>
                  <a:gdLst>
                    <a:gd name="T0" fmla="*/ 0 w 21600"/>
                    <a:gd name="T1" fmla="*/ 0 h 29262"/>
                    <a:gd name="T2" fmla="*/ 0 w 21600"/>
                    <a:gd name="T3" fmla="*/ 0 h 29262"/>
                    <a:gd name="T4" fmla="*/ 0 w 21600"/>
                    <a:gd name="T5" fmla="*/ 0 h 29262"/>
                    <a:gd name="T6" fmla="*/ 0 60000 65536"/>
                    <a:gd name="T7" fmla="*/ 0 60000 65536"/>
                    <a:gd name="T8" fmla="*/ 0 60000 65536"/>
                    <a:gd name="T9" fmla="*/ 0 w 21600"/>
                    <a:gd name="T10" fmla="*/ 0 h 29262"/>
                    <a:gd name="T11" fmla="*/ 21600 w 21600"/>
                    <a:gd name="T12" fmla="*/ 29262 h 29262"/>
                  </a:gdLst>
                  <a:ahLst/>
                  <a:cxnLst>
                    <a:cxn ang="T6">
                      <a:pos x="T0" y="T1"/>
                    </a:cxn>
                    <a:cxn ang="T7">
                      <a:pos x="T2" y="T3"/>
                    </a:cxn>
                    <a:cxn ang="T8">
                      <a:pos x="T4" y="T5"/>
                    </a:cxn>
                  </a:cxnLst>
                  <a:rect l="T9" t="T10" r="T11" b="T12"/>
                  <a:pathLst>
                    <a:path w="21600" h="29262" fill="none" extrusionOk="0">
                      <a:moveTo>
                        <a:pt x="12959" y="-1"/>
                      </a:moveTo>
                      <a:cubicBezTo>
                        <a:pt x="18399" y="4079"/>
                        <a:pt x="21600" y="10481"/>
                        <a:pt x="21600" y="17280"/>
                      </a:cubicBezTo>
                      <a:cubicBezTo>
                        <a:pt x="21600" y="21544"/>
                        <a:pt x="20337" y="25713"/>
                        <a:pt x="17971" y="29261"/>
                      </a:cubicBezTo>
                    </a:path>
                    <a:path w="21600" h="29262" stroke="0" extrusionOk="0">
                      <a:moveTo>
                        <a:pt x="12959" y="-1"/>
                      </a:moveTo>
                      <a:cubicBezTo>
                        <a:pt x="18399" y="4079"/>
                        <a:pt x="21600" y="10481"/>
                        <a:pt x="21600" y="17280"/>
                      </a:cubicBezTo>
                      <a:cubicBezTo>
                        <a:pt x="21600" y="21544"/>
                        <a:pt x="20337" y="25713"/>
                        <a:pt x="17971" y="29261"/>
                      </a:cubicBezTo>
                      <a:lnTo>
                        <a:pt x="0" y="17280"/>
                      </a:lnTo>
                      <a:close/>
                    </a:path>
                  </a:pathLst>
                </a:custGeom>
                <a:solidFill>
                  <a:srgbClr val="E7EDED"/>
                </a:solidFill>
                <a:ln w="3175">
                  <a:solidFill>
                    <a:srgbClr val="6C8F93"/>
                  </a:solidFill>
                  <a:round/>
                  <a:headEnd/>
                  <a:tailEnd/>
                </a:ln>
              </p:spPr>
              <p:txBody>
                <a:bodyPr/>
                <a:lstStyle/>
                <a:p>
                  <a:endParaRPr lang="it-IT"/>
                </a:p>
              </p:txBody>
            </p:sp>
            <p:sp>
              <p:nvSpPr>
                <p:cNvPr id="36224" name="Arc 123"/>
                <p:cNvSpPr>
                  <a:spLocks/>
                </p:cNvSpPr>
                <p:nvPr/>
              </p:nvSpPr>
              <p:spPr bwMode="auto">
                <a:xfrm>
                  <a:off x="1076" y="2237"/>
                  <a:ext cx="20" cy="20"/>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9525">
                  <a:noFill/>
                  <a:round/>
                  <a:headEnd/>
                  <a:tailEnd/>
                </a:ln>
              </p:spPr>
              <p:txBody>
                <a:bodyPr/>
                <a:lstStyle/>
                <a:p>
                  <a:endParaRPr lang="it-IT"/>
                </a:p>
              </p:txBody>
            </p:sp>
            <p:sp>
              <p:nvSpPr>
                <p:cNvPr id="36225" name="Arc 124"/>
                <p:cNvSpPr>
                  <a:spLocks/>
                </p:cNvSpPr>
                <p:nvPr/>
              </p:nvSpPr>
              <p:spPr bwMode="auto">
                <a:xfrm>
                  <a:off x="1076" y="2238"/>
                  <a:ext cx="19" cy="18"/>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3175">
                  <a:solidFill>
                    <a:srgbClr val="6C8F93"/>
                  </a:solidFill>
                  <a:round/>
                  <a:headEnd/>
                  <a:tailEnd/>
                </a:ln>
              </p:spPr>
              <p:txBody>
                <a:bodyPr/>
                <a:lstStyle/>
                <a:p>
                  <a:endParaRPr lang="it-IT"/>
                </a:p>
              </p:txBody>
            </p:sp>
            <p:sp>
              <p:nvSpPr>
                <p:cNvPr id="36226" name="Arc 125"/>
                <p:cNvSpPr>
                  <a:spLocks/>
                </p:cNvSpPr>
                <p:nvPr/>
              </p:nvSpPr>
              <p:spPr bwMode="auto">
                <a:xfrm>
                  <a:off x="1005" y="2225"/>
                  <a:ext cx="10" cy="17"/>
                </a:xfrm>
                <a:custGeom>
                  <a:avLst/>
                  <a:gdLst>
                    <a:gd name="T0" fmla="*/ 0 w 21600"/>
                    <a:gd name="T1" fmla="*/ 0 h 41281"/>
                    <a:gd name="T2" fmla="*/ 0 w 21600"/>
                    <a:gd name="T3" fmla="*/ 0 h 41281"/>
                    <a:gd name="T4" fmla="*/ 0 w 21600"/>
                    <a:gd name="T5" fmla="*/ 0 h 41281"/>
                    <a:gd name="T6" fmla="*/ 0 60000 65536"/>
                    <a:gd name="T7" fmla="*/ 0 60000 65536"/>
                    <a:gd name="T8" fmla="*/ 0 60000 65536"/>
                    <a:gd name="T9" fmla="*/ 0 w 21600"/>
                    <a:gd name="T10" fmla="*/ 0 h 41281"/>
                    <a:gd name="T11" fmla="*/ 21600 w 21600"/>
                    <a:gd name="T12" fmla="*/ 41281 h 41281"/>
                  </a:gdLst>
                  <a:ahLst/>
                  <a:cxnLst>
                    <a:cxn ang="T6">
                      <a:pos x="T0" y="T1"/>
                    </a:cxn>
                    <a:cxn ang="T7">
                      <a:pos x="T2" y="T3"/>
                    </a:cxn>
                    <a:cxn ang="T8">
                      <a:pos x="T4" y="T5"/>
                    </a:cxn>
                  </a:cxnLst>
                  <a:rect l="T9" t="T10" r="T11" b="T12"/>
                  <a:pathLst>
                    <a:path w="21600" h="41281" fill="none" extrusionOk="0">
                      <a:moveTo>
                        <a:pt x="12736" y="41280"/>
                      </a:moveTo>
                      <a:cubicBezTo>
                        <a:pt x="4984" y="37792"/>
                        <a:pt x="0" y="30082"/>
                        <a:pt x="0" y="21583"/>
                      </a:cubicBezTo>
                      <a:cubicBezTo>
                        <a:pt x="-1" y="9982"/>
                        <a:pt x="9163" y="453"/>
                        <a:pt x="20754" y="-1"/>
                      </a:cubicBezTo>
                    </a:path>
                    <a:path w="21600" h="41281" stroke="0" extrusionOk="0">
                      <a:moveTo>
                        <a:pt x="12736" y="41280"/>
                      </a:moveTo>
                      <a:cubicBezTo>
                        <a:pt x="4984" y="37792"/>
                        <a:pt x="0" y="30082"/>
                        <a:pt x="0" y="21583"/>
                      </a:cubicBezTo>
                      <a:cubicBezTo>
                        <a:pt x="-1" y="9982"/>
                        <a:pt x="9163" y="453"/>
                        <a:pt x="20754" y="-1"/>
                      </a:cubicBezTo>
                      <a:lnTo>
                        <a:pt x="21600" y="21583"/>
                      </a:lnTo>
                      <a:close/>
                    </a:path>
                  </a:pathLst>
                </a:custGeom>
                <a:solidFill>
                  <a:srgbClr val="E7EDED"/>
                </a:solidFill>
                <a:ln w="9525">
                  <a:noFill/>
                  <a:round/>
                  <a:headEnd/>
                  <a:tailEnd/>
                </a:ln>
              </p:spPr>
              <p:txBody>
                <a:bodyPr/>
                <a:lstStyle/>
                <a:p>
                  <a:endParaRPr lang="it-IT"/>
                </a:p>
              </p:txBody>
            </p:sp>
            <p:sp>
              <p:nvSpPr>
                <p:cNvPr id="36227" name="Arc 126"/>
                <p:cNvSpPr>
                  <a:spLocks/>
                </p:cNvSpPr>
                <p:nvPr/>
              </p:nvSpPr>
              <p:spPr bwMode="auto">
                <a:xfrm>
                  <a:off x="1006" y="2226"/>
                  <a:ext cx="9" cy="15"/>
                </a:xfrm>
                <a:custGeom>
                  <a:avLst/>
                  <a:gdLst>
                    <a:gd name="T0" fmla="*/ 0 w 21600"/>
                    <a:gd name="T1" fmla="*/ 0 h 41322"/>
                    <a:gd name="T2" fmla="*/ 0 w 21600"/>
                    <a:gd name="T3" fmla="*/ 0 h 41322"/>
                    <a:gd name="T4" fmla="*/ 0 w 21600"/>
                    <a:gd name="T5" fmla="*/ 0 h 41322"/>
                    <a:gd name="T6" fmla="*/ 0 60000 65536"/>
                    <a:gd name="T7" fmla="*/ 0 60000 65536"/>
                    <a:gd name="T8" fmla="*/ 0 60000 65536"/>
                    <a:gd name="T9" fmla="*/ 0 w 21600"/>
                    <a:gd name="T10" fmla="*/ 0 h 41322"/>
                    <a:gd name="T11" fmla="*/ 21600 w 21600"/>
                    <a:gd name="T12" fmla="*/ 41322 h 41322"/>
                  </a:gdLst>
                  <a:ahLst/>
                  <a:cxnLst>
                    <a:cxn ang="T6">
                      <a:pos x="T0" y="T1"/>
                    </a:cxn>
                    <a:cxn ang="T7">
                      <a:pos x="T2" y="T3"/>
                    </a:cxn>
                    <a:cxn ang="T8">
                      <a:pos x="T4" y="T5"/>
                    </a:cxn>
                  </a:cxnLst>
                  <a:rect l="T9" t="T10" r="T11" b="T12"/>
                  <a:pathLst>
                    <a:path w="21600" h="41322" fill="none" extrusionOk="0">
                      <a:moveTo>
                        <a:pt x="12826" y="41322"/>
                      </a:moveTo>
                      <a:cubicBezTo>
                        <a:pt x="5026" y="37855"/>
                        <a:pt x="0" y="30119"/>
                        <a:pt x="0" y="21584"/>
                      </a:cubicBezTo>
                      <a:cubicBezTo>
                        <a:pt x="-1" y="9979"/>
                        <a:pt x="9169" y="448"/>
                        <a:pt x="20766" y="0"/>
                      </a:cubicBezTo>
                    </a:path>
                    <a:path w="21600" h="41322" stroke="0" extrusionOk="0">
                      <a:moveTo>
                        <a:pt x="12826" y="41322"/>
                      </a:moveTo>
                      <a:cubicBezTo>
                        <a:pt x="5026" y="37855"/>
                        <a:pt x="0" y="30119"/>
                        <a:pt x="0" y="21584"/>
                      </a:cubicBezTo>
                      <a:cubicBezTo>
                        <a:pt x="-1" y="9979"/>
                        <a:pt x="9169" y="448"/>
                        <a:pt x="20766" y="0"/>
                      </a:cubicBezTo>
                      <a:lnTo>
                        <a:pt x="21600" y="21584"/>
                      </a:lnTo>
                      <a:close/>
                    </a:path>
                  </a:pathLst>
                </a:custGeom>
                <a:solidFill>
                  <a:srgbClr val="E7EDED"/>
                </a:solidFill>
                <a:ln w="3175">
                  <a:solidFill>
                    <a:srgbClr val="6C8F93"/>
                  </a:solidFill>
                  <a:round/>
                  <a:headEnd/>
                  <a:tailEnd/>
                </a:ln>
              </p:spPr>
              <p:txBody>
                <a:bodyPr/>
                <a:lstStyle/>
                <a:p>
                  <a:endParaRPr lang="it-IT"/>
                </a:p>
              </p:txBody>
            </p:sp>
            <p:sp>
              <p:nvSpPr>
                <p:cNvPr id="36228" name="Arc 127"/>
                <p:cNvSpPr>
                  <a:spLocks/>
                </p:cNvSpPr>
                <p:nvPr/>
              </p:nvSpPr>
              <p:spPr bwMode="auto">
                <a:xfrm>
                  <a:off x="1034" y="2249"/>
                  <a:ext cx="43" cy="12"/>
                </a:xfrm>
                <a:custGeom>
                  <a:avLst/>
                  <a:gdLst>
                    <a:gd name="T0" fmla="*/ 0 w 39157"/>
                    <a:gd name="T1" fmla="*/ 0 h 21600"/>
                    <a:gd name="T2" fmla="*/ 0 w 39157"/>
                    <a:gd name="T3" fmla="*/ 0 h 21600"/>
                    <a:gd name="T4" fmla="*/ 0 w 39157"/>
                    <a:gd name="T5" fmla="*/ 0 h 21600"/>
                    <a:gd name="T6" fmla="*/ 0 60000 65536"/>
                    <a:gd name="T7" fmla="*/ 0 60000 65536"/>
                    <a:gd name="T8" fmla="*/ 0 60000 65536"/>
                    <a:gd name="T9" fmla="*/ 0 w 39157"/>
                    <a:gd name="T10" fmla="*/ 0 h 21600"/>
                    <a:gd name="T11" fmla="*/ 39157 w 39157"/>
                    <a:gd name="T12" fmla="*/ 21600 h 21600"/>
                  </a:gdLst>
                  <a:ahLst/>
                  <a:cxnLst>
                    <a:cxn ang="T6">
                      <a:pos x="T0" y="T1"/>
                    </a:cxn>
                    <a:cxn ang="T7">
                      <a:pos x="T2" y="T3"/>
                    </a:cxn>
                    <a:cxn ang="T8">
                      <a:pos x="T4" y="T5"/>
                    </a:cxn>
                  </a:cxnLst>
                  <a:rect l="T9" t="T10" r="T11" b="T12"/>
                  <a:pathLst>
                    <a:path w="39157" h="21600" fill="none" extrusionOk="0">
                      <a:moveTo>
                        <a:pt x="39156" y="12211"/>
                      </a:moveTo>
                      <a:cubicBezTo>
                        <a:pt x="35129" y="18087"/>
                        <a:pt x="28463" y="21599"/>
                        <a:pt x="21340" y="21600"/>
                      </a:cubicBezTo>
                      <a:cubicBezTo>
                        <a:pt x="10701" y="21600"/>
                        <a:pt x="1646" y="13853"/>
                        <a:pt x="0" y="3342"/>
                      </a:cubicBezTo>
                    </a:path>
                    <a:path w="39157" h="21600" stroke="0" extrusionOk="0">
                      <a:moveTo>
                        <a:pt x="39156" y="12211"/>
                      </a:moveTo>
                      <a:cubicBezTo>
                        <a:pt x="35129" y="18087"/>
                        <a:pt x="28463" y="21599"/>
                        <a:pt x="21340" y="21600"/>
                      </a:cubicBezTo>
                      <a:cubicBezTo>
                        <a:pt x="10701" y="21600"/>
                        <a:pt x="1646" y="13853"/>
                        <a:pt x="0" y="3342"/>
                      </a:cubicBezTo>
                      <a:lnTo>
                        <a:pt x="21340" y="0"/>
                      </a:lnTo>
                      <a:close/>
                    </a:path>
                  </a:pathLst>
                </a:custGeom>
                <a:solidFill>
                  <a:srgbClr val="E7EDED"/>
                </a:solidFill>
                <a:ln w="9525">
                  <a:noFill/>
                  <a:round/>
                  <a:headEnd/>
                  <a:tailEnd/>
                </a:ln>
              </p:spPr>
              <p:txBody>
                <a:bodyPr/>
                <a:lstStyle/>
                <a:p>
                  <a:endParaRPr lang="it-IT"/>
                </a:p>
              </p:txBody>
            </p:sp>
            <p:sp>
              <p:nvSpPr>
                <p:cNvPr id="36229" name="Arc 128"/>
                <p:cNvSpPr>
                  <a:spLocks/>
                </p:cNvSpPr>
                <p:nvPr/>
              </p:nvSpPr>
              <p:spPr bwMode="auto">
                <a:xfrm>
                  <a:off x="1035" y="2249"/>
                  <a:ext cx="40" cy="11"/>
                </a:xfrm>
                <a:custGeom>
                  <a:avLst/>
                  <a:gdLst>
                    <a:gd name="T0" fmla="*/ 0 w 38879"/>
                    <a:gd name="T1" fmla="*/ 0 h 21600"/>
                    <a:gd name="T2" fmla="*/ 0 w 38879"/>
                    <a:gd name="T3" fmla="*/ 0 h 21600"/>
                    <a:gd name="T4" fmla="*/ 0 w 38879"/>
                    <a:gd name="T5" fmla="*/ 0 h 21600"/>
                    <a:gd name="T6" fmla="*/ 0 60000 65536"/>
                    <a:gd name="T7" fmla="*/ 0 60000 65536"/>
                    <a:gd name="T8" fmla="*/ 0 60000 65536"/>
                    <a:gd name="T9" fmla="*/ 0 w 38879"/>
                    <a:gd name="T10" fmla="*/ 0 h 21600"/>
                    <a:gd name="T11" fmla="*/ 38879 w 38879"/>
                    <a:gd name="T12" fmla="*/ 21600 h 21600"/>
                  </a:gdLst>
                  <a:ahLst/>
                  <a:cxnLst>
                    <a:cxn ang="T6">
                      <a:pos x="T0" y="T1"/>
                    </a:cxn>
                    <a:cxn ang="T7">
                      <a:pos x="T2" y="T3"/>
                    </a:cxn>
                    <a:cxn ang="T8">
                      <a:pos x="T4" y="T5"/>
                    </a:cxn>
                  </a:cxnLst>
                  <a:rect l="T9" t="T10" r="T11" b="T12"/>
                  <a:pathLst>
                    <a:path w="38879" h="21600" fill="none" extrusionOk="0">
                      <a:moveTo>
                        <a:pt x="38878" y="12573"/>
                      </a:moveTo>
                      <a:cubicBezTo>
                        <a:pt x="34822" y="18239"/>
                        <a:pt x="28283" y="21599"/>
                        <a:pt x="21316" y="21600"/>
                      </a:cubicBezTo>
                      <a:cubicBezTo>
                        <a:pt x="10732" y="21600"/>
                        <a:pt x="1708" y="13932"/>
                        <a:pt x="-1" y="3488"/>
                      </a:cubicBezTo>
                    </a:path>
                    <a:path w="38879" h="21600" stroke="0" extrusionOk="0">
                      <a:moveTo>
                        <a:pt x="38878" y="12573"/>
                      </a:moveTo>
                      <a:cubicBezTo>
                        <a:pt x="34822" y="18239"/>
                        <a:pt x="28283" y="21599"/>
                        <a:pt x="21316" y="21600"/>
                      </a:cubicBezTo>
                      <a:cubicBezTo>
                        <a:pt x="10732" y="21600"/>
                        <a:pt x="1708" y="13932"/>
                        <a:pt x="-1" y="3488"/>
                      </a:cubicBezTo>
                      <a:lnTo>
                        <a:pt x="21316" y="0"/>
                      </a:lnTo>
                      <a:close/>
                    </a:path>
                  </a:pathLst>
                </a:custGeom>
                <a:solidFill>
                  <a:srgbClr val="E7EDED"/>
                </a:solidFill>
                <a:ln w="3175">
                  <a:solidFill>
                    <a:srgbClr val="6C8F93"/>
                  </a:solidFill>
                  <a:round/>
                  <a:headEnd/>
                  <a:tailEnd/>
                </a:ln>
              </p:spPr>
              <p:txBody>
                <a:bodyPr/>
                <a:lstStyle/>
                <a:p>
                  <a:endParaRPr lang="it-IT"/>
                </a:p>
              </p:txBody>
            </p:sp>
          </p:grpSp>
        </p:grpSp>
        <p:grpSp>
          <p:nvGrpSpPr>
            <p:cNvPr id="36163" name="Group 129"/>
            <p:cNvGrpSpPr>
              <a:grpSpLocks/>
            </p:cNvGrpSpPr>
            <p:nvPr/>
          </p:nvGrpSpPr>
          <p:grpSpPr bwMode="auto">
            <a:xfrm>
              <a:off x="1523" y="332"/>
              <a:ext cx="170" cy="169"/>
              <a:chOff x="775" y="1966"/>
              <a:chExt cx="170" cy="169"/>
            </a:xfrm>
          </p:grpSpPr>
          <p:sp>
            <p:nvSpPr>
              <p:cNvPr id="36192" name="Freeform 130"/>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6193" name="Freeform 131"/>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6194" name="Rectangle 132"/>
              <p:cNvSpPr>
                <a:spLocks noChangeArrowheads="1"/>
              </p:cNvSpPr>
              <p:nvPr/>
            </p:nvSpPr>
            <p:spPr bwMode="auto">
              <a:xfrm>
                <a:off x="799" y="2086"/>
                <a:ext cx="130"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195" name="Rectangle 133"/>
              <p:cNvSpPr>
                <a:spLocks noChangeArrowheads="1"/>
              </p:cNvSpPr>
              <p:nvPr/>
            </p:nvSpPr>
            <p:spPr bwMode="auto">
              <a:xfrm>
                <a:off x="800" y="2087"/>
                <a:ext cx="128"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196" name="Freeform 134"/>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6197" name="Freeform 135"/>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6198" name="Freeform 136"/>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6199" name="Freeform 137"/>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6200" name="Freeform 138"/>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6201" name="Freeform 139"/>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6202" name="Rectangle 140"/>
              <p:cNvSpPr>
                <a:spLocks noChangeArrowheads="1"/>
              </p:cNvSpPr>
              <p:nvPr/>
            </p:nvSpPr>
            <p:spPr bwMode="auto">
              <a:xfrm>
                <a:off x="802" y="1981"/>
                <a:ext cx="128"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03" name="Rectangle 141"/>
              <p:cNvSpPr>
                <a:spLocks noChangeArrowheads="1"/>
              </p:cNvSpPr>
              <p:nvPr/>
            </p:nvSpPr>
            <p:spPr bwMode="auto">
              <a:xfrm>
                <a:off x="813" y="1993"/>
                <a:ext cx="104"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204" name="Freeform 142"/>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6205" name="Freeform 143"/>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6206" name="Freeform 144"/>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9525">
                <a:noFill/>
                <a:round/>
                <a:headEnd/>
                <a:tailEnd/>
              </a:ln>
            </p:spPr>
            <p:txBody>
              <a:bodyPr/>
              <a:lstStyle/>
              <a:p>
                <a:endParaRPr lang="it-IT"/>
              </a:p>
            </p:txBody>
          </p:sp>
          <p:sp>
            <p:nvSpPr>
              <p:cNvPr id="36207" name="Freeform 145"/>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6208" name="Freeform 146"/>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9525">
                <a:noFill/>
                <a:round/>
                <a:headEnd/>
                <a:tailEnd/>
              </a:ln>
            </p:spPr>
            <p:txBody>
              <a:bodyPr/>
              <a:lstStyle/>
              <a:p>
                <a:endParaRPr lang="it-IT"/>
              </a:p>
            </p:txBody>
          </p:sp>
          <p:sp>
            <p:nvSpPr>
              <p:cNvPr id="36209" name="Freeform 147"/>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6210" name="Rectangle 148"/>
              <p:cNvSpPr>
                <a:spLocks noChangeArrowheads="1"/>
              </p:cNvSpPr>
              <p:nvPr/>
            </p:nvSpPr>
            <p:spPr bwMode="auto">
              <a:xfrm>
                <a:off x="775"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211" name="Rectangle 149"/>
              <p:cNvSpPr>
                <a:spLocks noChangeArrowheads="1"/>
              </p:cNvSpPr>
              <p:nvPr/>
            </p:nvSpPr>
            <p:spPr bwMode="auto">
              <a:xfrm>
                <a:off x="776"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6164" name="Group 150"/>
            <p:cNvGrpSpPr>
              <a:grpSpLocks/>
            </p:cNvGrpSpPr>
            <p:nvPr/>
          </p:nvGrpSpPr>
          <p:grpSpPr bwMode="auto">
            <a:xfrm>
              <a:off x="1568" y="370"/>
              <a:ext cx="92" cy="56"/>
              <a:chOff x="820" y="2004"/>
              <a:chExt cx="92" cy="56"/>
            </a:xfrm>
          </p:grpSpPr>
          <p:grpSp>
            <p:nvGrpSpPr>
              <p:cNvPr id="36165" name="Group 151"/>
              <p:cNvGrpSpPr>
                <a:grpSpLocks/>
              </p:cNvGrpSpPr>
              <p:nvPr/>
            </p:nvGrpSpPr>
            <p:grpSpPr bwMode="auto">
              <a:xfrm>
                <a:off x="820" y="2004"/>
                <a:ext cx="92" cy="56"/>
                <a:chOff x="820" y="2004"/>
                <a:chExt cx="92" cy="56"/>
              </a:xfrm>
            </p:grpSpPr>
            <p:sp>
              <p:nvSpPr>
                <p:cNvPr id="36183" name="Oval 152"/>
                <p:cNvSpPr>
                  <a:spLocks noChangeArrowheads="1"/>
                </p:cNvSpPr>
                <p:nvPr/>
              </p:nvSpPr>
              <p:spPr bwMode="auto">
                <a:xfrm>
                  <a:off x="852" y="2004"/>
                  <a:ext cx="4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84" name="Oval 153"/>
                <p:cNvSpPr>
                  <a:spLocks noChangeArrowheads="1"/>
                </p:cNvSpPr>
                <p:nvPr/>
              </p:nvSpPr>
              <p:spPr bwMode="auto">
                <a:xfrm>
                  <a:off x="830"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85" name="Oval 154"/>
                <p:cNvSpPr>
                  <a:spLocks noChangeArrowheads="1"/>
                </p:cNvSpPr>
                <p:nvPr/>
              </p:nvSpPr>
              <p:spPr bwMode="auto">
                <a:xfrm>
                  <a:off x="820"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86" name="Oval 155"/>
                <p:cNvSpPr>
                  <a:spLocks noChangeArrowheads="1"/>
                </p:cNvSpPr>
                <p:nvPr/>
              </p:nvSpPr>
              <p:spPr bwMode="auto">
                <a:xfrm>
                  <a:off x="826"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87" name="Oval 156"/>
                <p:cNvSpPr>
                  <a:spLocks noChangeArrowheads="1"/>
                </p:cNvSpPr>
                <p:nvPr/>
              </p:nvSpPr>
              <p:spPr bwMode="auto">
                <a:xfrm>
                  <a:off x="848" y="2036"/>
                  <a:ext cx="48"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88" name="Oval 157"/>
                <p:cNvSpPr>
                  <a:spLocks noChangeArrowheads="1"/>
                </p:cNvSpPr>
                <p:nvPr/>
              </p:nvSpPr>
              <p:spPr bwMode="auto">
                <a:xfrm>
                  <a:off x="878" y="2010"/>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89" name="Oval 158"/>
                <p:cNvSpPr>
                  <a:spLocks noChangeArrowheads="1"/>
                </p:cNvSpPr>
                <p:nvPr/>
              </p:nvSpPr>
              <p:spPr bwMode="auto">
                <a:xfrm>
                  <a:off x="882" y="2022"/>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90" name="Oval 159"/>
                <p:cNvSpPr>
                  <a:spLocks noChangeArrowheads="1"/>
                </p:cNvSpPr>
                <p:nvPr/>
              </p:nvSpPr>
              <p:spPr bwMode="auto">
                <a:xfrm>
                  <a:off x="880" y="2026"/>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91" name="Oval 160"/>
                <p:cNvSpPr>
                  <a:spLocks noChangeArrowheads="1"/>
                </p:cNvSpPr>
                <p:nvPr/>
              </p:nvSpPr>
              <p:spPr bwMode="auto">
                <a:xfrm>
                  <a:off x="836" y="2018"/>
                  <a:ext cx="6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6166" name="Group 161"/>
              <p:cNvGrpSpPr>
                <a:grpSpLocks/>
              </p:cNvGrpSpPr>
              <p:nvPr/>
            </p:nvGrpSpPr>
            <p:grpSpPr bwMode="auto">
              <a:xfrm>
                <a:off x="820" y="2004"/>
                <a:ext cx="92" cy="56"/>
                <a:chOff x="820" y="2004"/>
                <a:chExt cx="92" cy="56"/>
              </a:xfrm>
            </p:grpSpPr>
            <p:sp>
              <p:nvSpPr>
                <p:cNvPr id="36167" name="Arc 162"/>
                <p:cNvSpPr>
                  <a:spLocks/>
                </p:cNvSpPr>
                <p:nvPr/>
              </p:nvSpPr>
              <p:spPr bwMode="auto">
                <a:xfrm>
                  <a:off x="853" y="2004"/>
                  <a:ext cx="38" cy="12"/>
                </a:xfrm>
                <a:custGeom>
                  <a:avLst/>
                  <a:gdLst>
                    <a:gd name="T0" fmla="*/ 0 w 41217"/>
                    <a:gd name="T1" fmla="*/ 0 h 21600"/>
                    <a:gd name="T2" fmla="*/ 0 w 41217"/>
                    <a:gd name="T3" fmla="*/ 0 h 21600"/>
                    <a:gd name="T4" fmla="*/ 0 w 41217"/>
                    <a:gd name="T5" fmla="*/ 0 h 21600"/>
                    <a:gd name="T6" fmla="*/ 0 60000 65536"/>
                    <a:gd name="T7" fmla="*/ 0 60000 65536"/>
                    <a:gd name="T8" fmla="*/ 0 60000 65536"/>
                    <a:gd name="T9" fmla="*/ 0 w 41217"/>
                    <a:gd name="T10" fmla="*/ 0 h 21600"/>
                    <a:gd name="T11" fmla="*/ 41217 w 41217"/>
                    <a:gd name="T12" fmla="*/ 21600 h 21600"/>
                  </a:gdLst>
                  <a:ahLst/>
                  <a:cxnLst>
                    <a:cxn ang="T6">
                      <a:pos x="T0" y="T1"/>
                    </a:cxn>
                    <a:cxn ang="T7">
                      <a:pos x="T2" y="T3"/>
                    </a:cxn>
                    <a:cxn ang="T8">
                      <a:pos x="T4" y="T5"/>
                    </a:cxn>
                  </a:cxnLst>
                  <a:rect l="T9" t="T10" r="T11" b="T12"/>
                  <a:pathLst>
                    <a:path w="41217" h="21600" fill="none" extrusionOk="0">
                      <a:moveTo>
                        <a:pt x="-1" y="15818"/>
                      </a:moveTo>
                      <a:cubicBezTo>
                        <a:pt x="2596" y="6470"/>
                        <a:pt x="11109" y="-1"/>
                        <a:pt x="20812" y="0"/>
                      </a:cubicBezTo>
                      <a:cubicBezTo>
                        <a:pt x="30010" y="0"/>
                        <a:pt x="38199" y="5825"/>
                        <a:pt x="41216" y="14515"/>
                      </a:cubicBezTo>
                    </a:path>
                    <a:path w="41217" h="21600" stroke="0" extrusionOk="0">
                      <a:moveTo>
                        <a:pt x="-1" y="15818"/>
                      </a:moveTo>
                      <a:cubicBezTo>
                        <a:pt x="2596" y="6470"/>
                        <a:pt x="11109" y="-1"/>
                        <a:pt x="20812" y="0"/>
                      </a:cubicBezTo>
                      <a:cubicBezTo>
                        <a:pt x="30010" y="0"/>
                        <a:pt x="38199" y="5825"/>
                        <a:pt x="41216" y="14515"/>
                      </a:cubicBezTo>
                      <a:lnTo>
                        <a:pt x="20812" y="21600"/>
                      </a:lnTo>
                      <a:close/>
                    </a:path>
                  </a:pathLst>
                </a:custGeom>
                <a:solidFill>
                  <a:srgbClr val="E7EDED"/>
                </a:solidFill>
                <a:ln w="9525">
                  <a:noFill/>
                  <a:round/>
                  <a:headEnd/>
                  <a:tailEnd/>
                </a:ln>
              </p:spPr>
              <p:txBody>
                <a:bodyPr/>
                <a:lstStyle/>
                <a:p>
                  <a:endParaRPr lang="it-IT"/>
                </a:p>
              </p:txBody>
            </p:sp>
            <p:sp>
              <p:nvSpPr>
                <p:cNvPr id="36168" name="Arc 163"/>
                <p:cNvSpPr>
                  <a:spLocks/>
                </p:cNvSpPr>
                <p:nvPr/>
              </p:nvSpPr>
              <p:spPr bwMode="auto">
                <a:xfrm>
                  <a:off x="854" y="2005"/>
                  <a:ext cx="36" cy="11"/>
                </a:xfrm>
                <a:custGeom>
                  <a:avLst/>
                  <a:gdLst>
                    <a:gd name="T0" fmla="*/ 0 w 41081"/>
                    <a:gd name="T1" fmla="*/ 0 h 21600"/>
                    <a:gd name="T2" fmla="*/ 0 w 41081"/>
                    <a:gd name="T3" fmla="*/ 0 h 21600"/>
                    <a:gd name="T4" fmla="*/ 0 w 41081"/>
                    <a:gd name="T5" fmla="*/ 0 h 21600"/>
                    <a:gd name="T6" fmla="*/ 0 60000 65536"/>
                    <a:gd name="T7" fmla="*/ 0 60000 65536"/>
                    <a:gd name="T8" fmla="*/ 0 60000 65536"/>
                    <a:gd name="T9" fmla="*/ 0 w 41081"/>
                    <a:gd name="T10" fmla="*/ 0 h 21600"/>
                    <a:gd name="T11" fmla="*/ 41081 w 41081"/>
                    <a:gd name="T12" fmla="*/ 21600 h 21600"/>
                  </a:gdLst>
                  <a:ahLst/>
                  <a:cxnLst>
                    <a:cxn ang="T6">
                      <a:pos x="T0" y="T1"/>
                    </a:cxn>
                    <a:cxn ang="T7">
                      <a:pos x="T2" y="T3"/>
                    </a:cxn>
                    <a:cxn ang="T8">
                      <a:pos x="T4" y="T5"/>
                    </a:cxn>
                  </a:cxnLst>
                  <a:rect l="T9" t="T10" r="T11" b="T12"/>
                  <a:pathLst>
                    <a:path w="41081" h="21600" fill="none" extrusionOk="0">
                      <a:moveTo>
                        <a:pt x="0" y="15624"/>
                      </a:moveTo>
                      <a:cubicBezTo>
                        <a:pt x="2663" y="6372"/>
                        <a:pt x="11129" y="-1"/>
                        <a:pt x="20757" y="0"/>
                      </a:cubicBezTo>
                      <a:cubicBezTo>
                        <a:pt x="29866" y="0"/>
                        <a:pt x="37996" y="5714"/>
                        <a:pt x="41081" y="14285"/>
                      </a:cubicBezTo>
                    </a:path>
                    <a:path w="41081" h="21600" stroke="0" extrusionOk="0">
                      <a:moveTo>
                        <a:pt x="0" y="15624"/>
                      </a:moveTo>
                      <a:cubicBezTo>
                        <a:pt x="2663" y="6372"/>
                        <a:pt x="11129" y="-1"/>
                        <a:pt x="20757" y="0"/>
                      </a:cubicBezTo>
                      <a:cubicBezTo>
                        <a:pt x="29866" y="0"/>
                        <a:pt x="37996" y="5714"/>
                        <a:pt x="41081" y="14285"/>
                      </a:cubicBezTo>
                      <a:lnTo>
                        <a:pt x="20757" y="21600"/>
                      </a:lnTo>
                      <a:close/>
                    </a:path>
                  </a:pathLst>
                </a:custGeom>
                <a:solidFill>
                  <a:srgbClr val="E7EDED"/>
                </a:solidFill>
                <a:ln w="3175">
                  <a:solidFill>
                    <a:srgbClr val="6C8F93"/>
                  </a:solidFill>
                  <a:round/>
                  <a:headEnd/>
                  <a:tailEnd/>
                </a:ln>
              </p:spPr>
              <p:txBody>
                <a:bodyPr/>
                <a:lstStyle/>
                <a:p>
                  <a:endParaRPr lang="it-IT"/>
                </a:p>
              </p:txBody>
            </p:sp>
            <p:sp>
              <p:nvSpPr>
                <p:cNvPr id="36169" name="Arc 164"/>
                <p:cNvSpPr>
                  <a:spLocks/>
                </p:cNvSpPr>
                <p:nvPr/>
              </p:nvSpPr>
              <p:spPr bwMode="auto">
                <a:xfrm>
                  <a:off x="830" y="2010"/>
                  <a:ext cx="23" cy="14"/>
                </a:xfrm>
                <a:custGeom>
                  <a:avLst/>
                  <a:gdLst>
                    <a:gd name="T0" fmla="*/ 0 w 33372"/>
                    <a:gd name="T1" fmla="*/ 0 h 25836"/>
                    <a:gd name="T2" fmla="*/ 0 w 33372"/>
                    <a:gd name="T3" fmla="*/ 0 h 25836"/>
                    <a:gd name="T4" fmla="*/ 0 w 33372"/>
                    <a:gd name="T5" fmla="*/ 0 h 25836"/>
                    <a:gd name="T6" fmla="*/ 0 60000 65536"/>
                    <a:gd name="T7" fmla="*/ 0 60000 65536"/>
                    <a:gd name="T8" fmla="*/ 0 60000 65536"/>
                    <a:gd name="T9" fmla="*/ 0 w 33372"/>
                    <a:gd name="T10" fmla="*/ 0 h 25836"/>
                    <a:gd name="T11" fmla="*/ 33372 w 33372"/>
                    <a:gd name="T12" fmla="*/ 25836 h 25836"/>
                  </a:gdLst>
                  <a:ahLst/>
                  <a:cxnLst>
                    <a:cxn ang="T6">
                      <a:pos x="T0" y="T1"/>
                    </a:cxn>
                    <a:cxn ang="T7">
                      <a:pos x="T2" y="T3"/>
                    </a:cxn>
                    <a:cxn ang="T8">
                      <a:pos x="T4" y="T5"/>
                    </a:cxn>
                  </a:cxnLst>
                  <a:rect l="T9" t="T10" r="T11" b="T12"/>
                  <a:pathLst>
                    <a:path w="33372" h="25836" fill="none" extrusionOk="0">
                      <a:moveTo>
                        <a:pt x="419" y="25835"/>
                      </a:moveTo>
                      <a:cubicBezTo>
                        <a:pt x="140" y="24441"/>
                        <a:pt x="0" y="23022"/>
                        <a:pt x="0" y="21600"/>
                      </a:cubicBezTo>
                      <a:cubicBezTo>
                        <a:pt x="0" y="9670"/>
                        <a:pt x="9670" y="0"/>
                        <a:pt x="21600" y="0"/>
                      </a:cubicBezTo>
                      <a:cubicBezTo>
                        <a:pt x="25779" y="-1"/>
                        <a:pt x="29868" y="1212"/>
                        <a:pt x="33372" y="3489"/>
                      </a:cubicBezTo>
                    </a:path>
                    <a:path w="33372" h="25836" stroke="0" extrusionOk="0">
                      <a:moveTo>
                        <a:pt x="419" y="25835"/>
                      </a:moveTo>
                      <a:cubicBezTo>
                        <a:pt x="140" y="24441"/>
                        <a:pt x="0" y="23022"/>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6170" name="Arc 165"/>
                <p:cNvSpPr>
                  <a:spLocks/>
                </p:cNvSpPr>
                <p:nvPr/>
              </p:nvSpPr>
              <p:spPr bwMode="auto">
                <a:xfrm>
                  <a:off x="831" y="2011"/>
                  <a:ext cx="22" cy="13"/>
                </a:xfrm>
                <a:custGeom>
                  <a:avLst/>
                  <a:gdLst>
                    <a:gd name="T0" fmla="*/ 0 w 33223"/>
                    <a:gd name="T1" fmla="*/ 0 h 25910"/>
                    <a:gd name="T2" fmla="*/ 0 w 33223"/>
                    <a:gd name="T3" fmla="*/ 0 h 25910"/>
                    <a:gd name="T4" fmla="*/ 0 w 33223"/>
                    <a:gd name="T5" fmla="*/ 0 h 25910"/>
                    <a:gd name="T6" fmla="*/ 0 60000 65536"/>
                    <a:gd name="T7" fmla="*/ 0 60000 65536"/>
                    <a:gd name="T8" fmla="*/ 0 60000 65536"/>
                    <a:gd name="T9" fmla="*/ 0 w 33223"/>
                    <a:gd name="T10" fmla="*/ 0 h 25910"/>
                    <a:gd name="T11" fmla="*/ 33223 w 33223"/>
                    <a:gd name="T12" fmla="*/ 25910 h 25910"/>
                  </a:gdLst>
                  <a:ahLst/>
                  <a:cxnLst>
                    <a:cxn ang="T6">
                      <a:pos x="T0" y="T1"/>
                    </a:cxn>
                    <a:cxn ang="T7">
                      <a:pos x="T2" y="T3"/>
                    </a:cxn>
                    <a:cxn ang="T8">
                      <a:pos x="T4" y="T5"/>
                    </a:cxn>
                  </a:cxnLst>
                  <a:rect l="T9" t="T10" r="T11" b="T12"/>
                  <a:pathLst>
                    <a:path w="33223" h="25910" fill="none" extrusionOk="0">
                      <a:moveTo>
                        <a:pt x="434" y="25909"/>
                      </a:moveTo>
                      <a:cubicBezTo>
                        <a:pt x="145" y="24491"/>
                        <a:pt x="0" y="23047"/>
                        <a:pt x="0" y="21600"/>
                      </a:cubicBezTo>
                      <a:cubicBezTo>
                        <a:pt x="0" y="9670"/>
                        <a:pt x="9670" y="0"/>
                        <a:pt x="21600" y="0"/>
                      </a:cubicBezTo>
                      <a:cubicBezTo>
                        <a:pt x="25718" y="-1"/>
                        <a:pt x="29751" y="1177"/>
                        <a:pt x="33223" y="3393"/>
                      </a:cubicBezTo>
                    </a:path>
                    <a:path w="33223" h="25910" stroke="0" extrusionOk="0">
                      <a:moveTo>
                        <a:pt x="434" y="25909"/>
                      </a:moveTo>
                      <a:cubicBezTo>
                        <a:pt x="145" y="24491"/>
                        <a:pt x="0" y="23047"/>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6171" name="Arc 166"/>
                <p:cNvSpPr>
                  <a:spLocks/>
                </p:cNvSpPr>
                <p:nvPr/>
              </p:nvSpPr>
              <p:spPr bwMode="auto">
                <a:xfrm>
                  <a:off x="826"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6172" name="Arc 167"/>
                <p:cNvSpPr>
                  <a:spLocks/>
                </p:cNvSpPr>
                <p:nvPr/>
              </p:nvSpPr>
              <p:spPr bwMode="auto">
                <a:xfrm>
                  <a:off x="827"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6173" name="Arc 168"/>
                <p:cNvSpPr>
                  <a:spLocks/>
                </p:cNvSpPr>
                <p:nvPr/>
              </p:nvSpPr>
              <p:spPr bwMode="auto">
                <a:xfrm>
                  <a:off x="890" y="2010"/>
                  <a:ext cx="18" cy="14"/>
                </a:xfrm>
                <a:custGeom>
                  <a:avLst/>
                  <a:gdLst>
                    <a:gd name="T0" fmla="*/ 0 w 26126"/>
                    <a:gd name="T1" fmla="*/ 0 h 32795"/>
                    <a:gd name="T2" fmla="*/ 0 w 26126"/>
                    <a:gd name="T3" fmla="*/ 0 h 32795"/>
                    <a:gd name="T4" fmla="*/ 0 w 26126"/>
                    <a:gd name="T5" fmla="*/ 0 h 32795"/>
                    <a:gd name="T6" fmla="*/ 0 60000 65536"/>
                    <a:gd name="T7" fmla="*/ 0 60000 65536"/>
                    <a:gd name="T8" fmla="*/ 0 60000 65536"/>
                    <a:gd name="T9" fmla="*/ 0 w 26126"/>
                    <a:gd name="T10" fmla="*/ 0 h 32795"/>
                    <a:gd name="T11" fmla="*/ 26126 w 26126"/>
                    <a:gd name="T12" fmla="*/ 32795 h 32795"/>
                  </a:gdLst>
                  <a:ahLst/>
                  <a:cxnLst>
                    <a:cxn ang="T6">
                      <a:pos x="T0" y="T1"/>
                    </a:cxn>
                    <a:cxn ang="T7">
                      <a:pos x="T2" y="T3"/>
                    </a:cxn>
                    <a:cxn ang="T8">
                      <a:pos x="T4" y="T5"/>
                    </a:cxn>
                  </a:cxnLst>
                  <a:rect l="T9" t="T10" r="T11" b="T12"/>
                  <a:pathLst>
                    <a:path w="26126" h="32795" fill="none" extrusionOk="0">
                      <a:moveTo>
                        <a:pt x="0" y="479"/>
                      </a:moveTo>
                      <a:cubicBezTo>
                        <a:pt x="1487" y="160"/>
                        <a:pt x="3004" y="-1"/>
                        <a:pt x="4526" y="0"/>
                      </a:cubicBezTo>
                      <a:cubicBezTo>
                        <a:pt x="16455" y="0"/>
                        <a:pt x="26126" y="9670"/>
                        <a:pt x="26126" y="21600"/>
                      </a:cubicBezTo>
                      <a:cubicBezTo>
                        <a:pt x="26126" y="25547"/>
                        <a:pt x="25044" y="29419"/>
                        <a:pt x="22998" y="32795"/>
                      </a:cubicBezTo>
                    </a:path>
                    <a:path w="26126" h="32795" stroke="0" extrusionOk="0">
                      <a:moveTo>
                        <a:pt x="0" y="479"/>
                      </a:moveTo>
                      <a:cubicBezTo>
                        <a:pt x="1487" y="160"/>
                        <a:pt x="3004" y="-1"/>
                        <a:pt x="4526" y="0"/>
                      </a:cubicBezTo>
                      <a:cubicBezTo>
                        <a:pt x="16455" y="0"/>
                        <a:pt x="26126" y="9670"/>
                        <a:pt x="26126" y="21600"/>
                      </a:cubicBezTo>
                      <a:cubicBezTo>
                        <a:pt x="26126" y="25547"/>
                        <a:pt x="25044" y="29419"/>
                        <a:pt x="22998" y="32795"/>
                      </a:cubicBezTo>
                      <a:lnTo>
                        <a:pt x="4526" y="21600"/>
                      </a:lnTo>
                      <a:close/>
                    </a:path>
                  </a:pathLst>
                </a:custGeom>
                <a:solidFill>
                  <a:srgbClr val="E7EDED"/>
                </a:solidFill>
                <a:ln w="9525">
                  <a:noFill/>
                  <a:round/>
                  <a:headEnd/>
                  <a:tailEnd/>
                </a:ln>
              </p:spPr>
              <p:txBody>
                <a:bodyPr/>
                <a:lstStyle/>
                <a:p>
                  <a:endParaRPr lang="it-IT"/>
                </a:p>
              </p:txBody>
            </p:sp>
            <p:sp>
              <p:nvSpPr>
                <p:cNvPr id="36174" name="Arc 169"/>
                <p:cNvSpPr>
                  <a:spLocks/>
                </p:cNvSpPr>
                <p:nvPr/>
              </p:nvSpPr>
              <p:spPr bwMode="auto">
                <a:xfrm>
                  <a:off x="890" y="2011"/>
                  <a:ext cx="17" cy="12"/>
                </a:xfrm>
                <a:custGeom>
                  <a:avLst/>
                  <a:gdLst>
                    <a:gd name="T0" fmla="*/ 0 w 25919"/>
                    <a:gd name="T1" fmla="*/ 0 h 33197"/>
                    <a:gd name="T2" fmla="*/ 0 w 25919"/>
                    <a:gd name="T3" fmla="*/ 0 h 33197"/>
                    <a:gd name="T4" fmla="*/ 0 w 25919"/>
                    <a:gd name="T5" fmla="*/ 0 h 33197"/>
                    <a:gd name="T6" fmla="*/ 0 60000 65536"/>
                    <a:gd name="T7" fmla="*/ 0 60000 65536"/>
                    <a:gd name="T8" fmla="*/ 0 60000 65536"/>
                    <a:gd name="T9" fmla="*/ 0 w 25919"/>
                    <a:gd name="T10" fmla="*/ 0 h 33197"/>
                    <a:gd name="T11" fmla="*/ 25919 w 25919"/>
                    <a:gd name="T12" fmla="*/ 33197 h 33197"/>
                  </a:gdLst>
                  <a:ahLst/>
                  <a:cxnLst>
                    <a:cxn ang="T6">
                      <a:pos x="T0" y="T1"/>
                    </a:cxn>
                    <a:cxn ang="T7">
                      <a:pos x="T2" y="T3"/>
                    </a:cxn>
                    <a:cxn ang="T8">
                      <a:pos x="T4" y="T5"/>
                    </a:cxn>
                  </a:cxnLst>
                  <a:rect l="T9" t="T10" r="T11" b="T12"/>
                  <a:pathLst>
                    <a:path w="25919" h="33197" fill="none" extrusionOk="0">
                      <a:moveTo>
                        <a:pt x="0" y="436"/>
                      </a:moveTo>
                      <a:cubicBezTo>
                        <a:pt x="1421" y="146"/>
                        <a:pt x="2868" y="-1"/>
                        <a:pt x="4319" y="0"/>
                      </a:cubicBezTo>
                      <a:cubicBezTo>
                        <a:pt x="16248" y="0"/>
                        <a:pt x="25919" y="9670"/>
                        <a:pt x="25919" y="21600"/>
                      </a:cubicBezTo>
                      <a:cubicBezTo>
                        <a:pt x="25919" y="25708"/>
                        <a:pt x="24747" y="29731"/>
                        <a:pt x="22541" y="33196"/>
                      </a:cubicBezTo>
                    </a:path>
                    <a:path w="25919" h="33197" stroke="0" extrusionOk="0">
                      <a:moveTo>
                        <a:pt x="0" y="436"/>
                      </a:moveTo>
                      <a:cubicBezTo>
                        <a:pt x="1421" y="146"/>
                        <a:pt x="2868" y="-1"/>
                        <a:pt x="4319" y="0"/>
                      </a:cubicBezTo>
                      <a:cubicBezTo>
                        <a:pt x="16248" y="0"/>
                        <a:pt x="25919" y="9670"/>
                        <a:pt x="25919" y="21600"/>
                      </a:cubicBezTo>
                      <a:cubicBezTo>
                        <a:pt x="25919" y="25708"/>
                        <a:pt x="24747" y="29731"/>
                        <a:pt x="22541" y="33196"/>
                      </a:cubicBezTo>
                      <a:lnTo>
                        <a:pt x="4319" y="21600"/>
                      </a:lnTo>
                      <a:close/>
                    </a:path>
                  </a:pathLst>
                </a:custGeom>
                <a:solidFill>
                  <a:srgbClr val="E7EDED"/>
                </a:solidFill>
                <a:ln w="3175">
                  <a:solidFill>
                    <a:srgbClr val="6C8F93"/>
                  </a:solidFill>
                  <a:round/>
                  <a:headEnd/>
                  <a:tailEnd/>
                </a:ln>
              </p:spPr>
              <p:txBody>
                <a:bodyPr/>
                <a:lstStyle/>
                <a:p>
                  <a:endParaRPr lang="it-IT"/>
                </a:p>
              </p:txBody>
            </p:sp>
            <p:sp>
              <p:nvSpPr>
                <p:cNvPr id="36175" name="Arc 170"/>
                <p:cNvSpPr>
                  <a:spLocks/>
                </p:cNvSpPr>
                <p:nvPr/>
              </p:nvSpPr>
              <p:spPr bwMode="auto">
                <a:xfrm>
                  <a:off x="896" y="2024"/>
                  <a:ext cx="16" cy="13"/>
                </a:xfrm>
                <a:custGeom>
                  <a:avLst/>
                  <a:gdLst>
                    <a:gd name="T0" fmla="*/ 0 w 21600"/>
                    <a:gd name="T1" fmla="*/ 0 h 28809"/>
                    <a:gd name="T2" fmla="*/ 0 w 21600"/>
                    <a:gd name="T3" fmla="*/ 0 h 28809"/>
                    <a:gd name="T4" fmla="*/ 0 w 21600"/>
                    <a:gd name="T5" fmla="*/ 0 h 28809"/>
                    <a:gd name="T6" fmla="*/ 0 60000 65536"/>
                    <a:gd name="T7" fmla="*/ 0 60000 65536"/>
                    <a:gd name="T8" fmla="*/ 0 60000 65536"/>
                    <a:gd name="T9" fmla="*/ 0 w 21600"/>
                    <a:gd name="T10" fmla="*/ 0 h 28809"/>
                    <a:gd name="T11" fmla="*/ 21600 w 21600"/>
                    <a:gd name="T12" fmla="*/ 28809 h 28809"/>
                  </a:gdLst>
                  <a:ahLst/>
                  <a:cxnLst>
                    <a:cxn ang="T6">
                      <a:pos x="T0" y="T1"/>
                    </a:cxn>
                    <a:cxn ang="T7">
                      <a:pos x="T2" y="T3"/>
                    </a:cxn>
                    <a:cxn ang="T8">
                      <a:pos x="T4" y="T5"/>
                    </a:cxn>
                  </a:cxnLst>
                  <a:rect l="T9" t="T10" r="T11" b="T12"/>
                  <a:pathLst>
                    <a:path w="21600" h="28809" fill="none" extrusionOk="0">
                      <a:moveTo>
                        <a:pt x="13827" y="0"/>
                      </a:moveTo>
                      <a:cubicBezTo>
                        <a:pt x="18752" y="4104"/>
                        <a:pt x="21600" y="10183"/>
                        <a:pt x="21600" y="16594"/>
                      </a:cubicBezTo>
                      <a:cubicBezTo>
                        <a:pt x="21600" y="20954"/>
                        <a:pt x="20280" y="25212"/>
                        <a:pt x="17814" y="28809"/>
                      </a:cubicBezTo>
                    </a:path>
                    <a:path w="21600" h="28809" stroke="0" extrusionOk="0">
                      <a:moveTo>
                        <a:pt x="13827" y="0"/>
                      </a:moveTo>
                      <a:cubicBezTo>
                        <a:pt x="18752" y="4104"/>
                        <a:pt x="21600" y="10183"/>
                        <a:pt x="21600" y="16594"/>
                      </a:cubicBezTo>
                      <a:cubicBezTo>
                        <a:pt x="21600" y="20954"/>
                        <a:pt x="20280" y="25212"/>
                        <a:pt x="17814" y="28809"/>
                      </a:cubicBezTo>
                      <a:lnTo>
                        <a:pt x="0" y="16594"/>
                      </a:lnTo>
                      <a:close/>
                    </a:path>
                  </a:pathLst>
                </a:custGeom>
                <a:solidFill>
                  <a:srgbClr val="E7EDED"/>
                </a:solidFill>
                <a:ln w="9525">
                  <a:noFill/>
                  <a:round/>
                  <a:headEnd/>
                  <a:tailEnd/>
                </a:ln>
              </p:spPr>
              <p:txBody>
                <a:bodyPr/>
                <a:lstStyle/>
                <a:p>
                  <a:endParaRPr lang="it-IT"/>
                </a:p>
              </p:txBody>
            </p:sp>
            <p:sp>
              <p:nvSpPr>
                <p:cNvPr id="36176" name="Arc 171"/>
                <p:cNvSpPr>
                  <a:spLocks/>
                </p:cNvSpPr>
                <p:nvPr/>
              </p:nvSpPr>
              <p:spPr bwMode="auto">
                <a:xfrm>
                  <a:off x="896" y="2025"/>
                  <a:ext cx="15" cy="12"/>
                </a:xfrm>
                <a:custGeom>
                  <a:avLst/>
                  <a:gdLst>
                    <a:gd name="T0" fmla="*/ 0 w 21600"/>
                    <a:gd name="T1" fmla="*/ 0 h 29422"/>
                    <a:gd name="T2" fmla="*/ 0 w 21600"/>
                    <a:gd name="T3" fmla="*/ 0 h 29422"/>
                    <a:gd name="T4" fmla="*/ 0 w 21600"/>
                    <a:gd name="T5" fmla="*/ 0 h 29422"/>
                    <a:gd name="T6" fmla="*/ 0 60000 65536"/>
                    <a:gd name="T7" fmla="*/ 0 60000 65536"/>
                    <a:gd name="T8" fmla="*/ 0 60000 65536"/>
                    <a:gd name="T9" fmla="*/ 0 w 21600"/>
                    <a:gd name="T10" fmla="*/ 0 h 29422"/>
                    <a:gd name="T11" fmla="*/ 21600 w 21600"/>
                    <a:gd name="T12" fmla="*/ 29422 h 29422"/>
                  </a:gdLst>
                  <a:ahLst/>
                  <a:cxnLst>
                    <a:cxn ang="T6">
                      <a:pos x="T0" y="T1"/>
                    </a:cxn>
                    <a:cxn ang="T7">
                      <a:pos x="T2" y="T3"/>
                    </a:cxn>
                    <a:cxn ang="T8">
                      <a:pos x="T4" y="T5"/>
                    </a:cxn>
                  </a:cxnLst>
                  <a:rect l="T9" t="T10" r="T11" b="T12"/>
                  <a:pathLst>
                    <a:path w="21600" h="29422" fill="none" extrusionOk="0">
                      <a:moveTo>
                        <a:pt x="13493" y="-1"/>
                      </a:moveTo>
                      <a:cubicBezTo>
                        <a:pt x="18617" y="4099"/>
                        <a:pt x="21600" y="10305"/>
                        <a:pt x="21600" y="16867"/>
                      </a:cubicBezTo>
                      <a:cubicBezTo>
                        <a:pt x="21600" y="21368"/>
                        <a:pt x="20193" y="25758"/>
                        <a:pt x="17576" y="29421"/>
                      </a:cubicBezTo>
                    </a:path>
                    <a:path w="21600" h="29422" stroke="0" extrusionOk="0">
                      <a:moveTo>
                        <a:pt x="13493" y="-1"/>
                      </a:moveTo>
                      <a:cubicBezTo>
                        <a:pt x="18617" y="4099"/>
                        <a:pt x="21600" y="10305"/>
                        <a:pt x="21600" y="16867"/>
                      </a:cubicBezTo>
                      <a:cubicBezTo>
                        <a:pt x="21600" y="21368"/>
                        <a:pt x="20193" y="25758"/>
                        <a:pt x="17576" y="29421"/>
                      </a:cubicBezTo>
                      <a:lnTo>
                        <a:pt x="0" y="16867"/>
                      </a:lnTo>
                      <a:close/>
                    </a:path>
                  </a:pathLst>
                </a:custGeom>
                <a:solidFill>
                  <a:srgbClr val="E7EDED"/>
                </a:solidFill>
                <a:ln w="3175">
                  <a:solidFill>
                    <a:srgbClr val="6C8F93"/>
                  </a:solidFill>
                  <a:round/>
                  <a:headEnd/>
                  <a:tailEnd/>
                </a:ln>
              </p:spPr>
              <p:txBody>
                <a:bodyPr/>
                <a:lstStyle/>
                <a:p>
                  <a:endParaRPr lang="it-IT"/>
                </a:p>
              </p:txBody>
            </p:sp>
            <p:sp>
              <p:nvSpPr>
                <p:cNvPr id="36177" name="Arc 172"/>
                <p:cNvSpPr>
                  <a:spLocks/>
                </p:cNvSpPr>
                <p:nvPr/>
              </p:nvSpPr>
              <p:spPr bwMode="auto">
                <a:xfrm>
                  <a:off x="890" y="2037"/>
                  <a:ext cx="20" cy="19"/>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9525">
                  <a:noFill/>
                  <a:round/>
                  <a:headEnd/>
                  <a:tailEnd/>
                </a:ln>
              </p:spPr>
              <p:txBody>
                <a:bodyPr/>
                <a:lstStyle/>
                <a:p>
                  <a:endParaRPr lang="it-IT"/>
                </a:p>
              </p:txBody>
            </p:sp>
            <p:sp>
              <p:nvSpPr>
                <p:cNvPr id="36178" name="Arc 173"/>
                <p:cNvSpPr>
                  <a:spLocks/>
                </p:cNvSpPr>
                <p:nvPr/>
              </p:nvSpPr>
              <p:spPr bwMode="auto">
                <a:xfrm>
                  <a:off x="891" y="2037"/>
                  <a:ext cx="18" cy="18"/>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3175">
                  <a:solidFill>
                    <a:srgbClr val="6C8F93"/>
                  </a:solidFill>
                  <a:round/>
                  <a:headEnd/>
                  <a:tailEnd/>
                </a:ln>
              </p:spPr>
              <p:txBody>
                <a:bodyPr/>
                <a:lstStyle/>
                <a:p>
                  <a:endParaRPr lang="it-IT"/>
                </a:p>
              </p:txBody>
            </p:sp>
            <p:sp>
              <p:nvSpPr>
                <p:cNvPr id="36179" name="Arc 174"/>
                <p:cNvSpPr>
                  <a:spLocks/>
                </p:cNvSpPr>
                <p:nvPr/>
              </p:nvSpPr>
              <p:spPr bwMode="auto">
                <a:xfrm>
                  <a:off x="820" y="2024"/>
                  <a:ext cx="10" cy="17"/>
                </a:xfrm>
                <a:custGeom>
                  <a:avLst/>
                  <a:gdLst>
                    <a:gd name="T0" fmla="*/ 0 w 21600"/>
                    <a:gd name="T1" fmla="*/ 0 h 41382"/>
                    <a:gd name="T2" fmla="*/ 0 w 21600"/>
                    <a:gd name="T3" fmla="*/ 0 h 41382"/>
                    <a:gd name="T4" fmla="*/ 0 w 21600"/>
                    <a:gd name="T5" fmla="*/ 0 h 41382"/>
                    <a:gd name="T6" fmla="*/ 0 60000 65536"/>
                    <a:gd name="T7" fmla="*/ 0 60000 65536"/>
                    <a:gd name="T8" fmla="*/ 0 60000 65536"/>
                    <a:gd name="T9" fmla="*/ 0 w 21600"/>
                    <a:gd name="T10" fmla="*/ 0 h 41382"/>
                    <a:gd name="T11" fmla="*/ 21600 w 21600"/>
                    <a:gd name="T12" fmla="*/ 41382 h 41382"/>
                  </a:gdLst>
                  <a:ahLst/>
                  <a:cxnLst>
                    <a:cxn ang="T6">
                      <a:pos x="T0" y="T1"/>
                    </a:cxn>
                    <a:cxn ang="T7">
                      <a:pos x="T2" y="T3"/>
                    </a:cxn>
                    <a:cxn ang="T8">
                      <a:pos x="T4" y="T5"/>
                    </a:cxn>
                  </a:cxnLst>
                  <a:rect l="T9" t="T10" r="T11" b="T12"/>
                  <a:pathLst>
                    <a:path w="21600" h="41382" fill="none" extrusionOk="0">
                      <a:moveTo>
                        <a:pt x="13091" y="41381"/>
                      </a:moveTo>
                      <a:cubicBezTo>
                        <a:pt x="5149" y="37977"/>
                        <a:pt x="0" y="30168"/>
                        <a:pt x="0" y="21528"/>
                      </a:cubicBezTo>
                      <a:cubicBezTo>
                        <a:pt x="-1" y="10281"/>
                        <a:pt x="8629" y="916"/>
                        <a:pt x="19838" y="-1"/>
                      </a:cubicBezTo>
                    </a:path>
                    <a:path w="21600" h="41382" stroke="0" extrusionOk="0">
                      <a:moveTo>
                        <a:pt x="13091" y="41381"/>
                      </a:moveTo>
                      <a:cubicBezTo>
                        <a:pt x="5149" y="37977"/>
                        <a:pt x="0" y="30168"/>
                        <a:pt x="0" y="21528"/>
                      </a:cubicBezTo>
                      <a:cubicBezTo>
                        <a:pt x="-1" y="10281"/>
                        <a:pt x="8629" y="916"/>
                        <a:pt x="19838" y="-1"/>
                      </a:cubicBezTo>
                      <a:lnTo>
                        <a:pt x="21600" y="21528"/>
                      </a:lnTo>
                      <a:close/>
                    </a:path>
                  </a:pathLst>
                </a:custGeom>
                <a:solidFill>
                  <a:srgbClr val="E7EDED"/>
                </a:solidFill>
                <a:ln w="9525">
                  <a:noFill/>
                  <a:round/>
                  <a:headEnd/>
                  <a:tailEnd/>
                </a:ln>
              </p:spPr>
              <p:txBody>
                <a:bodyPr/>
                <a:lstStyle/>
                <a:p>
                  <a:endParaRPr lang="it-IT"/>
                </a:p>
              </p:txBody>
            </p:sp>
            <p:sp>
              <p:nvSpPr>
                <p:cNvPr id="36180" name="Arc 175"/>
                <p:cNvSpPr>
                  <a:spLocks/>
                </p:cNvSpPr>
                <p:nvPr/>
              </p:nvSpPr>
              <p:spPr bwMode="auto">
                <a:xfrm>
                  <a:off x="821" y="2025"/>
                  <a:ext cx="9" cy="15"/>
                </a:xfrm>
                <a:custGeom>
                  <a:avLst/>
                  <a:gdLst>
                    <a:gd name="T0" fmla="*/ 0 w 21600"/>
                    <a:gd name="T1" fmla="*/ 0 h 41421"/>
                    <a:gd name="T2" fmla="*/ 0 w 21600"/>
                    <a:gd name="T3" fmla="*/ 0 h 41421"/>
                    <a:gd name="T4" fmla="*/ 0 w 21600"/>
                    <a:gd name="T5" fmla="*/ 0 h 41421"/>
                    <a:gd name="T6" fmla="*/ 0 60000 65536"/>
                    <a:gd name="T7" fmla="*/ 0 60000 65536"/>
                    <a:gd name="T8" fmla="*/ 0 60000 65536"/>
                    <a:gd name="T9" fmla="*/ 0 w 21600"/>
                    <a:gd name="T10" fmla="*/ 0 h 41421"/>
                    <a:gd name="T11" fmla="*/ 21600 w 21600"/>
                    <a:gd name="T12" fmla="*/ 41421 h 41421"/>
                  </a:gdLst>
                  <a:ahLst/>
                  <a:cxnLst>
                    <a:cxn ang="T6">
                      <a:pos x="T0" y="T1"/>
                    </a:cxn>
                    <a:cxn ang="T7">
                      <a:pos x="T2" y="T3"/>
                    </a:cxn>
                    <a:cxn ang="T8">
                      <a:pos x="T4" y="T5"/>
                    </a:cxn>
                  </a:cxnLst>
                  <a:rect l="T9" t="T10" r="T11" b="T12"/>
                  <a:pathLst>
                    <a:path w="21600" h="41421" fill="none" extrusionOk="0">
                      <a:moveTo>
                        <a:pt x="13179" y="41421"/>
                      </a:moveTo>
                      <a:cubicBezTo>
                        <a:pt x="5190" y="38039"/>
                        <a:pt x="0" y="30205"/>
                        <a:pt x="0" y="21530"/>
                      </a:cubicBezTo>
                      <a:cubicBezTo>
                        <a:pt x="-1" y="10275"/>
                        <a:pt x="8641" y="906"/>
                        <a:pt x="19860" y="0"/>
                      </a:cubicBezTo>
                    </a:path>
                    <a:path w="21600" h="41421" stroke="0" extrusionOk="0">
                      <a:moveTo>
                        <a:pt x="13179" y="41421"/>
                      </a:moveTo>
                      <a:cubicBezTo>
                        <a:pt x="5190" y="38039"/>
                        <a:pt x="0" y="30205"/>
                        <a:pt x="0" y="21530"/>
                      </a:cubicBezTo>
                      <a:cubicBezTo>
                        <a:pt x="-1" y="10275"/>
                        <a:pt x="8641" y="906"/>
                        <a:pt x="19860" y="0"/>
                      </a:cubicBezTo>
                      <a:lnTo>
                        <a:pt x="21600" y="21530"/>
                      </a:lnTo>
                      <a:close/>
                    </a:path>
                  </a:pathLst>
                </a:custGeom>
                <a:solidFill>
                  <a:srgbClr val="E7EDED"/>
                </a:solidFill>
                <a:ln w="3175">
                  <a:solidFill>
                    <a:srgbClr val="6C8F93"/>
                  </a:solidFill>
                  <a:round/>
                  <a:headEnd/>
                  <a:tailEnd/>
                </a:ln>
              </p:spPr>
              <p:txBody>
                <a:bodyPr/>
                <a:lstStyle/>
                <a:p>
                  <a:endParaRPr lang="it-IT"/>
                </a:p>
              </p:txBody>
            </p:sp>
            <p:sp>
              <p:nvSpPr>
                <p:cNvPr id="36181" name="Arc 176"/>
                <p:cNvSpPr>
                  <a:spLocks/>
                </p:cNvSpPr>
                <p:nvPr/>
              </p:nvSpPr>
              <p:spPr bwMode="auto">
                <a:xfrm>
                  <a:off x="849" y="2048"/>
                  <a:ext cx="42" cy="12"/>
                </a:xfrm>
                <a:custGeom>
                  <a:avLst/>
                  <a:gdLst>
                    <a:gd name="T0" fmla="*/ 0 w 39208"/>
                    <a:gd name="T1" fmla="*/ 0 h 21600"/>
                    <a:gd name="T2" fmla="*/ 0 w 39208"/>
                    <a:gd name="T3" fmla="*/ 0 h 21600"/>
                    <a:gd name="T4" fmla="*/ 0 w 39208"/>
                    <a:gd name="T5" fmla="*/ 0 h 21600"/>
                    <a:gd name="T6" fmla="*/ 0 60000 65536"/>
                    <a:gd name="T7" fmla="*/ 0 60000 65536"/>
                    <a:gd name="T8" fmla="*/ 0 60000 65536"/>
                    <a:gd name="T9" fmla="*/ 0 w 39208"/>
                    <a:gd name="T10" fmla="*/ 0 h 21600"/>
                    <a:gd name="T11" fmla="*/ 39208 w 39208"/>
                    <a:gd name="T12" fmla="*/ 21600 h 21600"/>
                  </a:gdLst>
                  <a:ahLst/>
                  <a:cxnLst>
                    <a:cxn ang="T6">
                      <a:pos x="T0" y="T1"/>
                    </a:cxn>
                    <a:cxn ang="T7">
                      <a:pos x="T2" y="T3"/>
                    </a:cxn>
                    <a:cxn ang="T8">
                      <a:pos x="T4" y="T5"/>
                    </a:cxn>
                  </a:cxnLst>
                  <a:rect l="T9" t="T10" r="T11" b="T12"/>
                  <a:pathLst>
                    <a:path w="39208" h="21600" fill="none" extrusionOk="0">
                      <a:moveTo>
                        <a:pt x="39208" y="11629"/>
                      </a:moveTo>
                      <a:cubicBezTo>
                        <a:pt x="35239" y="17840"/>
                        <a:pt x="28377" y="21599"/>
                        <a:pt x="21006" y="21600"/>
                      </a:cubicBezTo>
                      <a:cubicBezTo>
                        <a:pt x="11015" y="21600"/>
                        <a:pt x="2328" y="14748"/>
                        <a:pt x="0" y="5032"/>
                      </a:cubicBezTo>
                    </a:path>
                    <a:path w="39208" h="21600" stroke="0" extrusionOk="0">
                      <a:moveTo>
                        <a:pt x="39208" y="11629"/>
                      </a:moveTo>
                      <a:cubicBezTo>
                        <a:pt x="35239" y="17840"/>
                        <a:pt x="28377" y="21599"/>
                        <a:pt x="21006" y="21600"/>
                      </a:cubicBezTo>
                      <a:cubicBezTo>
                        <a:pt x="11015" y="21600"/>
                        <a:pt x="2328" y="14748"/>
                        <a:pt x="0" y="5032"/>
                      </a:cubicBezTo>
                      <a:lnTo>
                        <a:pt x="21006" y="0"/>
                      </a:lnTo>
                      <a:close/>
                    </a:path>
                  </a:pathLst>
                </a:custGeom>
                <a:solidFill>
                  <a:srgbClr val="E7EDED"/>
                </a:solidFill>
                <a:ln w="9525">
                  <a:noFill/>
                  <a:round/>
                  <a:headEnd/>
                  <a:tailEnd/>
                </a:ln>
              </p:spPr>
              <p:txBody>
                <a:bodyPr/>
                <a:lstStyle/>
                <a:p>
                  <a:endParaRPr lang="it-IT"/>
                </a:p>
              </p:txBody>
            </p:sp>
            <p:sp>
              <p:nvSpPr>
                <p:cNvPr id="36182" name="Arc 177"/>
                <p:cNvSpPr>
                  <a:spLocks/>
                </p:cNvSpPr>
                <p:nvPr/>
              </p:nvSpPr>
              <p:spPr bwMode="auto">
                <a:xfrm>
                  <a:off x="850" y="2048"/>
                  <a:ext cx="40" cy="11"/>
                </a:xfrm>
                <a:custGeom>
                  <a:avLst/>
                  <a:gdLst>
                    <a:gd name="T0" fmla="*/ 0 w 38927"/>
                    <a:gd name="T1" fmla="*/ 0 h 21600"/>
                    <a:gd name="T2" fmla="*/ 0 w 38927"/>
                    <a:gd name="T3" fmla="*/ 0 h 21600"/>
                    <a:gd name="T4" fmla="*/ 0 w 38927"/>
                    <a:gd name="T5" fmla="*/ 0 h 21600"/>
                    <a:gd name="T6" fmla="*/ 0 60000 65536"/>
                    <a:gd name="T7" fmla="*/ 0 60000 65536"/>
                    <a:gd name="T8" fmla="*/ 0 60000 65536"/>
                    <a:gd name="T9" fmla="*/ 0 w 38927"/>
                    <a:gd name="T10" fmla="*/ 0 h 21600"/>
                    <a:gd name="T11" fmla="*/ 38927 w 38927"/>
                    <a:gd name="T12" fmla="*/ 21600 h 21600"/>
                  </a:gdLst>
                  <a:ahLst/>
                  <a:cxnLst>
                    <a:cxn ang="T6">
                      <a:pos x="T0" y="T1"/>
                    </a:cxn>
                    <a:cxn ang="T7">
                      <a:pos x="T2" y="T3"/>
                    </a:cxn>
                    <a:cxn ang="T8">
                      <a:pos x="T4" y="T5"/>
                    </a:cxn>
                  </a:cxnLst>
                  <a:rect l="T9" t="T10" r="T11" b="T12"/>
                  <a:pathLst>
                    <a:path w="38927" h="21600" fill="none" extrusionOk="0">
                      <a:moveTo>
                        <a:pt x="38926" y="11981"/>
                      </a:moveTo>
                      <a:cubicBezTo>
                        <a:pt x="34920" y="17990"/>
                        <a:pt x="28176" y="21599"/>
                        <a:pt x="20955" y="21600"/>
                      </a:cubicBezTo>
                      <a:cubicBezTo>
                        <a:pt x="11043" y="21600"/>
                        <a:pt x="2403" y="14854"/>
                        <a:pt x="-1" y="5239"/>
                      </a:cubicBezTo>
                    </a:path>
                    <a:path w="38927" h="21600" stroke="0" extrusionOk="0">
                      <a:moveTo>
                        <a:pt x="38926" y="11981"/>
                      </a:moveTo>
                      <a:cubicBezTo>
                        <a:pt x="34920" y="17990"/>
                        <a:pt x="28176" y="21599"/>
                        <a:pt x="20955" y="21600"/>
                      </a:cubicBezTo>
                      <a:cubicBezTo>
                        <a:pt x="11043" y="21600"/>
                        <a:pt x="2403" y="14854"/>
                        <a:pt x="-1" y="5239"/>
                      </a:cubicBezTo>
                      <a:lnTo>
                        <a:pt x="20955" y="0"/>
                      </a:lnTo>
                      <a:close/>
                    </a:path>
                  </a:pathLst>
                </a:custGeom>
                <a:solidFill>
                  <a:srgbClr val="E7EDED"/>
                </a:solidFill>
                <a:ln w="3175">
                  <a:solidFill>
                    <a:srgbClr val="6C8F93"/>
                  </a:solidFill>
                  <a:round/>
                  <a:headEnd/>
                  <a:tailEnd/>
                </a:ln>
              </p:spPr>
              <p:txBody>
                <a:bodyPr/>
                <a:lstStyle/>
                <a:p>
                  <a:endParaRPr lang="it-IT"/>
                </a:p>
              </p:txBody>
            </p:sp>
          </p:grpSp>
        </p:grpSp>
      </p:grpSp>
      <p:grpSp>
        <p:nvGrpSpPr>
          <p:cNvPr id="35846" name="Group 178"/>
          <p:cNvGrpSpPr>
            <a:grpSpLocks/>
          </p:cNvGrpSpPr>
          <p:nvPr/>
        </p:nvGrpSpPr>
        <p:grpSpPr bwMode="auto">
          <a:xfrm>
            <a:off x="468313" y="2555875"/>
            <a:ext cx="1177925" cy="804863"/>
            <a:chOff x="1372" y="240"/>
            <a:chExt cx="836" cy="549"/>
          </a:xfrm>
        </p:grpSpPr>
        <p:grpSp>
          <p:nvGrpSpPr>
            <p:cNvPr id="35981" name="Group 179"/>
            <p:cNvGrpSpPr>
              <a:grpSpLocks/>
            </p:cNvGrpSpPr>
            <p:nvPr/>
          </p:nvGrpSpPr>
          <p:grpSpPr bwMode="auto">
            <a:xfrm>
              <a:off x="1372" y="240"/>
              <a:ext cx="833" cy="499"/>
              <a:chOff x="628" y="1878"/>
              <a:chExt cx="833" cy="499"/>
            </a:xfrm>
          </p:grpSpPr>
          <p:sp>
            <p:nvSpPr>
              <p:cNvPr id="36147" name="Oval 180"/>
              <p:cNvSpPr>
                <a:spLocks noChangeArrowheads="1"/>
              </p:cNvSpPr>
              <p:nvPr/>
            </p:nvSpPr>
            <p:spPr bwMode="auto">
              <a:xfrm>
                <a:off x="912" y="1878"/>
                <a:ext cx="363" cy="20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48" name="Oval 181"/>
              <p:cNvSpPr>
                <a:spLocks noChangeArrowheads="1"/>
              </p:cNvSpPr>
              <p:nvPr/>
            </p:nvSpPr>
            <p:spPr bwMode="auto">
              <a:xfrm>
                <a:off x="713" y="1932"/>
                <a:ext cx="278" cy="20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49" name="Oval 182"/>
              <p:cNvSpPr>
                <a:spLocks noChangeArrowheads="1"/>
              </p:cNvSpPr>
              <p:nvPr/>
            </p:nvSpPr>
            <p:spPr bwMode="auto">
              <a:xfrm>
                <a:off x="628" y="2056"/>
                <a:ext cx="188" cy="169"/>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50" name="Oval 183"/>
              <p:cNvSpPr>
                <a:spLocks noChangeArrowheads="1"/>
              </p:cNvSpPr>
              <p:nvPr/>
            </p:nvSpPr>
            <p:spPr bwMode="auto">
              <a:xfrm>
                <a:off x="685" y="2131"/>
                <a:ext cx="282" cy="18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51" name="Oval 184"/>
              <p:cNvSpPr>
                <a:spLocks noChangeArrowheads="1"/>
              </p:cNvSpPr>
              <p:nvPr/>
            </p:nvSpPr>
            <p:spPr bwMode="auto">
              <a:xfrm>
                <a:off x="884" y="2161"/>
                <a:ext cx="422" cy="216"/>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52" name="Oval 185"/>
              <p:cNvSpPr>
                <a:spLocks noChangeArrowheads="1"/>
              </p:cNvSpPr>
              <p:nvPr/>
            </p:nvSpPr>
            <p:spPr bwMode="auto">
              <a:xfrm>
                <a:off x="1152" y="1938"/>
                <a:ext cx="271" cy="162"/>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53" name="Oval 186"/>
              <p:cNvSpPr>
                <a:spLocks noChangeArrowheads="1"/>
              </p:cNvSpPr>
              <p:nvPr/>
            </p:nvSpPr>
            <p:spPr bwMode="auto">
              <a:xfrm>
                <a:off x="1193" y="2042"/>
                <a:ext cx="268" cy="163"/>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54" name="Oval 187"/>
              <p:cNvSpPr>
                <a:spLocks noChangeArrowheads="1"/>
              </p:cNvSpPr>
              <p:nvPr/>
            </p:nvSpPr>
            <p:spPr bwMode="auto">
              <a:xfrm>
                <a:off x="1169" y="2076"/>
                <a:ext cx="266"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55" name="Oval 188"/>
              <p:cNvSpPr>
                <a:spLocks noChangeArrowheads="1"/>
              </p:cNvSpPr>
              <p:nvPr/>
            </p:nvSpPr>
            <p:spPr bwMode="auto">
              <a:xfrm>
                <a:off x="779" y="1996"/>
                <a:ext cx="541" cy="267"/>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982" name="Group 189"/>
            <p:cNvGrpSpPr>
              <a:grpSpLocks/>
            </p:cNvGrpSpPr>
            <p:nvPr/>
          </p:nvGrpSpPr>
          <p:grpSpPr bwMode="auto">
            <a:xfrm>
              <a:off x="1372" y="286"/>
              <a:ext cx="836" cy="503"/>
              <a:chOff x="628" y="1876"/>
              <a:chExt cx="836" cy="503"/>
            </a:xfrm>
          </p:grpSpPr>
          <p:sp>
            <p:nvSpPr>
              <p:cNvPr id="36131" name="Arc 190"/>
              <p:cNvSpPr>
                <a:spLocks/>
              </p:cNvSpPr>
              <p:nvPr/>
            </p:nvSpPr>
            <p:spPr bwMode="auto">
              <a:xfrm>
                <a:off x="921" y="1876"/>
                <a:ext cx="346" cy="104"/>
              </a:xfrm>
              <a:custGeom>
                <a:avLst/>
                <a:gdLst>
                  <a:gd name="T0" fmla="*/ 0 w 40736"/>
                  <a:gd name="T1" fmla="*/ 0 h 21600"/>
                  <a:gd name="T2" fmla="*/ 0 w 40736"/>
                  <a:gd name="T3" fmla="*/ 0 h 21600"/>
                  <a:gd name="T4" fmla="*/ 0 w 40736"/>
                  <a:gd name="T5" fmla="*/ 0 h 21600"/>
                  <a:gd name="T6" fmla="*/ 0 60000 65536"/>
                  <a:gd name="T7" fmla="*/ 0 60000 65536"/>
                  <a:gd name="T8" fmla="*/ 0 60000 65536"/>
                  <a:gd name="T9" fmla="*/ 0 w 40736"/>
                  <a:gd name="T10" fmla="*/ 0 h 21600"/>
                  <a:gd name="T11" fmla="*/ 40736 w 40736"/>
                  <a:gd name="T12" fmla="*/ 21600 h 21600"/>
                </a:gdLst>
                <a:ahLst/>
                <a:cxnLst>
                  <a:cxn ang="T6">
                    <a:pos x="T0" y="T1"/>
                  </a:cxn>
                  <a:cxn ang="T7">
                    <a:pos x="T2" y="T3"/>
                  </a:cxn>
                  <a:cxn ang="T8">
                    <a:pos x="T4" y="T5"/>
                  </a:cxn>
                </a:cxnLst>
                <a:rect l="T9" t="T10" r="T11" b="T12"/>
                <a:pathLst>
                  <a:path w="40736" h="21600" fill="none" extrusionOk="0">
                    <a:moveTo>
                      <a:pt x="0" y="14968"/>
                    </a:moveTo>
                    <a:cubicBezTo>
                      <a:pt x="2878" y="6046"/>
                      <a:pt x="11182" y="-1"/>
                      <a:pt x="20557" y="0"/>
                    </a:cubicBezTo>
                    <a:cubicBezTo>
                      <a:pt x="29513" y="0"/>
                      <a:pt x="37541" y="5528"/>
                      <a:pt x="40736" y="13895"/>
                    </a:cubicBezTo>
                  </a:path>
                  <a:path w="40736" h="21600" stroke="0" extrusionOk="0">
                    <a:moveTo>
                      <a:pt x="0" y="14968"/>
                    </a:moveTo>
                    <a:cubicBezTo>
                      <a:pt x="2878" y="6046"/>
                      <a:pt x="11182" y="-1"/>
                      <a:pt x="20557" y="0"/>
                    </a:cubicBezTo>
                    <a:cubicBezTo>
                      <a:pt x="29513" y="0"/>
                      <a:pt x="37541" y="5528"/>
                      <a:pt x="40736" y="13895"/>
                    </a:cubicBezTo>
                    <a:lnTo>
                      <a:pt x="20557" y="21600"/>
                    </a:lnTo>
                    <a:close/>
                  </a:path>
                </a:pathLst>
              </a:custGeom>
              <a:solidFill>
                <a:srgbClr val="E7EDED"/>
              </a:solidFill>
              <a:ln w="9525">
                <a:noFill/>
                <a:round/>
                <a:headEnd/>
                <a:tailEnd/>
              </a:ln>
            </p:spPr>
            <p:txBody>
              <a:bodyPr/>
              <a:lstStyle/>
              <a:p>
                <a:endParaRPr lang="it-IT"/>
              </a:p>
            </p:txBody>
          </p:sp>
          <p:sp>
            <p:nvSpPr>
              <p:cNvPr id="36132" name="Arc 191"/>
              <p:cNvSpPr>
                <a:spLocks/>
              </p:cNvSpPr>
              <p:nvPr/>
            </p:nvSpPr>
            <p:spPr bwMode="auto">
              <a:xfrm>
                <a:off x="923" y="1878"/>
                <a:ext cx="342" cy="102"/>
              </a:xfrm>
              <a:custGeom>
                <a:avLst/>
                <a:gdLst>
                  <a:gd name="T0" fmla="*/ 0 w 40698"/>
                  <a:gd name="T1" fmla="*/ 0 h 21600"/>
                  <a:gd name="T2" fmla="*/ 0 w 40698"/>
                  <a:gd name="T3" fmla="*/ 0 h 21600"/>
                  <a:gd name="T4" fmla="*/ 0 w 40698"/>
                  <a:gd name="T5" fmla="*/ 0 h 21600"/>
                  <a:gd name="T6" fmla="*/ 0 60000 65536"/>
                  <a:gd name="T7" fmla="*/ 0 60000 65536"/>
                  <a:gd name="T8" fmla="*/ 0 60000 65536"/>
                  <a:gd name="T9" fmla="*/ 0 w 40698"/>
                  <a:gd name="T10" fmla="*/ 0 h 21600"/>
                  <a:gd name="T11" fmla="*/ 40698 w 40698"/>
                  <a:gd name="T12" fmla="*/ 21600 h 21600"/>
                </a:gdLst>
                <a:ahLst/>
                <a:cxnLst>
                  <a:cxn ang="T6">
                    <a:pos x="T0" y="T1"/>
                  </a:cxn>
                  <a:cxn ang="T7">
                    <a:pos x="T2" y="T3"/>
                  </a:cxn>
                  <a:cxn ang="T8">
                    <a:pos x="T4" y="T5"/>
                  </a:cxn>
                </a:cxnLst>
                <a:rect l="T9" t="T10" r="T11" b="T12"/>
                <a:pathLst>
                  <a:path w="40698" h="21600" fill="none" extrusionOk="0">
                    <a:moveTo>
                      <a:pt x="-1" y="14916"/>
                    </a:moveTo>
                    <a:cubicBezTo>
                      <a:pt x="2894" y="6021"/>
                      <a:pt x="11185" y="-1"/>
                      <a:pt x="20540" y="0"/>
                    </a:cubicBezTo>
                    <a:cubicBezTo>
                      <a:pt x="29474" y="0"/>
                      <a:pt x="37487" y="5501"/>
                      <a:pt x="40697" y="13839"/>
                    </a:cubicBezTo>
                  </a:path>
                  <a:path w="40698" h="21600" stroke="0" extrusionOk="0">
                    <a:moveTo>
                      <a:pt x="-1" y="14916"/>
                    </a:moveTo>
                    <a:cubicBezTo>
                      <a:pt x="2894" y="6021"/>
                      <a:pt x="11185" y="-1"/>
                      <a:pt x="20540" y="0"/>
                    </a:cubicBezTo>
                    <a:cubicBezTo>
                      <a:pt x="29474" y="0"/>
                      <a:pt x="37487" y="5501"/>
                      <a:pt x="40697" y="13839"/>
                    </a:cubicBezTo>
                    <a:lnTo>
                      <a:pt x="20540" y="21600"/>
                    </a:lnTo>
                    <a:close/>
                  </a:path>
                </a:pathLst>
              </a:custGeom>
              <a:solidFill>
                <a:srgbClr val="E7EDED"/>
              </a:solidFill>
              <a:ln w="6350">
                <a:solidFill>
                  <a:srgbClr val="6C8F93"/>
                </a:solidFill>
                <a:round/>
                <a:headEnd/>
                <a:tailEnd/>
              </a:ln>
            </p:spPr>
            <p:txBody>
              <a:bodyPr/>
              <a:lstStyle/>
              <a:p>
                <a:endParaRPr lang="it-IT"/>
              </a:p>
            </p:txBody>
          </p:sp>
          <p:sp>
            <p:nvSpPr>
              <p:cNvPr id="36133" name="Arc 192"/>
              <p:cNvSpPr>
                <a:spLocks/>
              </p:cNvSpPr>
              <p:nvPr/>
            </p:nvSpPr>
            <p:spPr bwMode="auto">
              <a:xfrm>
                <a:off x="713" y="1930"/>
                <a:ext cx="214" cy="126"/>
              </a:xfrm>
              <a:custGeom>
                <a:avLst/>
                <a:gdLst>
                  <a:gd name="T0" fmla="*/ 0 w 32990"/>
                  <a:gd name="T1" fmla="*/ 0 h 25945"/>
                  <a:gd name="T2" fmla="*/ 0 w 32990"/>
                  <a:gd name="T3" fmla="*/ 0 h 25945"/>
                  <a:gd name="T4" fmla="*/ 0 w 32990"/>
                  <a:gd name="T5" fmla="*/ 0 h 25945"/>
                  <a:gd name="T6" fmla="*/ 0 60000 65536"/>
                  <a:gd name="T7" fmla="*/ 0 60000 65536"/>
                  <a:gd name="T8" fmla="*/ 0 60000 65536"/>
                  <a:gd name="T9" fmla="*/ 0 w 32990"/>
                  <a:gd name="T10" fmla="*/ 0 h 25945"/>
                  <a:gd name="T11" fmla="*/ 32990 w 32990"/>
                  <a:gd name="T12" fmla="*/ 25945 h 25945"/>
                </a:gdLst>
                <a:ahLst/>
                <a:cxnLst>
                  <a:cxn ang="T6">
                    <a:pos x="T0" y="T1"/>
                  </a:cxn>
                  <a:cxn ang="T7">
                    <a:pos x="T2" y="T3"/>
                  </a:cxn>
                  <a:cxn ang="T8">
                    <a:pos x="T4" y="T5"/>
                  </a:cxn>
                </a:cxnLst>
                <a:rect l="T9" t="T10" r="T11" b="T12"/>
                <a:pathLst>
                  <a:path w="32990" h="25945" fill="none" extrusionOk="0">
                    <a:moveTo>
                      <a:pt x="441" y="25945"/>
                    </a:moveTo>
                    <a:cubicBezTo>
                      <a:pt x="147" y="24515"/>
                      <a:pt x="0" y="23059"/>
                      <a:pt x="0" y="21600"/>
                    </a:cubicBezTo>
                    <a:cubicBezTo>
                      <a:pt x="0" y="9670"/>
                      <a:pt x="9670" y="0"/>
                      <a:pt x="21600" y="0"/>
                    </a:cubicBezTo>
                    <a:cubicBezTo>
                      <a:pt x="25625" y="-1"/>
                      <a:pt x="29569" y="1124"/>
                      <a:pt x="32989" y="3247"/>
                    </a:cubicBezTo>
                  </a:path>
                  <a:path w="32990" h="25945" stroke="0" extrusionOk="0">
                    <a:moveTo>
                      <a:pt x="441" y="25945"/>
                    </a:moveTo>
                    <a:cubicBezTo>
                      <a:pt x="147" y="24515"/>
                      <a:pt x="0" y="23059"/>
                      <a:pt x="0" y="21600"/>
                    </a:cubicBezTo>
                    <a:cubicBezTo>
                      <a:pt x="0" y="9670"/>
                      <a:pt x="9670" y="0"/>
                      <a:pt x="21600" y="0"/>
                    </a:cubicBezTo>
                    <a:cubicBezTo>
                      <a:pt x="25625" y="-1"/>
                      <a:pt x="29569" y="1124"/>
                      <a:pt x="32989" y="3247"/>
                    </a:cubicBezTo>
                    <a:lnTo>
                      <a:pt x="21600" y="21600"/>
                    </a:lnTo>
                    <a:close/>
                  </a:path>
                </a:pathLst>
              </a:custGeom>
              <a:solidFill>
                <a:srgbClr val="E7EDED"/>
              </a:solidFill>
              <a:ln w="9525">
                <a:noFill/>
                <a:round/>
                <a:headEnd/>
                <a:tailEnd/>
              </a:ln>
            </p:spPr>
            <p:txBody>
              <a:bodyPr/>
              <a:lstStyle/>
              <a:p>
                <a:endParaRPr lang="it-IT"/>
              </a:p>
            </p:txBody>
          </p:sp>
          <p:sp>
            <p:nvSpPr>
              <p:cNvPr id="36134" name="Arc 193"/>
              <p:cNvSpPr>
                <a:spLocks/>
              </p:cNvSpPr>
              <p:nvPr/>
            </p:nvSpPr>
            <p:spPr bwMode="auto">
              <a:xfrm>
                <a:off x="715" y="1932"/>
                <a:ext cx="211" cy="123"/>
              </a:xfrm>
              <a:custGeom>
                <a:avLst/>
                <a:gdLst>
                  <a:gd name="T0" fmla="*/ 0 w 32950"/>
                  <a:gd name="T1" fmla="*/ 0 h 25966"/>
                  <a:gd name="T2" fmla="*/ 0 w 32950"/>
                  <a:gd name="T3" fmla="*/ 0 h 25966"/>
                  <a:gd name="T4" fmla="*/ 0 w 32950"/>
                  <a:gd name="T5" fmla="*/ 0 h 25966"/>
                  <a:gd name="T6" fmla="*/ 0 60000 65536"/>
                  <a:gd name="T7" fmla="*/ 0 60000 65536"/>
                  <a:gd name="T8" fmla="*/ 0 60000 65536"/>
                  <a:gd name="T9" fmla="*/ 0 w 32950"/>
                  <a:gd name="T10" fmla="*/ 0 h 25966"/>
                  <a:gd name="T11" fmla="*/ 32950 w 32950"/>
                  <a:gd name="T12" fmla="*/ 25966 h 25966"/>
                </a:gdLst>
                <a:ahLst/>
                <a:cxnLst>
                  <a:cxn ang="T6">
                    <a:pos x="T0" y="T1"/>
                  </a:cxn>
                  <a:cxn ang="T7">
                    <a:pos x="T2" y="T3"/>
                  </a:cxn>
                  <a:cxn ang="T8">
                    <a:pos x="T4" y="T5"/>
                  </a:cxn>
                </a:cxnLst>
                <a:rect l="T9" t="T10" r="T11" b="T12"/>
                <a:pathLst>
                  <a:path w="32950" h="25966" fill="none" extrusionOk="0">
                    <a:moveTo>
                      <a:pt x="445" y="25966"/>
                    </a:moveTo>
                    <a:cubicBezTo>
                      <a:pt x="149" y="24529"/>
                      <a:pt x="0" y="23066"/>
                      <a:pt x="0" y="21600"/>
                    </a:cubicBezTo>
                    <a:cubicBezTo>
                      <a:pt x="0" y="9670"/>
                      <a:pt x="9670" y="0"/>
                      <a:pt x="21600" y="0"/>
                    </a:cubicBezTo>
                    <a:cubicBezTo>
                      <a:pt x="25608" y="-1"/>
                      <a:pt x="29538" y="1115"/>
                      <a:pt x="32949" y="3222"/>
                    </a:cubicBezTo>
                  </a:path>
                  <a:path w="32950" h="25966" stroke="0" extrusionOk="0">
                    <a:moveTo>
                      <a:pt x="445" y="25966"/>
                    </a:moveTo>
                    <a:cubicBezTo>
                      <a:pt x="149" y="24529"/>
                      <a:pt x="0" y="23066"/>
                      <a:pt x="0" y="21600"/>
                    </a:cubicBezTo>
                    <a:cubicBezTo>
                      <a:pt x="0" y="9670"/>
                      <a:pt x="9670" y="0"/>
                      <a:pt x="21600" y="0"/>
                    </a:cubicBezTo>
                    <a:cubicBezTo>
                      <a:pt x="25608" y="-1"/>
                      <a:pt x="29538" y="1115"/>
                      <a:pt x="32949" y="3222"/>
                    </a:cubicBezTo>
                    <a:lnTo>
                      <a:pt x="21600" y="21600"/>
                    </a:lnTo>
                    <a:close/>
                  </a:path>
                </a:pathLst>
              </a:custGeom>
              <a:solidFill>
                <a:srgbClr val="E7EDED"/>
              </a:solidFill>
              <a:ln w="6350">
                <a:solidFill>
                  <a:srgbClr val="6C8F93"/>
                </a:solidFill>
                <a:round/>
                <a:headEnd/>
                <a:tailEnd/>
              </a:ln>
            </p:spPr>
            <p:txBody>
              <a:bodyPr/>
              <a:lstStyle/>
              <a:p>
                <a:endParaRPr lang="it-IT"/>
              </a:p>
            </p:txBody>
          </p:sp>
          <p:sp>
            <p:nvSpPr>
              <p:cNvPr id="36135" name="Arc 194"/>
              <p:cNvSpPr>
                <a:spLocks/>
              </p:cNvSpPr>
              <p:nvPr/>
            </p:nvSpPr>
            <p:spPr bwMode="auto">
              <a:xfrm>
                <a:off x="682" y="2217"/>
                <a:ext cx="216" cy="99"/>
              </a:xfrm>
              <a:custGeom>
                <a:avLst/>
                <a:gdLst>
                  <a:gd name="T0" fmla="*/ 0 w 32074"/>
                  <a:gd name="T1" fmla="*/ 0 h 22517"/>
                  <a:gd name="T2" fmla="*/ 0 w 32074"/>
                  <a:gd name="T3" fmla="*/ 0 h 22517"/>
                  <a:gd name="T4" fmla="*/ 0 w 32074"/>
                  <a:gd name="T5" fmla="*/ 0 h 22517"/>
                  <a:gd name="T6" fmla="*/ 0 60000 65536"/>
                  <a:gd name="T7" fmla="*/ 0 60000 65536"/>
                  <a:gd name="T8" fmla="*/ 0 60000 65536"/>
                  <a:gd name="T9" fmla="*/ 0 w 32074"/>
                  <a:gd name="T10" fmla="*/ 0 h 22517"/>
                  <a:gd name="T11" fmla="*/ 32074 w 32074"/>
                  <a:gd name="T12" fmla="*/ 22517 h 22517"/>
                </a:gdLst>
                <a:ahLst/>
                <a:cxnLst>
                  <a:cxn ang="T6">
                    <a:pos x="T0" y="T1"/>
                  </a:cxn>
                  <a:cxn ang="T7">
                    <a:pos x="T2" y="T3"/>
                  </a:cxn>
                  <a:cxn ang="T8">
                    <a:pos x="T4" y="T5"/>
                  </a:cxn>
                </a:cxnLst>
                <a:rect l="T9" t="T10" r="T11" b="T12"/>
                <a:pathLst>
                  <a:path w="32074" h="22517" fill="none" extrusionOk="0">
                    <a:moveTo>
                      <a:pt x="32073" y="19807"/>
                    </a:moveTo>
                    <a:cubicBezTo>
                      <a:pt x="28868" y="21584"/>
                      <a:pt x="25264" y="22516"/>
                      <a:pt x="21600" y="22517"/>
                    </a:cubicBezTo>
                    <a:cubicBezTo>
                      <a:pt x="9670" y="22517"/>
                      <a:pt x="0" y="12846"/>
                      <a:pt x="0" y="917"/>
                    </a:cubicBezTo>
                    <a:cubicBezTo>
                      <a:pt x="-1" y="611"/>
                      <a:pt x="6" y="305"/>
                      <a:pt x="19" y="0"/>
                    </a:cubicBezTo>
                  </a:path>
                  <a:path w="32074" h="22517" stroke="0" extrusionOk="0">
                    <a:moveTo>
                      <a:pt x="32073" y="19807"/>
                    </a:moveTo>
                    <a:cubicBezTo>
                      <a:pt x="28868" y="21584"/>
                      <a:pt x="25264" y="22516"/>
                      <a:pt x="21600" y="22517"/>
                    </a:cubicBezTo>
                    <a:cubicBezTo>
                      <a:pt x="9670" y="22517"/>
                      <a:pt x="0" y="12846"/>
                      <a:pt x="0" y="917"/>
                    </a:cubicBezTo>
                    <a:cubicBezTo>
                      <a:pt x="-1" y="611"/>
                      <a:pt x="6" y="305"/>
                      <a:pt x="19" y="0"/>
                    </a:cubicBezTo>
                    <a:lnTo>
                      <a:pt x="21600" y="917"/>
                    </a:lnTo>
                    <a:close/>
                  </a:path>
                </a:pathLst>
              </a:custGeom>
              <a:solidFill>
                <a:srgbClr val="E7EDED"/>
              </a:solidFill>
              <a:ln w="9525">
                <a:noFill/>
                <a:round/>
                <a:headEnd/>
                <a:tailEnd/>
              </a:ln>
            </p:spPr>
            <p:txBody>
              <a:bodyPr/>
              <a:lstStyle/>
              <a:p>
                <a:endParaRPr lang="it-IT"/>
              </a:p>
            </p:txBody>
          </p:sp>
          <p:sp>
            <p:nvSpPr>
              <p:cNvPr id="36136" name="Arc 195"/>
              <p:cNvSpPr>
                <a:spLocks/>
              </p:cNvSpPr>
              <p:nvPr/>
            </p:nvSpPr>
            <p:spPr bwMode="auto">
              <a:xfrm>
                <a:off x="684" y="2217"/>
                <a:ext cx="213" cy="96"/>
              </a:xfrm>
              <a:custGeom>
                <a:avLst/>
                <a:gdLst>
                  <a:gd name="T0" fmla="*/ 0 w 32013"/>
                  <a:gd name="T1" fmla="*/ 0 h 22524"/>
                  <a:gd name="T2" fmla="*/ 0 w 32013"/>
                  <a:gd name="T3" fmla="*/ 0 h 22524"/>
                  <a:gd name="T4" fmla="*/ 0 w 32013"/>
                  <a:gd name="T5" fmla="*/ 0 h 22524"/>
                  <a:gd name="T6" fmla="*/ 0 60000 65536"/>
                  <a:gd name="T7" fmla="*/ 0 60000 65536"/>
                  <a:gd name="T8" fmla="*/ 0 60000 65536"/>
                  <a:gd name="T9" fmla="*/ 0 w 32013"/>
                  <a:gd name="T10" fmla="*/ 0 h 22524"/>
                  <a:gd name="T11" fmla="*/ 32013 w 32013"/>
                  <a:gd name="T12" fmla="*/ 22524 h 22524"/>
                </a:gdLst>
                <a:ahLst/>
                <a:cxnLst>
                  <a:cxn ang="T6">
                    <a:pos x="T0" y="T1"/>
                  </a:cxn>
                  <a:cxn ang="T7">
                    <a:pos x="T2" y="T3"/>
                  </a:cxn>
                  <a:cxn ang="T8">
                    <a:pos x="T4" y="T5"/>
                  </a:cxn>
                </a:cxnLst>
                <a:rect l="T9" t="T10" r="T11" b="T12"/>
                <a:pathLst>
                  <a:path w="32013" h="22524" fill="none" extrusionOk="0">
                    <a:moveTo>
                      <a:pt x="32013" y="19848"/>
                    </a:moveTo>
                    <a:cubicBezTo>
                      <a:pt x="28823" y="21603"/>
                      <a:pt x="25241" y="22523"/>
                      <a:pt x="21600" y="22524"/>
                    </a:cubicBezTo>
                    <a:cubicBezTo>
                      <a:pt x="9670" y="22524"/>
                      <a:pt x="0" y="12853"/>
                      <a:pt x="0" y="924"/>
                    </a:cubicBezTo>
                    <a:cubicBezTo>
                      <a:pt x="-1" y="615"/>
                      <a:pt x="6" y="307"/>
                      <a:pt x="19" y="-1"/>
                    </a:cubicBezTo>
                  </a:path>
                  <a:path w="32013" h="22524" stroke="0" extrusionOk="0">
                    <a:moveTo>
                      <a:pt x="32013" y="19848"/>
                    </a:moveTo>
                    <a:cubicBezTo>
                      <a:pt x="28823" y="21603"/>
                      <a:pt x="25241" y="22523"/>
                      <a:pt x="21600" y="22524"/>
                    </a:cubicBezTo>
                    <a:cubicBezTo>
                      <a:pt x="9670" y="22524"/>
                      <a:pt x="0" y="12853"/>
                      <a:pt x="0" y="924"/>
                    </a:cubicBezTo>
                    <a:cubicBezTo>
                      <a:pt x="-1" y="615"/>
                      <a:pt x="6" y="307"/>
                      <a:pt x="19" y="-1"/>
                    </a:cubicBezTo>
                    <a:lnTo>
                      <a:pt x="21600" y="924"/>
                    </a:lnTo>
                    <a:close/>
                  </a:path>
                </a:pathLst>
              </a:custGeom>
              <a:solidFill>
                <a:srgbClr val="E7EDED"/>
              </a:solidFill>
              <a:ln w="6350">
                <a:solidFill>
                  <a:srgbClr val="6C8F93"/>
                </a:solidFill>
                <a:round/>
                <a:headEnd/>
                <a:tailEnd/>
              </a:ln>
            </p:spPr>
            <p:txBody>
              <a:bodyPr/>
              <a:lstStyle/>
              <a:p>
                <a:endParaRPr lang="it-IT"/>
              </a:p>
            </p:txBody>
          </p:sp>
          <p:sp>
            <p:nvSpPr>
              <p:cNvPr id="36137" name="Arc 196"/>
              <p:cNvSpPr>
                <a:spLocks/>
              </p:cNvSpPr>
              <p:nvPr/>
            </p:nvSpPr>
            <p:spPr bwMode="auto">
              <a:xfrm>
                <a:off x="1262" y="1936"/>
                <a:ext cx="164" cy="120"/>
              </a:xfrm>
              <a:custGeom>
                <a:avLst/>
                <a:gdLst>
                  <a:gd name="T0" fmla="*/ 0 w 26077"/>
                  <a:gd name="T1" fmla="*/ 0 h 32051"/>
                  <a:gd name="T2" fmla="*/ 0 w 26077"/>
                  <a:gd name="T3" fmla="*/ 0 h 32051"/>
                  <a:gd name="T4" fmla="*/ 0 w 26077"/>
                  <a:gd name="T5" fmla="*/ 0 h 32051"/>
                  <a:gd name="T6" fmla="*/ 0 60000 65536"/>
                  <a:gd name="T7" fmla="*/ 0 60000 65536"/>
                  <a:gd name="T8" fmla="*/ 0 60000 65536"/>
                  <a:gd name="T9" fmla="*/ 0 w 26077"/>
                  <a:gd name="T10" fmla="*/ 0 h 32051"/>
                  <a:gd name="T11" fmla="*/ 26077 w 26077"/>
                  <a:gd name="T12" fmla="*/ 32051 h 32051"/>
                </a:gdLst>
                <a:ahLst/>
                <a:cxnLst>
                  <a:cxn ang="T6">
                    <a:pos x="T0" y="T1"/>
                  </a:cxn>
                  <a:cxn ang="T7">
                    <a:pos x="T2" y="T3"/>
                  </a:cxn>
                  <a:cxn ang="T8">
                    <a:pos x="T4" y="T5"/>
                  </a:cxn>
                </a:cxnLst>
                <a:rect l="T9" t="T10" r="T11" b="T12"/>
                <a:pathLst>
                  <a:path w="26077" h="32051" fill="none" extrusionOk="0">
                    <a:moveTo>
                      <a:pt x="0" y="469"/>
                    </a:moveTo>
                    <a:cubicBezTo>
                      <a:pt x="1471" y="157"/>
                      <a:pt x="2972" y="-1"/>
                      <a:pt x="4477" y="0"/>
                    </a:cubicBezTo>
                    <a:cubicBezTo>
                      <a:pt x="16406" y="0"/>
                      <a:pt x="26077" y="9670"/>
                      <a:pt x="26077" y="21600"/>
                    </a:cubicBezTo>
                    <a:cubicBezTo>
                      <a:pt x="26077" y="25255"/>
                      <a:pt x="25149" y="28851"/>
                      <a:pt x="23380" y="32051"/>
                    </a:cubicBezTo>
                  </a:path>
                  <a:path w="26077" h="32051" stroke="0" extrusionOk="0">
                    <a:moveTo>
                      <a:pt x="0" y="469"/>
                    </a:moveTo>
                    <a:cubicBezTo>
                      <a:pt x="1471" y="157"/>
                      <a:pt x="2972" y="-1"/>
                      <a:pt x="4477" y="0"/>
                    </a:cubicBezTo>
                    <a:cubicBezTo>
                      <a:pt x="16406" y="0"/>
                      <a:pt x="26077" y="9670"/>
                      <a:pt x="26077" y="21600"/>
                    </a:cubicBezTo>
                    <a:cubicBezTo>
                      <a:pt x="26077" y="25255"/>
                      <a:pt x="25149" y="28851"/>
                      <a:pt x="23380" y="32051"/>
                    </a:cubicBezTo>
                    <a:lnTo>
                      <a:pt x="4477" y="21600"/>
                    </a:lnTo>
                    <a:close/>
                  </a:path>
                </a:pathLst>
              </a:custGeom>
              <a:solidFill>
                <a:srgbClr val="E7EDED"/>
              </a:solidFill>
              <a:ln w="9525">
                <a:noFill/>
                <a:round/>
                <a:headEnd/>
                <a:tailEnd/>
              </a:ln>
            </p:spPr>
            <p:txBody>
              <a:bodyPr/>
              <a:lstStyle/>
              <a:p>
                <a:endParaRPr lang="it-IT"/>
              </a:p>
            </p:txBody>
          </p:sp>
          <p:sp>
            <p:nvSpPr>
              <p:cNvPr id="36138" name="Arc 197"/>
              <p:cNvSpPr>
                <a:spLocks/>
              </p:cNvSpPr>
              <p:nvPr/>
            </p:nvSpPr>
            <p:spPr bwMode="auto">
              <a:xfrm>
                <a:off x="1263" y="1938"/>
                <a:ext cx="161" cy="118"/>
              </a:xfrm>
              <a:custGeom>
                <a:avLst/>
                <a:gdLst>
                  <a:gd name="T0" fmla="*/ 0 w 26034"/>
                  <a:gd name="T1" fmla="*/ 0 h 32133"/>
                  <a:gd name="T2" fmla="*/ 0 w 26034"/>
                  <a:gd name="T3" fmla="*/ 0 h 32133"/>
                  <a:gd name="T4" fmla="*/ 0 w 26034"/>
                  <a:gd name="T5" fmla="*/ 0 h 32133"/>
                  <a:gd name="T6" fmla="*/ 0 60000 65536"/>
                  <a:gd name="T7" fmla="*/ 0 60000 65536"/>
                  <a:gd name="T8" fmla="*/ 0 60000 65536"/>
                  <a:gd name="T9" fmla="*/ 0 w 26034"/>
                  <a:gd name="T10" fmla="*/ 0 h 32133"/>
                  <a:gd name="T11" fmla="*/ 26034 w 26034"/>
                  <a:gd name="T12" fmla="*/ 32133 h 32133"/>
                </a:gdLst>
                <a:ahLst/>
                <a:cxnLst>
                  <a:cxn ang="T6">
                    <a:pos x="T0" y="T1"/>
                  </a:cxn>
                  <a:cxn ang="T7">
                    <a:pos x="T2" y="T3"/>
                  </a:cxn>
                  <a:cxn ang="T8">
                    <a:pos x="T4" y="T5"/>
                  </a:cxn>
                </a:cxnLst>
                <a:rect l="T9" t="T10" r="T11" b="T12"/>
                <a:pathLst>
                  <a:path w="26034" h="32133" fill="none" extrusionOk="0">
                    <a:moveTo>
                      <a:pt x="-1" y="459"/>
                    </a:moveTo>
                    <a:cubicBezTo>
                      <a:pt x="1458" y="154"/>
                      <a:pt x="2944" y="-1"/>
                      <a:pt x="4434" y="0"/>
                    </a:cubicBezTo>
                    <a:cubicBezTo>
                      <a:pt x="16363" y="0"/>
                      <a:pt x="26034" y="9670"/>
                      <a:pt x="26034" y="21600"/>
                    </a:cubicBezTo>
                    <a:cubicBezTo>
                      <a:pt x="26034" y="25287"/>
                      <a:pt x="25089" y="28913"/>
                      <a:pt x="23291" y="32132"/>
                    </a:cubicBezTo>
                  </a:path>
                  <a:path w="26034" h="32133" stroke="0" extrusionOk="0">
                    <a:moveTo>
                      <a:pt x="-1" y="459"/>
                    </a:moveTo>
                    <a:cubicBezTo>
                      <a:pt x="1458" y="154"/>
                      <a:pt x="2944" y="-1"/>
                      <a:pt x="4434" y="0"/>
                    </a:cubicBezTo>
                    <a:cubicBezTo>
                      <a:pt x="16363" y="0"/>
                      <a:pt x="26034" y="9670"/>
                      <a:pt x="26034" y="21600"/>
                    </a:cubicBezTo>
                    <a:cubicBezTo>
                      <a:pt x="26034" y="25287"/>
                      <a:pt x="25089" y="28913"/>
                      <a:pt x="23291" y="32132"/>
                    </a:cubicBezTo>
                    <a:lnTo>
                      <a:pt x="4434" y="21600"/>
                    </a:lnTo>
                    <a:close/>
                  </a:path>
                </a:pathLst>
              </a:custGeom>
              <a:solidFill>
                <a:srgbClr val="E7EDED"/>
              </a:solidFill>
              <a:ln w="6350">
                <a:solidFill>
                  <a:srgbClr val="6C8F93"/>
                </a:solidFill>
                <a:round/>
                <a:headEnd/>
                <a:tailEnd/>
              </a:ln>
            </p:spPr>
            <p:txBody>
              <a:bodyPr/>
              <a:lstStyle/>
              <a:p>
                <a:endParaRPr lang="it-IT"/>
              </a:p>
            </p:txBody>
          </p:sp>
          <p:sp>
            <p:nvSpPr>
              <p:cNvPr id="36139" name="Arc 198"/>
              <p:cNvSpPr>
                <a:spLocks/>
              </p:cNvSpPr>
              <p:nvPr/>
            </p:nvSpPr>
            <p:spPr bwMode="auto">
              <a:xfrm>
                <a:off x="1308" y="2056"/>
                <a:ext cx="156" cy="119"/>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494" y="-1"/>
                    </a:moveTo>
                    <a:cubicBezTo>
                      <a:pt x="18617" y="4098"/>
                      <a:pt x="21600" y="10304"/>
                      <a:pt x="21600" y="16866"/>
                    </a:cubicBezTo>
                    <a:cubicBezTo>
                      <a:pt x="21600" y="21256"/>
                      <a:pt x="20261" y="25543"/>
                      <a:pt x="17764" y="29154"/>
                    </a:cubicBezTo>
                  </a:path>
                  <a:path w="21600" h="29154" stroke="0" extrusionOk="0">
                    <a:moveTo>
                      <a:pt x="13494" y="-1"/>
                    </a:moveTo>
                    <a:cubicBezTo>
                      <a:pt x="18617" y="4098"/>
                      <a:pt x="21600" y="10304"/>
                      <a:pt x="21600" y="16866"/>
                    </a:cubicBezTo>
                    <a:cubicBezTo>
                      <a:pt x="21600" y="21256"/>
                      <a:pt x="20261" y="25543"/>
                      <a:pt x="17764" y="29154"/>
                    </a:cubicBezTo>
                    <a:lnTo>
                      <a:pt x="0" y="16866"/>
                    </a:lnTo>
                    <a:close/>
                  </a:path>
                </a:pathLst>
              </a:custGeom>
              <a:solidFill>
                <a:srgbClr val="E7EDED"/>
              </a:solidFill>
              <a:ln w="9525">
                <a:noFill/>
                <a:round/>
                <a:headEnd/>
                <a:tailEnd/>
              </a:ln>
            </p:spPr>
            <p:txBody>
              <a:bodyPr/>
              <a:lstStyle/>
              <a:p>
                <a:endParaRPr lang="it-IT"/>
              </a:p>
            </p:txBody>
          </p:sp>
          <p:sp>
            <p:nvSpPr>
              <p:cNvPr id="36140" name="Arc 199"/>
              <p:cNvSpPr>
                <a:spLocks/>
              </p:cNvSpPr>
              <p:nvPr/>
            </p:nvSpPr>
            <p:spPr bwMode="auto">
              <a:xfrm>
                <a:off x="1308" y="2057"/>
                <a:ext cx="154" cy="117"/>
              </a:xfrm>
              <a:custGeom>
                <a:avLst/>
                <a:gdLst>
                  <a:gd name="T0" fmla="*/ 0 w 21600"/>
                  <a:gd name="T1" fmla="*/ 0 h 29302"/>
                  <a:gd name="T2" fmla="*/ 0 w 21600"/>
                  <a:gd name="T3" fmla="*/ 0 h 29302"/>
                  <a:gd name="T4" fmla="*/ 0 w 21600"/>
                  <a:gd name="T5" fmla="*/ 0 h 29302"/>
                  <a:gd name="T6" fmla="*/ 0 60000 65536"/>
                  <a:gd name="T7" fmla="*/ 0 60000 65536"/>
                  <a:gd name="T8" fmla="*/ 0 60000 65536"/>
                  <a:gd name="T9" fmla="*/ 0 w 21600"/>
                  <a:gd name="T10" fmla="*/ 0 h 29302"/>
                  <a:gd name="T11" fmla="*/ 21600 w 21600"/>
                  <a:gd name="T12" fmla="*/ 29302 h 29302"/>
                </a:gdLst>
                <a:ahLst/>
                <a:cxnLst>
                  <a:cxn ang="T6">
                    <a:pos x="T0" y="T1"/>
                  </a:cxn>
                  <a:cxn ang="T7">
                    <a:pos x="T2" y="T3"/>
                  </a:cxn>
                  <a:cxn ang="T8">
                    <a:pos x="T4" y="T5"/>
                  </a:cxn>
                </a:cxnLst>
                <a:rect l="T9" t="T10" r="T11" b="T12"/>
                <a:pathLst>
                  <a:path w="21600" h="29302" fill="none" extrusionOk="0">
                    <a:moveTo>
                      <a:pt x="13412" y="0"/>
                    </a:moveTo>
                    <a:cubicBezTo>
                      <a:pt x="18584" y="4097"/>
                      <a:pt x="21600" y="10333"/>
                      <a:pt x="21600" y="16931"/>
                    </a:cubicBezTo>
                    <a:cubicBezTo>
                      <a:pt x="21600" y="21356"/>
                      <a:pt x="20240" y="25674"/>
                      <a:pt x="17706" y="29301"/>
                    </a:cubicBezTo>
                  </a:path>
                  <a:path w="21600" h="29302" stroke="0" extrusionOk="0">
                    <a:moveTo>
                      <a:pt x="13412" y="0"/>
                    </a:moveTo>
                    <a:cubicBezTo>
                      <a:pt x="18584" y="4097"/>
                      <a:pt x="21600" y="10333"/>
                      <a:pt x="21600" y="16931"/>
                    </a:cubicBezTo>
                    <a:cubicBezTo>
                      <a:pt x="21600" y="21356"/>
                      <a:pt x="20240" y="25674"/>
                      <a:pt x="17706" y="29301"/>
                    </a:cubicBezTo>
                    <a:lnTo>
                      <a:pt x="0" y="16931"/>
                    </a:lnTo>
                    <a:close/>
                  </a:path>
                </a:pathLst>
              </a:custGeom>
              <a:solidFill>
                <a:srgbClr val="E7EDED"/>
              </a:solidFill>
              <a:ln w="6350">
                <a:solidFill>
                  <a:srgbClr val="6C8F93"/>
                </a:solidFill>
                <a:round/>
                <a:headEnd/>
                <a:tailEnd/>
              </a:ln>
            </p:spPr>
            <p:txBody>
              <a:bodyPr/>
              <a:lstStyle/>
              <a:p>
                <a:endParaRPr lang="it-IT"/>
              </a:p>
            </p:txBody>
          </p:sp>
          <p:sp>
            <p:nvSpPr>
              <p:cNvPr id="36141" name="Arc 200"/>
              <p:cNvSpPr>
                <a:spLocks/>
              </p:cNvSpPr>
              <p:nvPr/>
            </p:nvSpPr>
            <p:spPr bwMode="auto">
              <a:xfrm>
                <a:off x="1257" y="2176"/>
                <a:ext cx="183" cy="172"/>
              </a:xfrm>
              <a:custGeom>
                <a:avLst/>
                <a:gdLst>
                  <a:gd name="T0" fmla="*/ 0 w 28724"/>
                  <a:gd name="T1" fmla="*/ 0 h 27592"/>
                  <a:gd name="T2" fmla="*/ 0 w 28724"/>
                  <a:gd name="T3" fmla="*/ 0 h 27592"/>
                  <a:gd name="T4" fmla="*/ 0 w 28724"/>
                  <a:gd name="T5" fmla="*/ 0 h 27592"/>
                  <a:gd name="T6" fmla="*/ 0 60000 65536"/>
                  <a:gd name="T7" fmla="*/ 0 60000 65536"/>
                  <a:gd name="T8" fmla="*/ 0 60000 65536"/>
                  <a:gd name="T9" fmla="*/ 0 w 28724"/>
                  <a:gd name="T10" fmla="*/ 0 h 27592"/>
                  <a:gd name="T11" fmla="*/ 28724 w 28724"/>
                  <a:gd name="T12" fmla="*/ 27592 h 27592"/>
                </a:gdLst>
                <a:ahLst/>
                <a:cxnLst>
                  <a:cxn ang="T6">
                    <a:pos x="T0" y="T1"/>
                  </a:cxn>
                  <a:cxn ang="T7">
                    <a:pos x="T2" y="T3"/>
                  </a:cxn>
                  <a:cxn ang="T8">
                    <a:pos x="T4" y="T5"/>
                  </a:cxn>
                </a:cxnLst>
                <a:rect l="T9" t="T10" r="T11" b="T12"/>
                <a:pathLst>
                  <a:path w="28724" h="27592" fill="none" extrusionOk="0">
                    <a:moveTo>
                      <a:pt x="27876" y="-1"/>
                    </a:moveTo>
                    <a:cubicBezTo>
                      <a:pt x="28438" y="1947"/>
                      <a:pt x="28724" y="3964"/>
                      <a:pt x="28724" y="5992"/>
                    </a:cubicBezTo>
                    <a:cubicBezTo>
                      <a:pt x="28724" y="17921"/>
                      <a:pt x="19053" y="27592"/>
                      <a:pt x="7124" y="27592"/>
                    </a:cubicBezTo>
                    <a:cubicBezTo>
                      <a:pt x="4698" y="27592"/>
                      <a:pt x="2289" y="27183"/>
                      <a:pt x="-1" y="26383"/>
                    </a:cubicBezTo>
                  </a:path>
                  <a:path w="28724" h="27592" stroke="0" extrusionOk="0">
                    <a:moveTo>
                      <a:pt x="27876" y="-1"/>
                    </a:moveTo>
                    <a:cubicBezTo>
                      <a:pt x="28438" y="1947"/>
                      <a:pt x="28724" y="3964"/>
                      <a:pt x="28724" y="5992"/>
                    </a:cubicBezTo>
                    <a:cubicBezTo>
                      <a:pt x="28724" y="17921"/>
                      <a:pt x="19053" y="27592"/>
                      <a:pt x="7124" y="27592"/>
                    </a:cubicBezTo>
                    <a:cubicBezTo>
                      <a:pt x="4698" y="27592"/>
                      <a:pt x="2289" y="27183"/>
                      <a:pt x="-1" y="26383"/>
                    </a:cubicBezTo>
                    <a:lnTo>
                      <a:pt x="7124" y="5992"/>
                    </a:lnTo>
                    <a:close/>
                  </a:path>
                </a:pathLst>
              </a:custGeom>
              <a:solidFill>
                <a:srgbClr val="E7EDED"/>
              </a:solidFill>
              <a:ln w="9525">
                <a:noFill/>
                <a:round/>
                <a:headEnd/>
                <a:tailEnd/>
              </a:ln>
            </p:spPr>
            <p:txBody>
              <a:bodyPr/>
              <a:lstStyle/>
              <a:p>
                <a:endParaRPr lang="it-IT"/>
              </a:p>
            </p:txBody>
          </p:sp>
          <p:sp>
            <p:nvSpPr>
              <p:cNvPr id="36142" name="Arc 201"/>
              <p:cNvSpPr>
                <a:spLocks/>
              </p:cNvSpPr>
              <p:nvPr/>
            </p:nvSpPr>
            <p:spPr bwMode="auto">
              <a:xfrm>
                <a:off x="1257" y="2176"/>
                <a:ext cx="180" cy="169"/>
              </a:xfrm>
              <a:custGeom>
                <a:avLst/>
                <a:gdLst>
                  <a:gd name="T0" fmla="*/ 0 w 28722"/>
                  <a:gd name="T1" fmla="*/ 0 h 27594"/>
                  <a:gd name="T2" fmla="*/ 0 w 28722"/>
                  <a:gd name="T3" fmla="*/ 0 h 27594"/>
                  <a:gd name="T4" fmla="*/ 0 w 28722"/>
                  <a:gd name="T5" fmla="*/ 0 h 27594"/>
                  <a:gd name="T6" fmla="*/ 0 60000 65536"/>
                  <a:gd name="T7" fmla="*/ 0 60000 65536"/>
                  <a:gd name="T8" fmla="*/ 0 60000 65536"/>
                  <a:gd name="T9" fmla="*/ 0 w 28722"/>
                  <a:gd name="T10" fmla="*/ 0 h 27594"/>
                  <a:gd name="T11" fmla="*/ 28722 w 28722"/>
                  <a:gd name="T12" fmla="*/ 27594 h 27594"/>
                </a:gdLst>
                <a:ahLst/>
                <a:cxnLst>
                  <a:cxn ang="T6">
                    <a:pos x="T0" y="T1"/>
                  </a:cxn>
                  <a:cxn ang="T7">
                    <a:pos x="T2" y="T3"/>
                  </a:cxn>
                  <a:cxn ang="T8">
                    <a:pos x="T4" y="T5"/>
                  </a:cxn>
                </a:cxnLst>
                <a:rect l="T9" t="T10" r="T11" b="T12"/>
                <a:pathLst>
                  <a:path w="28722" h="27594" fill="none" extrusionOk="0">
                    <a:moveTo>
                      <a:pt x="27873" y="0"/>
                    </a:moveTo>
                    <a:cubicBezTo>
                      <a:pt x="28436" y="1948"/>
                      <a:pt x="28722" y="3966"/>
                      <a:pt x="28722" y="5994"/>
                    </a:cubicBezTo>
                    <a:cubicBezTo>
                      <a:pt x="28722" y="17923"/>
                      <a:pt x="19051" y="27594"/>
                      <a:pt x="7122" y="27594"/>
                    </a:cubicBezTo>
                    <a:cubicBezTo>
                      <a:pt x="4697" y="27594"/>
                      <a:pt x="2289" y="27185"/>
                      <a:pt x="-1" y="26386"/>
                    </a:cubicBezTo>
                  </a:path>
                  <a:path w="28722" h="27594" stroke="0" extrusionOk="0">
                    <a:moveTo>
                      <a:pt x="27873" y="0"/>
                    </a:moveTo>
                    <a:cubicBezTo>
                      <a:pt x="28436" y="1948"/>
                      <a:pt x="28722" y="3966"/>
                      <a:pt x="28722" y="5994"/>
                    </a:cubicBezTo>
                    <a:cubicBezTo>
                      <a:pt x="28722" y="17923"/>
                      <a:pt x="19051" y="27594"/>
                      <a:pt x="7122" y="27594"/>
                    </a:cubicBezTo>
                    <a:cubicBezTo>
                      <a:pt x="4697" y="27594"/>
                      <a:pt x="2289" y="27185"/>
                      <a:pt x="-1" y="26386"/>
                    </a:cubicBezTo>
                    <a:lnTo>
                      <a:pt x="7122" y="5994"/>
                    </a:lnTo>
                    <a:close/>
                  </a:path>
                </a:pathLst>
              </a:custGeom>
              <a:solidFill>
                <a:srgbClr val="E7EDED"/>
              </a:solidFill>
              <a:ln w="6350">
                <a:solidFill>
                  <a:srgbClr val="6C8F93"/>
                </a:solidFill>
                <a:round/>
                <a:headEnd/>
                <a:tailEnd/>
              </a:ln>
            </p:spPr>
            <p:txBody>
              <a:bodyPr/>
              <a:lstStyle/>
              <a:p>
                <a:endParaRPr lang="it-IT"/>
              </a:p>
            </p:txBody>
          </p:sp>
          <p:sp>
            <p:nvSpPr>
              <p:cNvPr id="36143" name="Arc 202"/>
              <p:cNvSpPr>
                <a:spLocks/>
              </p:cNvSpPr>
              <p:nvPr/>
            </p:nvSpPr>
            <p:spPr bwMode="auto">
              <a:xfrm>
                <a:off x="628" y="2055"/>
                <a:ext cx="99" cy="165"/>
              </a:xfrm>
              <a:custGeom>
                <a:avLst/>
                <a:gdLst>
                  <a:gd name="T0" fmla="*/ 0 w 21600"/>
                  <a:gd name="T1" fmla="*/ 0 h 41258"/>
                  <a:gd name="T2" fmla="*/ 0 w 21600"/>
                  <a:gd name="T3" fmla="*/ 0 h 41258"/>
                  <a:gd name="T4" fmla="*/ 0 w 21600"/>
                  <a:gd name="T5" fmla="*/ 0 h 41258"/>
                  <a:gd name="T6" fmla="*/ 0 60000 65536"/>
                  <a:gd name="T7" fmla="*/ 0 60000 65536"/>
                  <a:gd name="T8" fmla="*/ 0 60000 65536"/>
                  <a:gd name="T9" fmla="*/ 0 w 21600"/>
                  <a:gd name="T10" fmla="*/ 0 h 41258"/>
                  <a:gd name="T11" fmla="*/ 21600 w 21600"/>
                  <a:gd name="T12" fmla="*/ 41258 h 41258"/>
                </a:gdLst>
                <a:ahLst/>
                <a:cxnLst>
                  <a:cxn ang="T6">
                    <a:pos x="T0" y="T1"/>
                  </a:cxn>
                  <a:cxn ang="T7">
                    <a:pos x="T2" y="T3"/>
                  </a:cxn>
                  <a:cxn ang="T8">
                    <a:pos x="T4" y="T5"/>
                  </a:cxn>
                </a:cxnLst>
                <a:rect l="T9" t="T10" r="T11" b="T12"/>
                <a:pathLst>
                  <a:path w="21600" h="41258" fill="none" extrusionOk="0">
                    <a:moveTo>
                      <a:pt x="12768" y="41257"/>
                    </a:moveTo>
                    <a:cubicBezTo>
                      <a:pt x="4999" y="37777"/>
                      <a:pt x="0" y="30058"/>
                      <a:pt x="0" y="21546"/>
                    </a:cubicBezTo>
                    <a:cubicBezTo>
                      <a:pt x="-1" y="10211"/>
                      <a:pt x="8761" y="804"/>
                      <a:pt x="20068" y="0"/>
                    </a:cubicBezTo>
                  </a:path>
                  <a:path w="21600" h="41258" stroke="0" extrusionOk="0">
                    <a:moveTo>
                      <a:pt x="12768" y="41257"/>
                    </a:moveTo>
                    <a:cubicBezTo>
                      <a:pt x="4999" y="37777"/>
                      <a:pt x="0" y="30058"/>
                      <a:pt x="0" y="21546"/>
                    </a:cubicBezTo>
                    <a:cubicBezTo>
                      <a:pt x="-1" y="10211"/>
                      <a:pt x="8761" y="804"/>
                      <a:pt x="20068" y="0"/>
                    </a:cubicBezTo>
                    <a:lnTo>
                      <a:pt x="21600" y="21546"/>
                    </a:lnTo>
                    <a:close/>
                  </a:path>
                </a:pathLst>
              </a:custGeom>
              <a:solidFill>
                <a:srgbClr val="E7EDED"/>
              </a:solidFill>
              <a:ln w="9525">
                <a:noFill/>
                <a:round/>
                <a:headEnd/>
                <a:tailEnd/>
              </a:ln>
            </p:spPr>
            <p:txBody>
              <a:bodyPr/>
              <a:lstStyle/>
              <a:p>
                <a:endParaRPr lang="it-IT"/>
              </a:p>
            </p:txBody>
          </p:sp>
          <p:sp>
            <p:nvSpPr>
              <p:cNvPr id="36144" name="Arc 203"/>
              <p:cNvSpPr>
                <a:spLocks/>
              </p:cNvSpPr>
              <p:nvPr/>
            </p:nvSpPr>
            <p:spPr bwMode="auto">
              <a:xfrm>
                <a:off x="630" y="2057"/>
                <a:ext cx="97" cy="161"/>
              </a:xfrm>
              <a:custGeom>
                <a:avLst/>
                <a:gdLst>
                  <a:gd name="T0" fmla="*/ 0 w 21600"/>
                  <a:gd name="T1" fmla="*/ 0 h 41268"/>
                  <a:gd name="T2" fmla="*/ 0 w 21600"/>
                  <a:gd name="T3" fmla="*/ 0 h 41268"/>
                  <a:gd name="T4" fmla="*/ 0 w 21600"/>
                  <a:gd name="T5" fmla="*/ 0 h 41268"/>
                  <a:gd name="T6" fmla="*/ 0 60000 65536"/>
                  <a:gd name="T7" fmla="*/ 0 60000 65536"/>
                  <a:gd name="T8" fmla="*/ 0 60000 65536"/>
                  <a:gd name="T9" fmla="*/ 0 w 21600"/>
                  <a:gd name="T10" fmla="*/ 0 h 41268"/>
                  <a:gd name="T11" fmla="*/ 21600 w 21600"/>
                  <a:gd name="T12" fmla="*/ 41268 h 41268"/>
                </a:gdLst>
                <a:ahLst/>
                <a:cxnLst>
                  <a:cxn ang="T6">
                    <a:pos x="T0" y="T1"/>
                  </a:cxn>
                  <a:cxn ang="T7">
                    <a:pos x="T2" y="T3"/>
                  </a:cxn>
                  <a:cxn ang="T8">
                    <a:pos x="T4" y="T5"/>
                  </a:cxn>
                </a:cxnLst>
                <a:rect l="T9" t="T10" r="T11" b="T12"/>
                <a:pathLst>
                  <a:path w="21600" h="41268" fill="none" extrusionOk="0">
                    <a:moveTo>
                      <a:pt x="12790" y="41267"/>
                    </a:moveTo>
                    <a:cubicBezTo>
                      <a:pt x="5009" y="37792"/>
                      <a:pt x="0" y="30067"/>
                      <a:pt x="0" y="21546"/>
                    </a:cubicBezTo>
                    <a:cubicBezTo>
                      <a:pt x="-1" y="10209"/>
                      <a:pt x="8763" y="802"/>
                      <a:pt x="20072" y="0"/>
                    </a:cubicBezTo>
                  </a:path>
                  <a:path w="21600" h="41268" stroke="0" extrusionOk="0">
                    <a:moveTo>
                      <a:pt x="12790" y="41267"/>
                    </a:moveTo>
                    <a:cubicBezTo>
                      <a:pt x="5009" y="37792"/>
                      <a:pt x="0" y="30067"/>
                      <a:pt x="0" y="21546"/>
                    </a:cubicBezTo>
                    <a:cubicBezTo>
                      <a:pt x="-1" y="10209"/>
                      <a:pt x="8763" y="802"/>
                      <a:pt x="20072" y="0"/>
                    </a:cubicBezTo>
                    <a:lnTo>
                      <a:pt x="21600" y="21546"/>
                    </a:lnTo>
                    <a:close/>
                  </a:path>
                </a:pathLst>
              </a:custGeom>
              <a:solidFill>
                <a:srgbClr val="E7EDED"/>
              </a:solidFill>
              <a:ln w="6350">
                <a:solidFill>
                  <a:srgbClr val="6C8F93"/>
                </a:solidFill>
                <a:round/>
                <a:headEnd/>
                <a:tailEnd/>
              </a:ln>
            </p:spPr>
            <p:txBody>
              <a:bodyPr/>
              <a:lstStyle/>
              <a:p>
                <a:endParaRPr lang="it-IT"/>
              </a:p>
            </p:txBody>
          </p:sp>
          <p:sp>
            <p:nvSpPr>
              <p:cNvPr id="36145" name="Arc 204"/>
              <p:cNvSpPr>
                <a:spLocks/>
              </p:cNvSpPr>
              <p:nvPr/>
            </p:nvSpPr>
            <p:spPr bwMode="auto">
              <a:xfrm>
                <a:off x="890" y="2279"/>
                <a:ext cx="375" cy="100"/>
              </a:xfrm>
              <a:custGeom>
                <a:avLst/>
                <a:gdLst>
                  <a:gd name="T0" fmla="*/ 0 w 39085"/>
                  <a:gd name="T1" fmla="*/ 0 h 21600"/>
                  <a:gd name="T2" fmla="*/ 0 w 39085"/>
                  <a:gd name="T3" fmla="*/ 0 h 21600"/>
                  <a:gd name="T4" fmla="*/ 0 w 39085"/>
                  <a:gd name="T5" fmla="*/ 0 h 21600"/>
                  <a:gd name="T6" fmla="*/ 0 60000 65536"/>
                  <a:gd name="T7" fmla="*/ 0 60000 65536"/>
                  <a:gd name="T8" fmla="*/ 0 60000 65536"/>
                  <a:gd name="T9" fmla="*/ 0 w 39085"/>
                  <a:gd name="T10" fmla="*/ 0 h 21600"/>
                  <a:gd name="T11" fmla="*/ 39085 w 39085"/>
                  <a:gd name="T12" fmla="*/ 21600 h 21600"/>
                </a:gdLst>
                <a:ahLst/>
                <a:cxnLst>
                  <a:cxn ang="T6">
                    <a:pos x="T0" y="T1"/>
                  </a:cxn>
                  <a:cxn ang="T7">
                    <a:pos x="T2" y="T3"/>
                  </a:cxn>
                  <a:cxn ang="T8">
                    <a:pos x="T4" y="T5"/>
                  </a:cxn>
                </a:cxnLst>
                <a:rect l="T9" t="T10" r="T11" b="T12"/>
                <a:pathLst>
                  <a:path w="39085" h="21600" fill="none" extrusionOk="0">
                    <a:moveTo>
                      <a:pt x="39085" y="12120"/>
                    </a:moveTo>
                    <a:cubicBezTo>
                      <a:pt x="35065" y="18049"/>
                      <a:pt x="28368" y="21599"/>
                      <a:pt x="21206" y="21600"/>
                    </a:cubicBezTo>
                    <a:cubicBezTo>
                      <a:pt x="10860" y="21600"/>
                      <a:pt x="1967" y="14264"/>
                      <a:pt x="0" y="4107"/>
                    </a:cubicBezTo>
                  </a:path>
                  <a:path w="39085" h="21600" stroke="0" extrusionOk="0">
                    <a:moveTo>
                      <a:pt x="39085" y="12120"/>
                    </a:moveTo>
                    <a:cubicBezTo>
                      <a:pt x="35065" y="18049"/>
                      <a:pt x="28368" y="21599"/>
                      <a:pt x="21206" y="21600"/>
                    </a:cubicBezTo>
                    <a:cubicBezTo>
                      <a:pt x="10860" y="21600"/>
                      <a:pt x="1967" y="14264"/>
                      <a:pt x="0" y="4107"/>
                    </a:cubicBezTo>
                    <a:lnTo>
                      <a:pt x="21206" y="0"/>
                    </a:lnTo>
                    <a:close/>
                  </a:path>
                </a:pathLst>
              </a:custGeom>
              <a:solidFill>
                <a:srgbClr val="E7EDED"/>
              </a:solidFill>
              <a:ln w="9525">
                <a:noFill/>
                <a:round/>
                <a:headEnd/>
                <a:tailEnd/>
              </a:ln>
            </p:spPr>
            <p:txBody>
              <a:bodyPr/>
              <a:lstStyle/>
              <a:p>
                <a:endParaRPr lang="it-IT"/>
              </a:p>
            </p:txBody>
          </p:sp>
          <p:sp>
            <p:nvSpPr>
              <p:cNvPr id="36146" name="Arc 205"/>
              <p:cNvSpPr>
                <a:spLocks/>
              </p:cNvSpPr>
              <p:nvPr/>
            </p:nvSpPr>
            <p:spPr bwMode="auto">
              <a:xfrm>
                <a:off x="892" y="2279"/>
                <a:ext cx="370" cy="98"/>
              </a:xfrm>
              <a:custGeom>
                <a:avLst/>
                <a:gdLst>
                  <a:gd name="T0" fmla="*/ 0 w 39018"/>
                  <a:gd name="T1" fmla="*/ 0 h 21600"/>
                  <a:gd name="T2" fmla="*/ 0 w 39018"/>
                  <a:gd name="T3" fmla="*/ 0 h 21600"/>
                  <a:gd name="T4" fmla="*/ 0 w 39018"/>
                  <a:gd name="T5" fmla="*/ 0 h 21600"/>
                  <a:gd name="T6" fmla="*/ 0 60000 65536"/>
                  <a:gd name="T7" fmla="*/ 0 60000 65536"/>
                  <a:gd name="T8" fmla="*/ 0 60000 65536"/>
                  <a:gd name="T9" fmla="*/ 0 w 39018"/>
                  <a:gd name="T10" fmla="*/ 0 h 21600"/>
                  <a:gd name="T11" fmla="*/ 39018 w 39018"/>
                  <a:gd name="T12" fmla="*/ 21600 h 21600"/>
                </a:gdLst>
                <a:ahLst/>
                <a:cxnLst>
                  <a:cxn ang="T6">
                    <a:pos x="T0" y="T1"/>
                  </a:cxn>
                  <a:cxn ang="T7">
                    <a:pos x="T2" y="T3"/>
                  </a:cxn>
                  <a:cxn ang="T8">
                    <a:pos x="T4" y="T5"/>
                  </a:cxn>
                </a:cxnLst>
                <a:rect l="T9" t="T10" r="T11" b="T12"/>
                <a:pathLst>
                  <a:path w="39018" h="21600" fill="none" extrusionOk="0">
                    <a:moveTo>
                      <a:pt x="39017" y="12206"/>
                    </a:moveTo>
                    <a:cubicBezTo>
                      <a:pt x="34990" y="18085"/>
                      <a:pt x="28323" y="21599"/>
                      <a:pt x="21198" y="21600"/>
                    </a:cubicBezTo>
                    <a:cubicBezTo>
                      <a:pt x="10868" y="21600"/>
                      <a:pt x="1984" y="14286"/>
                      <a:pt x="0" y="4149"/>
                    </a:cubicBezTo>
                  </a:path>
                  <a:path w="39018" h="21600" stroke="0" extrusionOk="0">
                    <a:moveTo>
                      <a:pt x="39017" y="12206"/>
                    </a:moveTo>
                    <a:cubicBezTo>
                      <a:pt x="34990" y="18085"/>
                      <a:pt x="28323" y="21599"/>
                      <a:pt x="21198" y="21600"/>
                    </a:cubicBezTo>
                    <a:cubicBezTo>
                      <a:pt x="10868" y="21600"/>
                      <a:pt x="1984" y="14286"/>
                      <a:pt x="0" y="4149"/>
                    </a:cubicBezTo>
                    <a:lnTo>
                      <a:pt x="21198" y="0"/>
                    </a:lnTo>
                    <a:close/>
                  </a:path>
                </a:pathLst>
              </a:custGeom>
              <a:solidFill>
                <a:srgbClr val="E7EDED"/>
              </a:solidFill>
              <a:ln w="6350">
                <a:solidFill>
                  <a:srgbClr val="6C8F93"/>
                </a:solidFill>
                <a:round/>
                <a:headEnd/>
                <a:tailEnd/>
              </a:ln>
            </p:spPr>
            <p:txBody>
              <a:bodyPr/>
              <a:lstStyle/>
              <a:p>
                <a:endParaRPr lang="it-IT"/>
              </a:p>
            </p:txBody>
          </p:sp>
        </p:grpSp>
        <p:sp>
          <p:nvSpPr>
            <p:cNvPr id="35983" name="Freeform 206"/>
            <p:cNvSpPr>
              <a:spLocks/>
            </p:cNvSpPr>
            <p:nvPr/>
          </p:nvSpPr>
          <p:spPr bwMode="auto">
            <a:xfrm>
              <a:off x="1628" y="398"/>
              <a:ext cx="365" cy="183"/>
            </a:xfrm>
            <a:custGeom>
              <a:avLst/>
              <a:gdLst>
                <a:gd name="T0" fmla="*/ 0 w 1460"/>
                <a:gd name="T1" fmla="*/ 0 h 730"/>
                <a:gd name="T2" fmla="*/ 0 w 1460"/>
                <a:gd name="T3" fmla="*/ 0 h 730"/>
                <a:gd name="T4" fmla="*/ 0 w 1460"/>
                <a:gd name="T5" fmla="*/ 0 h 730"/>
                <a:gd name="T6" fmla="*/ 0 w 1460"/>
                <a:gd name="T7" fmla="*/ 0 h 730"/>
                <a:gd name="T8" fmla="*/ 0 60000 65536"/>
                <a:gd name="T9" fmla="*/ 0 60000 65536"/>
                <a:gd name="T10" fmla="*/ 0 60000 65536"/>
                <a:gd name="T11" fmla="*/ 0 60000 65536"/>
                <a:gd name="T12" fmla="*/ 0 w 1460"/>
                <a:gd name="T13" fmla="*/ 0 h 730"/>
                <a:gd name="T14" fmla="*/ 1460 w 1460"/>
                <a:gd name="T15" fmla="*/ 730 h 730"/>
              </a:gdLst>
              <a:ahLst/>
              <a:cxnLst>
                <a:cxn ang="T8">
                  <a:pos x="T0" y="T1"/>
                </a:cxn>
                <a:cxn ang="T9">
                  <a:pos x="T2" y="T3"/>
                </a:cxn>
                <a:cxn ang="T10">
                  <a:pos x="T4" y="T5"/>
                </a:cxn>
                <a:cxn ang="T11">
                  <a:pos x="T6" y="T7"/>
                </a:cxn>
              </a:cxnLst>
              <a:rect l="T12" t="T13" r="T14" b="T15"/>
              <a:pathLst>
                <a:path w="1460" h="730">
                  <a:moveTo>
                    <a:pt x="177" y="0"/>
                  </a:moveTo>
                  <a:lnTo>
                    <a:pt x="1460" y="0"/>
                  </a:lnTo>
                  <a:lnTo>
                    <a:pt x="726" y="730"/>
                  </a:lnTo>
                  <a:lnTo>
                    <a:pt x="0" y="8"/>
                  </a:lnTo>
                </a:path>
              </a:pathLst>
            </a:custGeom>
            <a:noFill/>
            <a:ln w="9525">
              <a:solidFill>
                <a:srgbClr val="CF0E30"/>
              </a:solidFill>
              <a:prstDash val="solid"/>
              <a:round/>
              <a:headEnd/>
              <a:tailEnd/>
            </a:ln>
          </p:spPr>
          <p:txBody>
            <a:bodyPr/>
            <a:lstStyle/>
            <a:p>
              <a:endParaRPr lang="it-IT"/>
            </a:p>
          </p:txBody>
        </p:sp>
        <p:grpSp>
          <p:nvGrpSpPr>
            <p:cNvPr id="35984" name="Group 207"/>
            <p:cNvGrpSpPr>
              <a:grpSpLocks/>
            </p:cNvGrpSpPr>
            <p:nvPr/>
          </p:nvGrpSpPr>
          <p:grpSpPr bwMode="auto">
            <a:xfrm>
              <a:off x="1927" y="332"/>
              <a:ext cx="171" cy="169"/>
              <a:chOff x="1179" y="1966"/>
              <a:chExt cx="171" cy="169"/>
            </a:xfrm>
          </p:grpSpPr>
          <p:sp>
            <p:nvSpPr>
              <p:cNvPr id="36111" name="Freeform 208"/>
              <p:cNvSpPr>
                <a:spLocks/>
              </p:cNvSpPr>
              <p:nvPr/>
            </p:nvSpPr>
            <p:spPr bwMode="auto">
              <a:xfrm>
                <a:off x="1203" y="2068"/>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9525">
                <a:noFill/>
                <a:round/>
                <a:headEnd/>
                <a:tailEnd/>
              </a:ln>
            </p:spPr>
            <p:txBody>
              <a:bodyPr/>
              <a:lstStyle/>
              <a:p>
                <a:endParaRPr lang="it-IT"/>
              </a:p>
            </p:txBody>
          </p:sp>
          <p:sp>
            <p:nvSpPr>
              <p:cNvPr id="36112" name="Freeform 209"/>
              <p:cNvSpPr>
                <a:spLocks/>
              </p:cNvSpPr>
              <p:nvPr/>
            </p:nvSpPr>
            <p:spPr bwMode="auto">
              <a:xfrm>
                <a:off x="1205" y="2070"/>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7"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6113" name="Rectangle 210"/>
              <p:cNvSpPr>
                <a:spLocks noChangeArrowheads="1"/>
              </p:cNvSpPr>
              <p:nvPr/>
            </p:nvSpPr>
            <p:spPr bwMode="auto">
              <a:xfrm>
                <a:off x="1203" y="2086"/>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114" name="Rectangle 211"/>
              <p:cNvSpPr>
                <a:spLocks noChangeArrowheads="1"/>
              </p:cNvSpPr>
              <p:nvPr/>
            </p:nvSpPr>
            <p:spPr bwMode="auto">
              <a:xfrm>
                <a:off x="1204" y="2087"/>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115" name="Freeform 212"/>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9525">
                <a:noFill/>
                <a:round/>
                <a:headEnd/>
                <a:tailEnd/>
              </a:ln>
            </p:spPr>
            <p:txBody>
              <a:bodyPr/>
              <a:lstStyle/>
              <a:p>
                <a:endParaRPr lang="it-IT"/>
              </a:p>
            </p:txBody>
          </p:sp>
          <p:sp>
            <p:nvSpPr>
              <p:cNvPr id="36116" name="Freeform 213"/>
              <p:cNvSpPr>
                <a:spLocks/>
              </p:cNvSpPr>
              <p:nvPr/>
            </p:nvSpPr>
            <p:spPr bwMode="auto">
              <a:xfrm>
                <a:off x="1332" y="2068"/>
                <a:ext cx="16" cy="40"/>
              </a:xfrm>
              <a:custGeom>
                <a:avLst/>
                <a:gdLst>
                  <a:gd name="T0" fmla="*/ 0 w 64"/>
                  <a:gd name="T1" fmla="*/ 0 h 160"/>
                  <a:gd name="T2" fmla="*/ 0 w 64"/>
                  <a:gd name="T3" fmla="*/ 0 h 160"/>
                  <a:gd name="T4" fmla="*/ 0 w 64"/>
                  <a:gd name="T5" fmla="*/ 0 h 160"/>
                  <a:gd name="T6" fmla="*/ 0 w 64"/>
                  <a:gd name="T7" fmla="*/ 0 h 160"/>
                  <a:gd name="T8" fmla="*/ 0 w 64"/>
                  <a:gd name="T9" fmla="*/ 0 h 160"/>
                  <a:gd name="T10" fmla="*/ 0 60000 65536"/>
                  <a:gd name="T11" fmla="*/ 0 60000 65536"/>
                  <a:gd name="T12" fmla="*/ 0 60000 65536"/>
                  <a:gd name="T13" fmla="*/ 0 60000 65536"/>
                  <a:gd name="T14" fmla="*/ 0 60000 65536"/>
                  <a:gd name="T15" fmla="*/ 0 w 64"/>
                  <a:gd name="T16" fmla="*/ 0 h 160"/>
                  <a:gd name="T17" fmla="*/ 64 w 64"/>
                  <a:gd name="T18" fmla="*/ 160 h 160"/>
                </a:gdLst>
                <a:ahLst/>
                <a:cxnLst>
                  <a:cxn ang="T10">
                    <a:pos x="T0" y="T1"/>
                  </a:cxn>
                  <a:cxn ang="T11">
                    <a:pos x="T2" y="T3"/>
                  </a:cxn>
                  <a:cxn ang="T12">
                    <a:pos x="T4" y="T5"/>
                  </a:cxn>
                  <a:cxn ang="T13">
                    <a:pos x="T6" y="T7"/>
                  </a:cxn>
                  <a:cxn ang="T14">
                    <a:pos x="T8" y="T9"/>
                  </a:cxn>
                </a:cxnLst>
                <a:rect l="T15" t="T16" r="T17" b="T18"/>
                <a:pathLst>
                  <a:path w="64" h="160">
                    <a:moveTo>
                      <a:pt x="0" y="160"/>
                    </a:moveTo>
                    <a:lnTo>
                      <a:pt x="64" y="96"/>
                    </a:lnTo>
                    <a:lnTo>
                      <a:pt x="64"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6117" name="Freeform 214"/>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9525">
                <a:noFill/>
                <a:round/>
                <a:headEnd/>
                <a:tailEnd/>
              </a:ln>
            </p:spPr>
            <p:txBody>
              <a:bodyPr/>
              <a:lstStyle/>
              <a:p>
                <a:endParaRPr lang="it-IT"/>
              </a:p>
            </p:txBody>
          </p:sp>
          <p:sp>
            <p:nvSpPr>
              <p:cNvPr id="36118" name="Freeform 215"/>
              <p:cNvSpPr>
                <a:spLocks/>
              </p:cNvSpPr>
              <p:nvPr/>
            </p:nvSpPr>
            <p:spPr bwMode="auto">
              <a:xfrm>
                <a:off x="1207" y="2068"/>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9"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6119" name="Freeform 216"/>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9525">
                <a:noFill/>
                <a:round/>
                <a:headEnd/>
                <a:tailEnd/>
              </a:ln>
            </p:spPr>
            <p:txBody>
              <a:bodyPr/>
              <a:lstStyle/>
              <a:p>
                <a:endParaRPr lang="it-IT"/>
              </a:p>
            </p:txBody>
          </p:sp>
          <p:sp>
            <p:nvSpPr>
              <p:cNvPr id="36120" name="Freeform 217"/>
              <p:cNvSpPr>
                <a:spLocks/>
              </p:cNvSpPr>
              <p:nvPr/>
            </p:nvSpPr>
            <p:spPr bwMode="auto">
              <a:xfrm>
                <a:off x="1205" y="1966"/>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9" y="0"/>
                    </a:lnTo>
                    <a:lnTo>
                      <a:pt x="565" y="0"/>
                    </a:lnTo>
                    <a:lnTo>
                      <a:pt x="509"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6121" name="Rectangle 218"/>
              <p:cNvSpPr>
                <a:spLocks noChangeArrowheads="1"/>
              </p:cNvSpPr>
              <p:nvPr/>
            </p:nvSpPr>
            <p:spPr bwMode="auto">
              <a:xfrm>
                <a:off x="1206" y="1981"/>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122" name="Rectangle 219"/>
              <p:cNvSpPr>
                <a:spLocks noChangeArrowheads="1"/>
              </p:cNvSpPr>
              <p:nvPr/>
            </p:nvSpPr>
            <p:spPr bwMode="auto">
              <a:xfrm>
                <a:off x="1216" y="1993"/>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123" name="Freeform 220"/>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9525">
                <a:noFill/>
                <a:round/>
                <a:headEnd/>
                <a:tailEnd/>
              </a:ln>
            </p:spPr>
            <p:txBody>
              <a:bodyPr/>
              <a:lstStyle/>
              <a:p>
                <a:endParaRPr lang="it-IT"/>
              </a:p>
            </p:txBody>
          </p:sp>
          <p:sp>
            <p:nvSpPr>
              <p:cNvPr id="36124" name="Freeform 221"/>
              <p:cNvSpPr>
                <a:spLocks/>
              </p:cNvSpPr>
              <p:nvPr/>
            </p:nvSpPr>
            <p:spPr bwMode="auto">
              <a:xfrm>
                <a:off x="1332" y="1966"/>
                <a:ext cx="14" cy="112"/>
              </a:xfrm>
              <a:custGeom>
                <a:avLst/>
                <a:gdLst>
                  <a:gd name="T0" fmla="*/ 0 w 56"/>
                  <a:gd name="T1" fmla="*/ 0 h 449"/>
                  <a:gd name="T2" fmla="*/ 0 w 56"/>
                  <a:gd name="T3" fmla="*/ 0 h 449"/>
                  <a:gd name="T4" fmla="*/ 0 w 56"/>
                  <a:gd name="T5" fmla="*/ 0 h 449"/>
                  <a:gd name="T6" fmla="*/ 0 w 56"/>
                  <a:gd name="T7" fmla="*/ 0 h 449"/>
                  <a:gd name="T8" fmla="*/ 0 w 56"/>
                  <a:gd name="T9" fmla="*/ 0 h 449"/>
                  <a:gd name="T10" fmla="*/ 0 60000 65536"/>
                  <a:gd name="T11" fmla="*/ 0 60000 65536"/>
                  <a:gd name="T12" fmla="*/ 0 60000 65536"/>
                  <a:gd name="T13" fmla="*/ 0 60000 65536"/>
                  <a:gd name="T14" fmla="*/ 0 60000 65536"/>
                  <a:gd name="T15" fmla="*/ 0 w 56"/>
                  <a:gd name="T16" fmla="*/ 0 h 449"/>
                  <a:gd name="T17" fmla="*/ 56 w 56"/>
                  <a:gd name="T18" fmla="*/ 449 h 449"/>
                </a:gdLst>
                <a:ahLst/>
                <a:cxnLst>
                  <a:cxn ang="T10">
                    <a:pos x="T0" y="T1"/>
                  </a:cxn>
                  <a:cxn ang="T11">
                    <a:pos x="T2" y="T3"/>
                  </a:cxn>
                  <a:cxn ang="T12">
                    <a:pos x="T4" y="T5"/>
                  </a:cxn>
                  <a:cxn ang="T13">
                    <a:pos x="T6" y="T7"/>
                  </a:cxn>
                  <a:cxn ang="T14">
                    <a:pos x="T8" y="T9"/>
                  </a:cxn>
                </a:cxnLst>
                <a:rect l="T15" t="T16" r="T17" b="T18"/>
                <a:pathLst>
                  <a:path w="56" h="449">
                    <a:moveTo>
                      <a:pt x="0" y="449"/>
                    </a:moveTo>
                    <a:lnTo>
                      <a:pt x="56" y="401"/>
                    </a:lnTo>
                    <a:lnTo>
                      <a:pt x="56"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6125" name="Freeform 222"/>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9525">
                <a:noFill/>
                <a:round/>
                <a:headEnd/>
                <a:tailEnd/>
              </a:ln>
            </p:spPr>
            <p:txBody>
              <a:bodyPr/>
              <a:lstStyle/>
              <a:p>
                <a:endParaRPr lang="it-IT"/>
              </a:p>
            </p:txBody>
          </p:sp>
          <p:sp>
            <p:nvSpPr>
              <p:cNvPr id="36126" name="Freeform 223"/>
              <p:cNvSpPr>
                <a:spLocks/>
              </p:cNvSpPr>
              <p:nvPr/>
            </p:nvSpPr>
            <p:spPr bwMode="auto">
              <a:xfrm>
                <a:off x="1179" y="2104"/>
                <a:ext cx="159" cy="25"/>
              </a:xfrm>
              <a:custGeom>
                <a:avLst/>
                <a:gdLst>
                  <a:gd name="T0" fmla="*/ 0 w 638"/>
                  <a:gd name="T1" fmla="*/ 0 h 96"/>
                  <a:gd name="T2" fmla="*/ 0 w 638"/>
                  <a:gd name="T3" fmla="*/ 0 h 96"/>
                  <a:gd name="T4" fmla="*/ 0 w 638"/>
                  <a:gd name="T5" fmla="*/ 0 h 96"/>
                  <a:gd name="T6" fmla="*/ 0 w 638"/>
                  <a:gd name="T7" fmla="*/ 0 h 96"/>
                  <a:gd name="T8" fmla="*/ 0 w 638"/>
                  <a:gd name="T9" fmla="*/ 0 h 96"/>
                  <a:gd name="T10" fmla="*/ 0 60000 65536"/>
                  <a:gd name="T11" fmla="*/ 0 60000 65536"/>
                  <a:gd name="T12" fmla="*/ 0 60000 65536"/>
                  <a:gd name="T13" fmla="*/ 0 60000 65536"/>
                  <a:gd name="T14" fmla="*/ 0 60000 65536"/>
                  <a:gd name="T15" fmla="*/ 0 w 638"/>
                  <a:gd name="T16" fmla="*/ 0 h 96"/>
                  <a:gd name="T17" fmla="*/ 638 w 638"/>
                  <a:gd name="T18" fmla="*/ 96 h 96"/>
                </a:gdLst>
                <a:ahLst/>
                <a:cxnLst>
                  <a:cxn ang="T10">
                    <a:pos x="T0" y="T1"/>
                  </a:cxn>
                  <a:cxn ang="T11">
                    <a:pos x="T2" y="T3"/>
                  </a:cxn>
                  <a:cxn ang="T12">
                    <a:pos x="T4" y="T5"/>
                  </a:cxn>
                  <a:cxn ang="T13">
                    <a:pos x="T6" y="T7"/>
                  </a:cxn>
                  <a:cxn ang="T14">
                    <a:pos x="T8" y="T9"/>
                  </a:cxn>
                </a:cxnLst>
                <a:rect l="T15" t="T16" r="T17" b="T18"/>
                <a:pathLst>
                  <a:path w="638" h="96">
                    <a:moveTo>
                      <a:pt x="0" y="96"/>
                    </a:moveTo>
                    <a:lnTo>
                      <a:pt x="81" y="0"/>
                    </a:lnTo>
                    <a:lnTo>
                      <a:pt x="638"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6127" name="Freeform 224"/>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9525">
                <a:noFill/>
                <a:round/>
                <a:headEnd/>
                <a:tailEnd/>
              </a:ln>
            </p:spPr>
            <p:txBody>
              <a:bodyPr/>
              <a:lstStyle/>
              <a:p>
                <a:endParaRPr lang="it-IT"/>
              </a:p>
            </p:txBody>
          </p:sp>
          <p:sp>
            <p:nvSpPr>
              <p:cNvPr id="36128" name="Freeform 225"/>
              <p:cNvSpPr>
                <a:spLocks/>
              </p:cNvSpPr>
              <p:nvPr/>
            </p:nvSpPr>
            <p:spPr bwMode="auto">
              <a:xfrm>
                <a:off x="1318" y="2104"/>
                <a:ext cx="20" cy="31"/>
              </a:xfrm>
              <a:custGeom>
                <a:avLst/>
                <a:gdLst>
                  <a:gd name="T0" fmla="*/ 0 w 81"/>
                  <a:gd name="T1" fmla="*/ 0 h 120"/>
                  <a:gd name="T2" fmla="*/ 0 w 81"/>
                  <a:gd name="T3" fmla="*/ 0 h 120"/>
                  <a:gd name="T4" fmla="*/ 0 w 81"/>
                  <a:gd name="T5" fmla="*/ 0 h 120"/>
                  <a:gd name="T6" fmla="*/ 0 w 81"/>
                  <a:gd name="T7" fmla="*/ 0 h 120"/>
                  <a:gd name="T8" fmla="*/ 0 w 81"/>
                  <a:gd name="T9" fmla="*/ 0 h 120"/>
                  <a:gd name="T10" fmla="*/ 0 60000 65536"/>
                  <a:gd name="T11" fmla="*/ 0 60000 65536"/>
                  <a:gd name="T12" fmla="*/ 0 60000 65536"/>
                  <a:gd name="T13" fmla="*/ 0 60000 65536"/>
                  <a:gd name="T14" fmla="*/ 0 60000 65536"/>
                  <a:gd name="T15" fmla="*/ 0 w 81"/>
                  <a:gd name="T16" fmla="*/ 0 h 120"/>
                  <a:gd name="T17" fmla="*/ 81 w 81"/>
                  <a:gd name="T18" fmla="*/ 120 h 120"/>
                </a:gdLst>
                <a:ahLst/>
                <a:cxnLst>
                  <a:cxn ang="T10">
                    <a:pos x="T0" y="T1"/>
                  </a:cxn>
                  <a:cxn ang="T11">
                    <a:pos x="T2" y="T3"/>
                  </a:cxn>
                  <a:cxn ang="T12">
                    <a:pos x="T4" y="T5"/>
                  </a:cxn>
                  <a:cxn ang="T13">
                    <a:pos x="T6" y="T7"/>
                  </a:cxn>
                  <a:cxn ang="T14">
                    <a:pos x="T8" y="T9"/>
                  </a:cxn>
                </a:cxnLst>
                <a:rect l="T15" t="T16" r="T17" b="T18"/>
                <a:pathLst>
                  <a:path w="81" h="120">
                    <a:moveTo>
                      <a:pt x="0" y="120"/>
                    </a:moveTo>
                    <a:lnTo>
                      <a:pt x="81" y="40"/>
                    </a:lnTo>
                    <a:lnTo>
                      <a:pt x="81"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6129" name="Rectangle 226"/>
              <p:cNvSpPr>
                <a:spLocks noChangeArrowheads="1"/>
              </p:cNvSpPr>
              <p:nvPr/>
            </p:nvSpPr>
            <p:spPr bwMode="auto">
              <a:xfrm>
                <a:off x="1179"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130" name="Rectangle 227"/>
              <p:cNvSpPr>
                <a:spLocks noChangeArrowheads="1"/>
              </p:cNvSpPr>
              <p:nvPr/>
            </p:nvSpPr>
            <p:spPr bwMode="auto">
              <a:xfrm>
                <a:off x="1180"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5985" name="Group 228"/>
            <p:cNvGrpSpPr>
              <a:grpSpLocks/>
            </p:cNvGrpSpPr>
            <p:nvPr/>
          </p:nvGrpSpPr>
          <p:grpSpPr bwMode="auto">
            <a:xfrm>
              <a:off x="1971" y="370"/>
              <a:ext cx="94" cy="56"/>
              <a:chOff x="1223" y="2004"/>
              <a:chExt cx="94" cy="56"/>
            </a:xfrm>
          </p:grpSpPr>
          <p:grpSp>
            <p:nvGrpSpPr>
              <p:cNvPr id="36084" name="Group 229"/>
              <p:cNvGrpSpPr>
                <a:grpSpLocks/>
              </p:cNvGrpSpPr>
              <p:nvPr/>
            </p:nvGrpSpPr>
            <p:grpSpPr bwMode="auto">
              <a:xfrm>
                <a:off x="1223" y="2004"/>
                <a:ext cx="93" cy="56"/>
                <a:chOff x="1223" y="2004"/>
                <a:chExt cx="93" cy="56"/>
              </a:xfrm>
            </p:grpSpPr>
            <p:sp>
              <p:nvSpPr>
                <p:cNvPr id="36102" name="Oval 230"/>
                <p:cNvSpPr>
                  <a:spLocks noChangeArrowheads="1"/>
                </p:cNvSpPr>
                <p:nvPr/>
              </p:nvSpPr>
              <p:spPr bwMode="auto">
                <a:xfrm>
                  <a:off x="1255" y="2004"/>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3" name="Oval 231"/>
                <p:cNvSpPr>
                  <a:spLocks noChangeArrowheads="1"/>
                </p:cNvSpPr>
                <p:nvPr/>
              </p:nvSpPr>
              <p:spPr bwMode="auto">
                <a:xfrm>
                  <a:off x="1233"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4" name="Oval 232"/>
                <p:cNvSpPr>
                  <a:spLocks noChangeArrowheads="1"/>
                </p:cNvSpPr>
                <p:nvPr/>
              </p:nvSpPr>
              <p:spPr bwMode="auto">
                <a:xfrm>
                  <a:off x="1223"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5" name="Oval 233"/>
                <p:cNvSpPr>
                  <a:spLocks noChangeArrowheads="1"/>
                </p:cNvSpPr>
                <p:nvPr/>
              </p:nvSpPr>
              <p:spPr bwMode="auto">
                <a:xfrm>
                  <a:off x="1229"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6" name="Oval 234"/>
                <p:cNvSpPr>
                  <a:spLocks noChangeArrowheads="1"/>
                </p:cNvSpPr>
                <p:nvPr/>
              </p:nvSpPr>
              <p:spPr bwMode="auto">
                <a:xfrm>
                  <a:off x="1251" y="2036"/>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7" name="Oval 235"/>
                <p:cNvSpPr>
                  <a:spLocks noChangeArrowheads="1"/>
                </p:cNvSpPr>
                <p:nvPr/>
              </p:nvSpPr>
              <p:spPr bwMode="auto">
                <a:xfrm>
                  <a:off x="1281" y="2010"/>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8" name="Oval 236"/>
                <p:cNvSpPr>
                  <a:spLocks noChangeArrowheads="1"/>
                </p:cNvSpPr>
                <p:nvPr/>
              </p:nvSpPr>
              <p:spPr bwMode="auto">
                <a:xfrm>
                  <a:off x="1285" y="2022"/>
                  <a:ext cx="31"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09" name="Oval 237"/>
                <p:cNvSpPr>
                  <a:spLocks noChangeArrowheads="1"/>
                </p:cNvSpPr>
                <p:nvPr/>
              </p:nvSpPr>
              <p:spPr bwMode="auto">
                <a:xfrm>
                  <a:off x="1283" y="2026"/>
                  <a:ext cx="3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110" name="Oval 238"/>
                <p:cNvSpPr>
                  <a:spLocks noChangeArrowheads="1"/>
                </p:cNvSpPr>
                <p:nvPr/>
              </p:nvSpPr>
              <p:spPr bwMode="auto">
                <a:xfrm>
                  <a:off x="1239" y="2018"/>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6085" name="Group 239"/>
              <p:cNvGrpSpPr>
                <a:grpSpLocks/>
              </p:cNvGrpSpPr>
              <p:nvPr/>
            </p:nvGrpSpPr>
            <p:grpSpPr bwMode="auto">
              <a:xfrm>
                <a:off x="1223" y="2004"/>
                <a:ext cx="94" cy="56"/>
                <a:chOff x="1223" y="2004"/>
                <a:chExt cx="94" cy="56"/>
              </a:xfrm>
            </p:grpSpPr>
            <p:sp>
              <p:nvSpPr>
                <p:cNvPr id="36086" name="Arc 240"/>
                <p:cNvSpPr>
                  <a:spLocks/>
                </p:cNvSpPr>
                <p:nvPr/>
              </p:nvSpPr>
              <p:spPr bwMode="auto">
                <a:xfrm>
                  <a:off x="1256" y="2004"/>
                  <a:ext cx="39" cy="12"/>
                </a:xfrm>
                <a:custGeom>
                  <a:avLst/>
                  <a:gdLst>
                    <a:gd name="T0" fmla="*/ 0 w 41085"/>
                    <a:gd name="T1" fmla="*/ 0 h 21600"/>
                    <a:gd name="T2" fmla="*/ 0 w 41085"/>
                    <a:gd name="T3" fmla="*/ 0 h 21600"/>
                    <a:gd name="T4" fmla="*/ 0 w 41085"/>
                    <a:gd name="T5" fmla="*/ 0 h 21600"/>
                    <a:gd name="T6" fmla="*/ 0 60000 65536"/>
                    <a:gd name="T7" fmla="*/ 0 60000 65536"/>
                    <a:gd name="T8" fmla="*/ 0 60000 65536"/>
                    <a:gd name="T9" fmla="*/ 0 w 41085"/>
                    <a:gd name="T10" fmla="*/ 0 h 21600"/>
                    <a:gd name="T11" fmla="*/ 41085 w 41085"/>
                    <a:gd name="T12" fmla="*/ 21600 h 21600"/>
                  </a:gdLst>
                  <a:ahLst/>
                  <a:cxnLst>
                    <a:cxn ang="T6">
                      <a:pos x="T0" y="T1"/>
                    </a:cxn>
                    <a:cxn ang="T7">
                      <a:pos x="T2" y="T3"/>
                    </a:cxn>
                    <a:cxn ang="T8">
                      <a:pos x="T4" y="T5"/>
                    </a:cxn>
                  </a:cxnLst>
                  <a:rect l="T9" t="T10" r="T11" b="T12"/>
                  <a:pathLst>
                    <a:path w="41085" h="21600" fill="none" extrusionOk="0">
                      <a:moveTo>
                        <a:pt x="0" y="15905"/>
                      </a:moveTo>
                      <a:cubicBezTo>
                        <a:pt x="2567" y="6513"/>
                        <a:pt x="11099" y="-1"/>
                        <a:pt x="20836" y="0"/>
                      </a:cubicBezTo>
                      <a:cubicBezTo>
                        <a:pt x="29864" y="0"/>
                        <a:pt x="37941" y="5615"/>
                        <a:pt x="41084" y="14080"/>
                      </a:cubicBezTo>
                    </a:path>
                    <a:path w="41085" h="21600" stroke="0" extrusionOk="0">
                      <a:moveTo>
                        <a:pt x="0" y="15905"/>
                      </a:moveTo>
                      <a:cubicBezTo>
                        <a:pt x="2567" y="6513"/>
                        <a:pt x="11099" y="-1"/>
                        <a:pt x="20836" y="0"/>
                      </a:cubicBezTo>
                      <a:cubicBezTo>
                        <a:pt x="29864" y="0"/>
                        <a:pt x="37941" y="5615"/>
                        <a:pt x="41084" y="14080"/>
                      </a:cubicBezTo>
                      <a:lnTo>
                        <a:pt x="20836" y="21600"/>
                      </a:lnTo>
                      <a:close/>
                    </a:path>
                  </a:pathLst>
                </a:custGeom>
                <a:solidFill>
                  <a:srgbClr val="E7EDED"/>
                </a:solidFill>
                <a:ln w="9525">
                  <a:noFill/>
                  <a:round/>
                  <a:headEnd/>
                  <a:tailEnd/>
                </a:ln>
              </p:spPr>
              <p:txBody>
                <a:bodyPr/>
                <a:lstStyle/>
                <a:p>
                  <a:endParaRPr lang="it-IT"/>
                </a:p>
              </p:txBody>
            </p:sp>
            <p:sp>
              <p:nvSpPr>
                <p:cNvPr id="36087" name="Arc 241"/>
                <p:cNvSpPr>
                  <a:spLocks/>
                </p:cNvSpPr>
                <p:nvPr/>
              </p:nvSpPr>
              <p:spPr bwMode="auto">
                <a:xfrm>
                  <a:off x="1257" y="2005"/>
                  <a:ext cx="37" cy="11"/>
                </a:xfrm>
                <a:custGeom>
                  <a:avLst/>
                  <a:gdLst>
                    <a:gd name="T0" fmla="*/ 0 w 40935"/>
                    <a:gd name="T1" fmla="*/ 0 h 21600"/>
                    <a:gd name="T2" fmla="*/ 0 w 40935"/>
                    <a:gd name="T3" fmla="*/ 0 h 21600"/>
                    <a:gd name="T4" fmla="*/ 0 w 40935"/>
                    <a:gd name="T5" fmla="*/ 0 h 21600"/>
                    <a:gd name="T6" fmla="*/ 0 60000 65536"/>
                    <a:gd name="T7" fmla="*/ 0 60000 65536"/>
                    <a:gd name="T8" fmla="*/ 0 60000 65536"/>
                    <a:gd name="T9" fmla="*/ 0 w 40935"/>
                    <a:gd name="T10" fmla="*/ 0 h 21600"/>
                    <a:gd name="T11" fmla="*/ 40935 w 40935"/>
                    <a:gd name="T12" fmla="*/ 21600 h 21600"/>
                  </a:gdLst>
                  <a:ahLst/>
                  <a:cxnLst>
                    <a:cxn ang="T6">
                      <a:pos x="T0" y="T1"/>
                    </a:cxn>
                    <a:cxn ang="T7">
                      <a:pos x="T2" y="T3"/>
                    </a:cxn>
                    <a:cxn ang="T8">
                      <a:pos x="T4" y="T5"/>
                    </a:cxn>
                  </a:cxnLst>
                  <a:rect l="T9" t="T10" r="T11" b="T12"/>
                  <a:pathLst>
                    <a:path w="40935" h="21600" fill="none" extrusionOk="0">
                      <a:moveTo>
                        <a:pt x="-1" y="15705"/>
                      </a:moveTo>
                      <a:cubicBezTo>
                        <a:pt x="2635" y="6413"/>
                        <a:pt x="11120" y="-1"/>
                        <a:pt x="20780" y="0"/>
                      </a:cubicBezTo>
                      <a:cubicBezTo>
                        <a:pt x="29712" y="0"/>
                        <a:pt x="37723" y="5498"/>
                        <a:pt x="40935" y="13832"/>
                      </a:cubicBezTo>
                    </a:path>
                    <a:path w="40935" h="21600" stroke="0" extrusionOk="0">
                      <a:moveTo>
                        <a:pt x="-1" y="15705"/>
                      </a:moveTo>
                      <a:cubicBezTo>
                        <a:pt x="2635" y="6413"/>
                        <a:pt x="11120" y="-1"/>
                        <a:pt x="20780" y="0"/>
                      </a:cubicBezTo>
                      <a:cubicBezTo>
                        <a:pt x="29712" y="0"/>
                        <a:pt x="37723" y="5498"/>
                        <a:pt x="40935" y="13832"/>
                      </a:cubicBezTo>
                      <a:lnTo>
                        <a:pt x="20780" y="21600"/>
                      </a:lnTo>
                      <a:close/>
                    </a:path>
                  </a:pathLst>
                </a:custGeom>
                <a:solidFill>
                  <a:srgbClr val="E7EDED"/>
                </a:solidFill>
                <a:ln w="3175">
                  <a:solidFill>
                    <a:srgbClr val="6C8F93"/>
                  </a:solidFill>
                  <a:round/>
                  <a:headEnd/>
                  <a:tailEnd/>
                </a:ln>
              </p:spPr>
              <p:txBody>
                <a:bodyPr/>
                <a:lstStyle/>
                <a:p>
                  <a:endParaRPr lang="it-IT"/>
                </a:p>
              </p:txBody>
            </p:sp>
            <p:sp>
              <p:nvSpPr>
                <p:cNvPr id="36088" name="Arc 242"/>
                <p:cNvSpPr>
                  <a:spLocks/>
                </p:cNvSpPr>
                <p:nvPr/>
              </p:nvSpPr>
              <p:spPr bwMode="auto">
                <a:xfrm>
                  <a:off x="1233" y="2010"/>
                  <a:ext cx="23" cy="14"/>
                </a:xfrm>
                <a:custGeom>
                  <a:avLst/>
                  <a:gdLst>
                    <a:gd name="T0" fmla="*/ 0 w 33372"/>
                    <a:gd name="T1" fmla="*/ 0 h 26005"/>
                    <a:gd name="T2" fmla="*/ 0 w 33372"/>
                    <a:gd name="T3" fmla="*/ 0 h 26005"/>
                    <a:gd name="T4" fmla="*/ 0 w 33372"/>
                    <a:gd name="T5" fmla="*/ 0 h 26005"/>
                    <a:gd name="T6" fmla="*/ 0 60000 65536"/>
                    <a:gd name="T7" fmla="*/ 0 60000 65536"/>
                    <a:gd name="T8" fmla="*/ 0 60000 65536"/>
                    <a:gd name="T9" fmla="*/ 0 w 33372"/>
                    <a:gd name="T10" fmla="*/ 0 h 26005"/>
                    <a:gd name="T11" fmla="*/ 33372 w 33372"/>
                    <a:gd name="T12" fmla="*/ 26005 h 26005"/>
                  </a:gdLst>
                  <a:ahLst/>
                  <a:cxnLst>
                    <a:cxn ang="T6">
                      <a:pos x="T0" y="T1"/>
                    </a:cxn>
                    <a:cxn ang="T7">
                      <a:pos x="T2" y="T3"/>
                    </a:cxn>
                    <a:cxn ang="T8">
                      <a:pos x="T4" y="T5"/>
                    </a:cxn>
                  </a:cxnLst>
                  <a:rect l="T9" t="T10" r="T11" b="T12"/>
                  <a:pathLst>
                    <a:path w="33372" h="26005" fill="none" extrusionOk="0">
                      <a:moveTo>
                        <a:pt x="453" y="26005"/>
                      </a:moveTo>
                      <a:cubicBezTo>
                        <a:pt x="152" y="24556"/>
                        <a:pt x="0" y="23080"/>
                        <a:pt x="0" y="21600"/>
                      </a:cubicBezTo>
                      <a:cubicBezTo>
                        <a:pt x="0" y="9670"/>
                        <a:pt x="9670" y="0"/>
                        <a:pt x="21600" y="0"/>
                      </a:cubicBezTo>
                      <a:cubicBezTo>
                        <a:pt x="25779" y="-1"/>
                        <a:pt x="29868" y="1212"/>
                        <a:pt x="33372" y="3489"/>
                      </a:cubicBezTo>
                    </a:path>
                    <a:path w="33372" h="26005" stroke="0" extrusionOk="0">
                      <a:moveTo>
                        <a:pt x="453" y="26005"/>
                      </a:moveTo>
                      <a:cubicBezTo>
                        <a:pt x="152" y="24556"/>
                        <a:pt x="0" y="23080"/>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6089" name="Arc 243"/>
                <p:cNvSpPr>
                  <a:spLocks/>
                </p:cNvSpPr>
                <p:nvPr/>
              </p:nvSpPr>
              <p:spPr bwMode="auto">
                <a:xfrm>
                  <a:off x="1234" y="2011"/>
                  <a:ext cx="22" cy="13"/>
                </a:xfrm>
                <a:custGeom>
                  <a:avLst/>
                  <a:gdLst>
                    <a:gd name="T0" fmla="*/ 0 w 33223"/>
                    <a:gd name="T1" fmla="*/ 0 h 26082"/>
                    <a:gd name="T2" fmla="*/ 0 w 33223"/>
                    <a:gd name="T3" fmla="*/ 0 h 26082"/>
                    <a:gd name="T4" fmla="*/ 0 w 33223"/>
                    <a:gd name="T5" fmla="*/ 0 h 26082"/>
                    <a:gd name="T6" fmla="*/ 0 60000 65536"/>
                    <a:gd name="T7" fmla="*/ 0 60000 65536"/>
                    <a:gd name="T8" fmla="*/ 0 60000 65536"/>
                    <a:gd name="T9" fmla="*/ 0 w 33223"/>
                    <a:gd name="T10" fmla="*/ 0 h 26082"/>
                    <a:gd name="T11" fmla="*/ 33223 w 33223"/>
                    <a:gd name="T12" fmla="*/ 26082 h 26082"/>
                  </a:gdLst>
                  <a:ahLst/>
                  <a:cxnLst>
                    <a:cxn ang="T6">
                      <a:pos x="T0" y="T1"/>
                    </a:cxn>
                    <a:cxn ang="T7">
                      <a:pos x="T2" y="T3"/>
                    </a:cxn>
                    <a:cxn ang="T8">
                      <a:pos x="T4" y="T5"/>
                    </a:cxn>
                  </a:cxnLst>
                  <a:rect l="T9" t="T10" r="T11" b="T12"/>
                  <a:pathLst>
                    <a:path w="33223" h="26082" fill="none" extrusionOk="0">
                      <a:moveTo>
                        <a:pt x="470" y="26081"/>
                      </a:moveTo>
                      <a:cubicBezTo>
                        <a:pt x="157" y="24608"/>
                        <a:pt x="0" y="23106"/>
                        <a:pt x="0" y="21600"/>
                      </a:cubicBezTo>
                      <a:cubicBezTo>
                        <a:pt x="0" y="9670"/>
                        <a:pt x="9670" y="0"/>
                        <a:pt x="21600" y="0"/>
                      </a:cubicBezTo>
                      <a:cubicBezTo>
                        <a:pt x="25718" y="-1"/>
                        <a:pt x="29751" y="1177"/>
                        <a:pt x="33223" y="3393"/>
                      </a:cubicBezTo>
                    </a:path>
                    <a:path w="33223" h="26082" stroke="0" extrusionOk="0">
                      <a:moveTo>
                        <a:pt x="470" y="26081"/>
                      </a:moveTo>
                      <a:cubicBezTo>
                        <a:pt x="157" y="24608"/>
                        <a:pt x="0" y="23106"/>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6090" name="Arc 244"/>
                <p:cNvSpPr>
                  <a:spLocks/>
                </p:cNvSpPr>
                <p:nvPr/>
              </p:nvSpPr>
              <p:spPr bwMode="auto">
                <a:xfrm>
                  <a:off x="1229"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6091" name="Arc 245"/>
                <p:cNvSpPr>
                  <a:spLocks/>
                </p:cNvSpPr>
                <p:nvPr/>
              </p:nvSpPr>
              <p:spPr bwMode="auto">
                <a:xfrm>
                  <a:off x="1230"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6092" name="Arc 246"/>
                <p:cNvSpPr>
                  <a:spLocks/>
                </p:cNvSpPr>
                <p:nvPr/>
              </p:nvSpPr>
              <p:spPr bwMode="auto">
                <a:xfrm>
                  <a:off x="1294" y="2010"/>
                  <a:ext cx="19" cy="14"/>
                </a:xfrm>
                <a:custGeom>
                  <a:avLst/>
                  <a:gdLst>
                    <a:gd name="T0" fmla="*/ 0 w 25986"/>
                    <a:gd name="T1" fmla="*/ 0 h 33449"/>
                    <a:gd name="T2" fmla="*/ 0 w 25986"/>
                    <a:gd name="T3" fmla="*/ 0 h 33449"/>
                    <a:gd name="T4" fmla="*/ 0 w 25986"/>
                    <a:gd name="T5" fmla="*/ 0 h 33449"/>
                    <a:gd name="T6" fmla="*/ 0 60000 65536"/>
                    <a:gd name="T7" fmla="*/ 0 60000 65536"/>
                    <a:gd name="T8" fmla="*/ 0 60000 65536"/>
                    <a:gd name="T9" fmla="*/ 0 w 25986"/>
                    <a:gd name="T10" fmla="*/ 0 h 33449"/>
                    <a:gd name="T11" fmla="*/ 25986 w 25986"/>
                    <a:gd name="T12" fmla="*/ 33449 h 33449"/>
                  </a:gdLst>
                  <a:ahLst/>
                  <a:cxnLst>
                    <a:cxn ang="T6">
                      <a:pos x="T0" y="T1"/>
                    </a:cxn>
                    <a:cxn ang="T7">
                      <a:pos x="T2" y="T3"/>
                    </a:cxn>
                    <a:cxn ang="T8">
                      <a:pos x="T4" y="T5"/>
                    </a:cxn>
                  </a:cxnLst>
                  <a:rect l="T9" t="T10" r="T11" b="T12"/>
                  <a:pathLst>
                    <a:path w="25986" h="33449" fill="none" extrusionOk="0">
                      <a:moveTo>
                        <a:pt x="-1" y="449"/>
                      </a:moveTo>
                      <a:cubicBezTo>
                        <a:pt x="1442" y="150"/>
                        <a:pt x="2912" y="-1"/>
                        <a:pt x="4386" y="0"/>
                      </a:cubicBezTo>
                      <a:cubicBezTo>
                        <a:pt x="16315" y="0"/>
                        <a:pt x="25986" y="9670"/>
                        <a:pt x="25986" y="21600"/>
                      </a:cubicBezTo>
                      <a:cubicBezTo>
                        <a:pt x="25986" y="25810"/>
                        <a:pt x="24755" y="29928"/>
                        <a:pt x="22445" y="33448"/>
                      </a:cubicBezTo>
                    </a:path>
                    <a:path w="25986" h="33449" stroke="0" extrusionOk="0">
                      <a:moveTo>
                        <a:pt x="-1" y="449"/>
                      </a:moveTo>
                      <a:cubicBezTo>
                        <a:pt x="1442" y="150"/>
                        <a:pt x="2912" y="-1"/>
                        <a:pt x="4386" y="0"/>
                      </a:cubicBezTo>
                      <a:cubicBezTo>
                        <a:pt x="16315" y="0"/>
                        <a:pt x="25986" y="9670"/>
                        <a:pt x="25986" y="21600"/>
                      </a:cubicBezTo>
                      <a:cubicBezTo>
                        <a:pt x="25986" y="25810"/>
                        <a:pt x="24755" y="29928"/>
                        <a:pt x="22445" y="33448"/>
                      </a:cubicBezTo>
                      <a:lnTo>
                        <a:pt x="4386" y="21600"/>
                      </a:lnTo>
                      <a:close/>
                    </a:path>
                  </a:pathLst>
                </a:custGeom>
                <a:solidFill>
                  <a:srgbClr val="E7EDED"/>
                </a:solidFill>
                <a:ln w="9525">
                  <a:noFill/>
                  <a:round/>
                  <a:headEnd/>
                  <a:tailEnd/>
                </a:ln>
              </p:spPr>
              <p:txBody>
                <a:bodyPr/>
                <a:lstStyle/>
                <a:p>
                  <a:endParaRPr lang="it-IT"/>
                </a:p>
              </p:txBody>
            </p:sp>
            <p:sp>
              <p:nvSpPr>
                <p:cNvPr id="36093" name="Arc 247"/>
                <p:cNvSpPr>
                  <a:spLocks/>
                </p:cNvSpPr>
                <p:nvPr/>
              </p:nvSpPr>
              <p:spPr bwMode="auto">
                <a:xfrm>
                  <a:off x="1294" y="2011"/>
                  <a:ext cx="17" cy="13"/>
                </a:xfrm>
                <a:custGeom>
                  <a:avLst/>
                  <a:gdLst>
                    <a:gd name="T0" fmla="*/ 0 w 25776"/>
                    <a:gd name="T1" fmla="*/ 0 h 33873"/>
                    <a:gd name="T2" fmla="*/ 0 w 25776"/>
                    <a:gd name="T3" fmla="*/ 0 h 33873"/>
                    <a:gd name="T4" fmla="*/ 0 w 25776"/>
                    <a:gd name="T5" fmla="*/ 0 h 33873"/>
                    <a:gd name="T6" fmla="*/ 0 60000 65536"/>
                    <a:gd name="T7" fmla="*/ 0 60000 65536"/>
                    <a:gd name="T8" fmla="*/ 0 60000 65536"/>
                    <a:gd name="T9" fmla="*/ 0 w 25776"/>
                    <a:gd name="T10" fmla="*/ 0 h 33873"/>
                    <a:gd name="T11" fmla="*/ 25776 w 25776"/>
                    <a:gd name="T12" fmla="*/ 33873 h 33873"/>
                  </a:gdLst>
                  <a:ahLst/>
                  <a:cxnLst>
                    <a:cxn ang="T6">
                      <a:pos x="T0" y="T1"/>
                    </a:cxn>
                    <a:cxn ang="T7">
                      <a:pos x="T2" y="T3"/>
                    </a:cxn>
                    <a:cxn ang="T8">
                      <a:pos x="T4" y="T5"/>
                    </a:cxn>
                  </a:cxnLst>
                  <a:rect l="T9" t="T10" r="T11" b="T12"/>
                  <a:pathLst>
                    <a:path w="25776" h="33873" fill="none" extrusionOk="0">
                      <a:moveTo>
                        <a:pt x="0" y="407"/>
                      </a:moveTo>
                      <a:cubicBezTo>
                        <a:pt x="1375" y="136"/>
                        <a:pt x="2774" y="-1"/>
                        <a:pt x="4176" y="0"/>
                      </a:cubicBezTo>
                      <a:cubicBezTo>
                        <a:pt x="16105" y="0"/>
                        <a:pt x="25776" y="9670"/>
                        <a:pt x="25776" y="21600"/>
                      </a:cubicBezTo>
                      <a:cubicBezTo>
                        <a:pt x="25776" y="25984"/>
                        <a:pt x="24441" y="30264"/>
                        <a:pt x="21950" y="33872"/>
                      </a:cubicBezTo>
                    </a:path>
                    <a:path w="25776" h="33873" stroke="0" extrusionOk="0">
                      <a:moveTo>
                        <a:pt x="0" y="407"/>
                      </a:moveTo>
                      <a:cubicBezTo>
                        <a:pt x="1375" y="136"/>
                        <a:pt x="2774" y="-1"/>
                        <a:pt x="4176" y="0"/>
                      </a:cubicBezTo>
                      <a:cubicBezTo>
                        <a:pt x="16105" y="0"/>
                        <a:pt x="25776" y="9670"/>
                        <a:pt x="25776" y="21600"/>
                      </a:cubicBezTo>
                      <a:cubicBezTo>
                        <a:pt x="25776" y="25984"/>
                        <a:pt x="24441" y="30264"/>
                        <a:pt x="21950" y="33872"/>
                      </a:cubicBezTo>
                      <a:lnTo>
                        <a:pt x="4176" y="21600"/>
                      </a:lnTo>
                      <a:close/>
                    </a:path>
                  </a:pathLst>
                </a:custGeom>
                <a:solidFill>
                  <a:srgbClr val="E7EDED"/>
                </a:solidFill>
                <a:ln w="3175">
                  <a:solidFill>
                    <a:srgbClr val="6C8F93"/>
                  </a:solidFill>
                  <a:round/>
                  <a:headEnd/>
                  <a:tailEnd/>
                </a:ln>
              </p:spPr>
              <p:txBody>
                <a:bodyPr/>
                <a:lstStyle/>
                <a:p>
                  <a:endParaRPr lang="it-IT"/>
                </a:p>
              </p:txBody>
            </p:sp>
            <p:sp>
              <p:nvSpPr>
                <p:cNvPr id="36094" name="Arc 248"/>
                <p:cNvSpPr>
                  <a:spLocks/>
                </p:cNvSpPr>
                <p:nvPr/>
              </p:nvSpPr>
              <p:spPr bwMode="auto">
                <a:xfrm>
                  <a:off x="1300" y="2024"/>
                  <a:ext cx="17" cy="14"/>
                </a:xfrm>
                <a:custGeom>
                  <a:avLst/>
                  <a:gdLst>
                    <a:gd name="T0" fmla="*/ 0 w 21600"/>
                    <a:gd name="T1" fmla="*/ 0 h 30094"/>
                    <a:gd name="T2" fmla="*/ 0 w 21600"/>
                    <a:gd name="T3" fmla="*/ 0 h 30094"/>
                    <a:gd name="T4" fmla="*/ 0 w 21600"/>
                    <a:gd name="T5" fmla="*/ 0 h 30094"/>
                    <a:gd name="T6" fmla="*/ 0 60000 65536"/>
                    <a:gd name="T7" fmla="*/ 0 60000 65536"/>
                    <a:gd name="T8" fmla="*/ 0 60000 65536"/>
                    <a:gd name="T9" fmla="*/ 0 w 21600"/>
                    <a:gd name="T10" fmla="*/ 0 h 30094"/>
                    <a:gd name="T11" fmla="*/ 21600 w 21600"/>
                    <a:gd name="T12" fmla="*/ 30094 h 30094"/>
                  </a:gdLst>
                  <a:ahLst/>
                  <a:cxnLst>
                    <a:cxn ang="T6">
                      <a:pos x="T0" y="T1"/>
                    </a:cxn>
                    <a:cxn ang="T7">
                      <a:pos x="T2" y="T3"/>
                    </a:cxn>
                    <a:cxn ang="T8">
                      <a:pos x="T4" y="T5"/>
                    </a:cxn>
                  </a:cxnLst>
                  <a:rect l="T9" t="T10" r="T11" b="T12"/>
                  <a:pathLst>
                    <a:path w="21600" h="30094" fill="none" extrusionOk="0">
                      <a:moveTo>
                        <a:pt x="13043" y="-1"/>
                      </a:moveTo>
                      <a:cubicBezTo>
                        <a:pt x="18433" y="4083"/>
                        <a:pt x="21600" y="10454"/>
                        <a:pt x="21600" y="17217"/>
                      </a:cubicBezTo>
                      <a:cubicBezTo>
                        <a:pt x="21600" y="21855"/>
                        <a:pt x="20107" y="26370"/>
                        <a:pt x="17341" y="30093"/>
                      </a:cubicBezTo>
                    </a:path>
                    <a:path w="21600" h="30094" stroke="0" extrusionOk="0">
                      <a:moveTo>
                        <a:pt x="13043" y="-1"/>
                      </a:moveTo>
                      <a:cubicBezTo>
                        <a:pt x="18433" y="4083"/>
                        <a:pt x="21600" y="10454"/>
                        <a:pt x="21600" y="17217"/>
                      </a:cubicBezTo>
                      <a:cubicBezTo>
                        <a:pt x="21600" y="21855"/>
                        <a:pt x="20107" y="26370"/>
                        <a:pt x="17341" y="30093"/>
                      </a:cubicBezTo>
                      <a:lnTo>
                        <a:pt x="0" y="17217"/>
                      </a:lnTo>
                      <a:close/>
                    </a:path>
                  </a:pathLst>
                </a:custGeom>
                <a:solidFill>
                  <a:srgbClr val="E7EDED"/>
                </a:solidFill>
                <a:ln w="9525">
                  <a:noFill/>
                  <a:round/>
                  <a:headEnd/>
                  <a:tailEnd/>
                </a:ln>
              </p:spPr>
              <p:txBody>
                <a:bodyPr/>
                <a:lstStyle/>
                <a:p>
                  <a:endParaRPr lang="it-IT"/>
                </a:p>
              </p:txBody>
            </p:sp>
            <p:sp>
              <p:nvSpPr>
                <p:cNvPr id="36095" name="Arc 249"/>
                <p:cNvSpPr>
                  <a:spLocks/>
                </p:cNvSpPr>
                <p:nvPr/>
              </p:nvSpPr>
              <p:spPr bwMode="auto">
                <a:xfrm>
                  <a:off x="1300" y="2025"/>
                  <a:ext cx="16" cy="13"/>
                </a:xfrm>
                <a:custGeom>
                  <a:avLst/>
                  <a:gdLst>
                    <a:gd name="T0" fmla="*/ 0 w 21600"/>
                    <a:gd name="T1" fmla="*/ 0 h 30713"/>
                    <a:gd name="T2" fmla="*/ 0 w 21600"/>
                    <a:gd name="T3" fmla="*/ 0 h 30713"/>
                    <a:gd name="T4" fmla="*/ 0 w 21600"/>
                    <a:gd name="T5" fmla="*/ 0 h 30713"/>
                    <a:gd name="T6" fmla="*/ 0 60000 65536"/>
                    <a:gd name="T7" fmla="*/ 0 60000 65536"/>
                    <a:gd name="T8" fmla="*/ 0 60000 65536"/>
                    <a:gd name="T9" fmla="*/ 0 w 21600"/>
                    <a:gd name="T10" fmla="*/ 0 h 30713"/>
                    <a:gd name="T11" fmla="*/ 21600 w 21600"/>
                    <a:gd name="T12" fmla="*/ 30713 h 30713"/>
                  </a:gdLst>
                  <a:ahLst/>
                  <a:cxnLst>
                    <a:cxn ang="T6">
                      <a:pos x="T0" y="T1"/>
                    </a:cxn>
                    <a:cxn ang="T7">
                      <a:pos x="T2" y="T3"/>
                    </a:cxn>
                    <a:cxn ang="T8">
                      <a:pos x="T4" y="T5"/>
                    </a:cxn>
                  </a:cxnLst>
                  <a:rect l="T9" t="T10" r="T11" b="T12"/>
                  <a:pathLst>
                    <a:path w="21600" h="30713" fill="none" extrusionOk="0">
                      <a:moveTo>
                        <a:pt x="12687" y="0"/>
                      </a:moveTo>
                      <a:cubicBezTo>
                        <a:pt x="18286" y="4063"/>
                        <a:pt x="21600" y="10563"/>
                        <a:pt x="21600" y="17481"/>
                      </a:cubicBezTo>
                      <a:cubicBezTo>
                        <a:pt x="21600" y="22271"/>
                        <a:pt x="20007" y="26926"/>
                        <a:pt x="17072" y="30712"/>
                      </a:cubicBezTo>
                    </a:path>
                    <a:path w="21600" h="30713" stroke="0" extrusionOk="0">
                      <a:moveTo>
                        <a:pt x="12687" y="0"/>
                      </a:moveTo>
                      <a:cubicBezTo>
                        <a:pt x="18286" y="4063"/>
                        <a:pt x="21600" y="10563"/>
                        <a:pt x="21600" y="17481"/>
                      </a:cubicBezTo>
                      <a:cubicBezTo>
                        <a:pt x="21600" y="22271"/>
                        <a:pt x="20007" y="26926"/>
                        <a:pt x="17072" y="30712"/>
                      </a:cubicBezTo>
                      <a:lnTo>
                        <a:pt x="0" y="17481"/>
                      </a:lnTo>
                      <a:close/>
                    </a:path>
                  </a:pathLst>
                </a:custGeom>
                <a:solidFill>
                  <a:srgbClr val="E7EDED"/>
                </a:solidFill>
                <a:ln w="3175">
                  <a:solidFill>
                    <a:srgbClr val="6C8F93"/>
                  </a:solidFill>
                  <a:round/>
                  <a:headEnd/>
                  <a:tailEnd/>
                </a:ln>
              </p:spPr>
              <p:txBody>
                <a:bodyPr/>
                <a:lstStyle/>
                <a:p>
                  <a:endParaRPr lang="it-IT"/>
                </a:p>
              </p:txBody>
            </p:sp>
            <p:sp>
              <p:nvSpPr>
                <p:cNvPr id="36096" name="Arc 250"/>
                <p:cNvSpPr>
                  <a:spLocks/>
                </p:cNvSpPr>
                <p:nvPr/>
              </p:nvSpPr>
              <p:spPr bwMode="auto">
                <a:xfrm>
                  <a:off x="1294" y="2037"/>
                  <a:ext cx="20" cy="19"/>
                </a:xfrm>
                <a:custGeom>
                  <a:avLst/>
                  <a:gdLst>
                    <a:gd name="T0" fmla="*/ 0 w 28231"/>
                    <a:gd name="T1" fmla="*/ 0 h 27833"/>
                    <a:gd name="T2" fmla="*/ 0 w 28231"/>
                    <a:gd name="T3" fmla="*/ 0 h 27833"/>
                    <a:gd name="T4" fmla="*/ 0 w 28231"/>
                    <a:gd name="T5" fmla="*/ 0 h 27833"/>
                    <a:gd name="T6" fmla="*/ 0 60000 65536"/>
                    <a:gd name="T7" fmla="*/ 0 60000 65536"/>
                    <a:gd name="T8" fmla="*/ 0 60000 65536"/>
                    <a:gd name="T9" fmla="*/ 0 w 28231"/>
                    <a:gd name="T10" fmla="*/ 0 h 27833"/>
                    <a:gd name="T11" fmla="*/ 28231 w 28231"/>
                    <a:gd name="T12" fmla="*/ 27833 h 27833"/>
                  </a:gdLst>
                  <a:ahLst/>
                  <a:cxnLst>
                    <a:cxn ang="T6">
                      <a:pos x="T0" y="T1"/>
                    </a:cxn>
                    <a:cxn ang="T7">
                      <a:pos x="T2" y="T3"/>
                    </a:cxn>
                    <a:cxn ang="T8">
                      <a:pos x="T4" y="T5"/>
                    </a:cxn>
                  </a:cxnLst>
                  <a:rect l="T9" t="T10" r="T11" b="T12"/>
                  <a:pathLst>
                    <a:path w="28231" h="27833" fill="none" extrusionOk="0">
                      <a:moveTo>
                        <a:pt x="27312" y="-1"/>
                      </a:moveTo>
                      <a:cubicBezTo>
                        <a:pt x="27921" y="2021"/>
                        <a:pt x="28231" y="4121"/>
                        <a:pt x="28231" y="6233"/>
                      </a:cubicBezTo>
                      <a:cubicBezTo>
                        <a:pt x="28231" y="18162"/>
                        <a:pt x="18560" y="27833"/>
                        <a:pt x="6631" y="27833"/>
                      </a:cubicBezTo>
                      <a:cubicBezTo>
                        <a:pt x="4379" y="27833"/>
                        <a:pt x="2142" y="27481"/>
                        <a:pt x="0" y="26789"/>
                      </a:cubicBezTo>
                    </a:path>
                    <a:path w="28231" h="27833" stroke="0" extrusionOk="0">
                      <a:moveTo>
                        <a:pt x="27312" y="-1"/>
                      </a:moveTo>
                      <a:cubicBezTo>
                        <a:pt x="27921" y="2021"/>
                        <a:pt x="28231" y="4121"/>
                        <a:pt x="28231" y="6233"/>
                      </a:cubicBezTo>
                      <a:cubicBezTo>
                        <a:pt x="28231" y="18162"/>
                        <a:pt x="18560" y="27833"/>
                        <a:pt x="6631" y="27833"/>
                      </a:cubicBezTo>
                      <a:cubicBezTo>
                        <a:pt x="4379" y="27833"/>
                        <a:pt x="2142" y="27481"/>
                        <a:pt x="0" y="26789"/>
                      </a:cubicBezTo>
                      <a:lnTo>
                        <a:pt x="6631" y="6233"/>
                      </a:lnTo>
                      <a:close/>
                    </a:path>
                  </a:pathLst>
                </a:custGeom>
                <a:solidFill>
                  <a:srgbClr val="E7EDED"/>
                </a:solidFill>
                <a:ln w="9525">
                  <a:noFill/>
                  <a:round/>
                  <a:headEnd/>
                  <a:tailEnd/>
                </a:ln>
              </p:spPr>
              <p:txBody>
                <a:bodyPr/>
                <a:lstStyle/>
                <a:p>
                  <a:endParaRPr lang="it-IT"/>
                </a:p>
              </p:txBody>
            </p:sp>
            <p:sp>
              <p:nvSpPr>
                <p:cNvPr id="36097" name="Arc 251"/>
                <p:cNvSpPr>
                  <a:spLocks/>
                </p:cNvSpPr>
                <p:nvPr/>
              </p:nvSpPr>
              <p:spPr bwMode="auto">
                <a:xfrm>
                  <a:off x="1295" y="2037"/>
                  <a:ext cx="19" cy="18"/>
                </a:xfrm>
                <a:custGeom>
                  <a:avLst/>
                  <a:gdLst>
                    <a:gd name="T0" fmla="*/ 0 w 28217"/>
                    <a:gd name="T1" fmla="*/ 0 h 27846"/>
                    <a:gd name="T2" fmla="*/ 0 w 28217"/>
                    <a:gd name="T3" fmla="*/ 0 h 27846"/>
                    <a:gd name="T4" fmla="*/ 0 w 28217"/>
                    <a:gd name="T5" fmla="*/ 0 h 27846"/>
                    <a:gd name="T6" fmla="*/ 0 60000 65536"/>
                    <a:gd name="T7" fmla="*/ 0 60000 65536"/>
                    <a:gd name="T8" fmla="*/ 0 60000 65536"/>
                    <a:gd name="T9" fmla="*/ 0 w 28217"/>
                    <a:gd name="T10" fmla="*/ 0 h 27846"/>
                    <a:gd name="T11" fmla="*/ 28217 w 28217"/>
                    <a:gd name="T12" fmla="*/ 27846 h 27846"/>
                  </a:gdLst>
                  <a:ahLst/>
                  <a:cxnLst>
                    <a:cxn ang="T6">
                      <a:pos x="T0" y="T1"/>
                    </a:cxn>
                    <a:cxn ang="T7">
                      <a:pos x="T2" y="T3"/>
                    </a:cxn>
                    <a:cxn ang="T8">
                      <a:pos x="T4" y="T5"/>
                    </a:cxn>
                  </a:cxnLst>
                  <a:rect l="T9" t="T10" r="T11" b="T12"/>
                  <a:pathLst>
                    <a:path w="28217" h="27846" fill="none" extrusionOk="0">
                      <a:moveTo>
                        <a:pt x="27294" y="-1"/>
                      </a:moveTo>
                      <a:cubicBezTo>
                        <a:pt x="27906" y="2025"/>
                        <a:pt x="28217" y="4130"/>
                        <a:pt x="28217" y="6246"/>
                      </a:cubicBezTo>
                      <a:cubicBezTo>
                        <a:pt x="28217" y="18175"/>
                        <a:pt x="18546" y="27846"/>
                        <a:pt x="6617" y="27846"/>
                      </a:cubicBezTo>
                      <a:cubicBezTo>
                        <a:pt x="4370" y="27846"/>
                        <a:pt x="2138" y="27495"/>
                        <a:pt x="-1" y="26807"/>
                      </a:cubicBezTo>
                    </a:path>
                    <a:path w="28217" h="27846" stroke="0" extrusionOk="0">
                      <a:moveTo>
                        <a:pt x="27294" y="-1"/>
                      </a:moveTo>
                      <a:cubicBezTo>
                        <a:pt x="27906" y="2025"/>
                        <a:pt x="28217" y="4130"/>
                        <a:pt x="28217" y="6246"/>
                      </a:cubicBezTo>
                      <a:cubicBezTo>
                        <a:pt x="28217" y="18175"/>
                        <a:pt x="18546" y="27846"/>
                        <a:pt x="6617" y="27846"/>
                      </a:cubicBezTo>
                      <a:cubicBezTo>
                        <a:pt x="4370" y="27846"/>
                        <a:pt x="2138" y="27495"/>
                        <a:pt x="-1" y="26807"/>
                      </a:cubicBezTo>
                      <a:lnTo>
                        <a:pt x="6617" y="6246"/>
                      </a:lnTo>
                      <a:close/>
                    </a:path>
                  </a:pathLst>
                </a:custGeom>
                <a:solidFill>
                  <a:srgbClr val="E7EDED"/>
                </a:solidFill>
                <a:ln w="3175">
                  <a:solidFill>
                    <a:srgbClr val="6C8F93"/>
                  </a:solidFill>
                  <a:round/>
                  <a:headEnd/>
                  <a:tailEnd/>
                </a:ln>
              </p:spPr>
              <p:txBody>
                <a:bodyPr/>
                <a:lstStyle/>
                <a:p>
                  <a:endParaRPr lang="it-IT"/>
                </a:p>
              </p:txBody>
            </p:sp>
            <p:sp>
              <p:nvSpPr>
                <p:cNvPr id="36098" name="Arc 252"/>
                <p:cNvSpPr>
                  <a:spLocks/>
                </p:cNvSpPr>
                <p:nvPr/>
              </p:nvSpPr>
              <p:spPr bwMode="auto">
                <a:xfrm>
                  <a:off x="1223" y="2024"/>
                  <a:ext cx="10" cy="17"/>
                </a:xfrm>
                <a:custGeom>
                  <a:avLst/>
                  <a:gdLst>
                    <a:gd name="T0" fmla="*/ 0 w 21600"/>
                    <a:gd name="T1" fmla="*/ 0 h 41436"/>
                    <a:gd name="T2" fmla="*/ 0 w 21600"/>
                    <a:gd name="T3" fmla="*/ 0 h 41436"/>
                    <a:gd name="T4" fmla="*/ 0 w 21600"/>
                    <a:gd name="T5" fmla="*/ 0 h 41436"/>
                    <a:gd name="T6" fmla="*/ 0 60000 65536"/>
                    <a:gd name="T7" fmla="*/ 0 60000 65536"/>
                    <a:gd name="T8" fmla="*/ 0 60000 65536"/>
                    <a:gd name="T9" fmla="*/ 0 w 21600"/>
                    <a:gd name="T10" fmla="*/ 0 h 41436"/>
                    <a:gd name="T11" fmla="*/ 21600 w 21600"/>
                    <a:gd name="T12" fmla="*/ 41436 h 41436"/>
                  </a:gdLst>
                  <a:ahLst/>
                  <a:cxnLst>
                    <a:cxn ang="T6">
                      <a:pos x="T0" y="T1"/>
                    </a:cxn>
                    <a:cxn ang="T7">
                      <a:pos x="T2" y="T3"/>
                    </a:cxn>
                    <a:cxn ang="T8">
                      <a:pos x="T4" y="T5"/>
                    </a:cxn>
                  </a:cxnLst>
                  <a:rect l="T9" t="T10" r="T11" b="T12"/>
                  <a:pathLst>
                    <a:path w="21600" h="41436" fill="none" extrusionOk="0">
                      <a:moveTo>
                        <a:pt x="13091" y="41435"/>
                      </a:moveTo>
                      <a:cubicBezTo>
                        <a:pt x="5149" y="38031"/>
                        <a:pt x="0" y="30222"/>
                        <a:pt x="0" y="21582"/>
                      </a:cubicBezTo>
                      <a:cubicBezTo>
                        <a:pt x="-1" y="9996"/>
                        <a:pt x="9140" y="473"/>
                        <a:pt x="20717" y="0"/>
                      </a:cubicBezTo>
                    </a:path>
                    <a:path w="21600" h="41436" stroke="0" extrusionOk="0">
                      <a:moveTo>
                        <a:pt x="13091" y="41435"/>
                      </a:moveTo>
                      <a:cubicBezTo>
                        <a:pt x="5149" y="38031"/>
                        <a:pt x="0" y="30222"/>
                        <a:pt x="0" y="21582"/>
                      </a:cubicBezTo>
                      <a:cubicBezTo>
                        <a:pt x="-1" y="9996"/>
                        <a:pt x="9140" y="473"/>
                        <a:pt x="20717" y="0"/>
                      </a:cubicBezTo>
                      <a:lnTo>
                        <a:pt x="21600" y="21582"/>
                      </a:lnTo>
                      <a:close/>
                    </a:path>
                  </a:pathLst>
                </a:custGeom>
                <a:solidFill>
                  <a:srgbClr val="E7EDED"/>
                </a:solidFill>
                <a:ln w="9525">
                  <a:noFill/>
                  <a:round/>
                  <a:headEnd/>
                  <a:tailEnd/>
                </a:ln>
              </p:spPr>
              <p:txBody>
                <a:bodyPr/>
                <a:lstStyle/>
                <a:p>
                  <a:endParaRPr lang="it-IT"/>
                </a:p>
              </p:txBody>
            </p:sp>
            <p:sp>
              <p:nvSpPr>
                <p:cNvPr id="36099" name="Arc 253"/>
                <p:cNvSpPr>
                  <a:spLocks/>
                </p:cNvSpPr>
                <p:nvPr/>
              </p:nvSpPr>
              <p:spPr bwMode="auto">
                <a:xfrm>
                  <a:off x="1224" y="2025"/>
                  <a:ext cx="9" cy="15"/>
                </a:xfrm>
                <a:custGeom>
                  <a:avLst/>
                  <a:gdLst>
                    <a:gd name="T0" fmla="*/ 0 w 21600"/>
                    <a:gd name="T1" fmla="*/ 0 h 41473"/>
                    <a:gd name="T2" fmla="*/ 0 w 21600"/>
                    <a:gd name="T3" fmla="*/ 0 h 41473"/>
                    <a:gd name="T4" fmla="*/ 0 w 21600"/>
                    <a:gd name="T5" fmla="*/ 0 h 41473"/>
                    <a:gd name="T6" fmla="*/ 0 60000 65536"/>
                    <a:gd name="T7" fmla="*/ 0 60000 65536"/>
                    <a:gd name="T8" fmla="*/ 0 60000 65536"/>
                    <a:gd name="T9" fmla="*/ 0 w 21600"/>
                    <a:gd name="T10" fmla="*/ 0 h 41473"/>
                    <a:gd name="T11" fmla="*/ 21600 w 21600"/>
                    <a:gd name="T12" fmla="*/ 41473 h 41473"/>
                  </a:gdLst>
                  <a:ahLst/>
                  <a:cxnLst>
                    <a:cxn ang="T6">
                      <a:pos x="T0" y="T1"/>
                    </a:cxn>
                    <a:cxn ang="T7">
                      <a:pos x="T2" y="T3"/>
                    </a:cxn>
                    <a:cxn ang="T8">
                      <a:pos x="T4" y="T5"/>
                    </a:cxn>
                  </a:cxnLst>
                  <a:rect l="T9" t="T10" r="T11" b="T12"/>
                  <a:pathLst>
                    <a:path w="21600" h="41473" fill="none" extrusionOk="0">
                      <a:moveTo>
                        <a:pt x="13179" y="41473"/>
                      </a:moveTo>
                      <a:cubicBezTo>
                        <a:pt x="5190" y="38091"/>
                        <a:pt x="0" y="30257"/>
                        <a:pt x="0" y="21582"/>
                      </a:cubicBezTo>
                      <a:cubicBezTo>
                        <a:pt x="-1" y="9991"/>
                        <a:pt x="9147" y="467"/>
                        <a:pt x="20727" y="-1"/>
                      </a:cubicBezTo>
                    </a:path>
                    <a:path w="21600" h="41473" stroke="0" extrusionOk="0">
                      <a:moveTo>
                        <a:pt x="13179" y="41473"/>
                      </a:moveTo>
                      <a:cubicBezTo>
                        <a:pt x="5190" y="38091"/>
                        <a:pt x="0" y="30257"/>
                        <a:pt x="0" y="21582"/>
                      </a:cubicBezTo>
                      <a:cubicBezTo>
                        <a:pt x="-1" y="9991"/>
                        <a:pt x="9147" y="467"/>
                        <a:pt x="20727" y="-1"/>
                      </a:cubicBezTo>
                      <a:lnTo>
                        <a:pt x="21600" y="21582"/>
                      </a:lnTo>
                      <a:close/>
                    </a:path>
                  </a:pathLst>
                </a:custGeom>
                <a:solidFill>
                  <a:srgbClr val="E7EDED"/>
                </a:solidFill>
                <a:ln w="3175">
                  <a:solidFill>
                    <a:srgbClr val="6C8F93"/>
                  </a:solidFill>
                  <a:round/>
                  <a:headEnd/>
                  <a:tailEnd/>
                </a:ln>
              </p:spPr>
              <p:txBody>
                <a:bodyPr/>
                <a:lstStyle/>
                <a:p>
                  <a:endParaRPr lang="it-IT"/>
                </a:p>
              </p:txBody>
            </p:sp>
            <p:sp>
              <p:nvSpPr>
                <p:cNvPr id="36100" name="Arc 254"/>
                <p:cNvSpPr>
                  <a:spLocks/>
                </p:cNvSpPr>
                <p:nvPr/>
              </p:nvSpPr>
              <p:spPr bwMode="auto">
                <a:xfrm>
                  <a:off x="1252" y="2048"/>
                  <a:ext cx="42" cy="12"/>
                </a:xfrm>
                <a:custGeom>
                  <a:avLst/>
                  <a:gdLst>
                    <a:gd name="T0" fmla="*/ 0 w 38844"/>
                    <a:gd name="T1" fmla="*/ 0 h 21600"/>
                    <a:gd name="T2" fmla="*/ 0 w 38844"/>
                    <a:gd name="T3" fmla="*/ 0 h 21600"/>
                    <a:gd name="T4" fmla="*/ 0 w 38844"/>
                    <a:gd name="T5" fmla="*/ 0 h 21600"/>
                    <a:gd name="T6" fmla="*/ 0 60000 65536"/>
                    <a:gd name="T7" fmla="*/ 0 60000 65536"/>
                    <a:gd name="T8" fmla="*/ 0 60000 65536"/>
                    <a:gd name="T9" fmla="*/ 0 w 38844"/>
                    <a:gd name="T10" fmla="*/ 0 h 21600"/>
                    <a:gd name="T11" fmla="*/ 38844 w 38844"/>
                    <a:gd name="T12" fmla="*/ 21600 h 21600"/>
                  </a:gdLst>
                  <a:ahLst/>
                  <a:cxnLst>
                    <a:cxn ang="T6">
                      <a:pos x="T0" y="T1"/>
                    </a:cxn>
                    <a:cxn ang="T7">
                      <a:pos x="T2" y="T3"/>
                    </a:cxn>
                    <a:cxn ang="T8">
                      <a:pos x="T4" y="T5"/>
                    </a:cxn>
                  </a:cxnLst>
                  <a:rect l="T9" t="T10" r="T11" b="T12"/>
                  <a:pathLst>
                    <a:path w="38844" h="21600" fill="none" extrusionOk="0">
                      <a:moveTo>
                        <a:pt x="38843" y="12211"/>
                      </a:moveTo>
                      <a:cubicBezTo>
                        <a:pt x="34816" y="18087"/>
                        <a:pt x="28150" y="21599"/>
                        <a:pt x="21027" y="21600"/>
                      </a:cubicBezTo>
                      <a:cubicBezTo>
                        <a:pt x="11001" y="21600"/>
                        <a:pt x="2293" y="14701"/>
                        <a:pt x="-1" y="4941"/>
                      </a:cubicBezTo>
                    </a:path>
                    <a:path w="38844" h="21600" stroke="0" extrusionOk="0">
                      <a:moveTo>
                        <a:pt x="38843" y="12211"/>
                      </a:moveTo>
                      <a:cubicBezTo>
                        <a:pt x="34816" y="18087"/>
                        <a:pt x="28150" y="21599"/>
                        <a:pt x="21027" y="21600"/>
                      </a:cubicBezTo>
                      <a:cubicBezTo>
                        <a:pt x="11001" y="21600"/>
                        <a:pt x="2293" y="14701"/>
                        <a:pt x="-1" y="4941"/>
                      </a:cubicBezTo>
                      <a:lnTo>
                        <a:pt x="21027" y="0"/>
                      </a:lnTo>
                      <a:close/>
                    </a:path>
                  </a:pathLst>
                </a:custGeom>
                <a:solidFill>
                  <a:srgbClr val="E7EDED"/>
                </a:solidFill>
                <a:ln w="9525">
                  <a:noFill/>
                  <a:round/>
                  <a:headEnd/>
                  <a:tailEnd/>
                </a:ln>
              </p:spPr>
              <p:txBody>
                <a:bodyPr/>
                <a:lstStyle/>
                <a:p>
                  <a:endParaRPr lang="it-IT"/>
                </a:p>
              </p:txBody>
            </p:sp>
            <p:sp>
              <p:nvSpPr>
                <p:cNvPr id="36101" name="Arc 255"/>
                <p:cNvSpPr>
                  <a:spLocks/>
                </p:cNvSpPr>
                <p:nvPr/>
              </p:nvSpPr>
              <p:spPr bwMode="auto">
                <a:xfrm>
                  <a:off x="1253" y="2048"/>
                  <a:ext cx="40" cy="11"/>
                </a:xfrm>
                <a:custGeom>
                  <a:avLst/>
                  <a:gdLst>
                    <a:gd name="T0" fmla="*/ 0 w 38540"/>
                    <a:gd name="T1" fmla="*/ 0 h 21600"/>
                    <a:gd name="T2" fmla="*/ 0 w 38540"/>
                    <a:gd name="T3" fmla="*/ 0 h 21600"/>
                    <a:gd name="T4" fmla="*/ 0 w 38540"/>
                    <a:gd name="T5" fmla="*/ 0 h 21600"/>
                    <a:gd name="T6" fmla="*/ 0 60000 65536"/>
                    <a:gd name="T7" fmla="*/ 0 60000 65536"/>
                    <a:gd name="T8" fmla="*/ 0 60000 65536"/>
                    <a:gd name="T9" fmla="*/ 0 w 38540"/>
                    <a:gd name="T10" fmla="*/ 0 h 21600"/>
                    <a:gd name="T11" fmla="*/ 38540 w 38540"/>
                    <a:gd name="T12" fmla="*/ 21600 h 21600"/>
                  </a:gdLst>
                  <a:ahLst/>
                  <a:cxnLst>
                    <a:cxn ang="T6">
                      <a:pos x="T0" y="T1"/>
                    </a:cxn>
                    <a:cxn ang="T7">
                      <a:pos x="T2" y="T3"/>
                    </a:cxn>
                    <a:cxn ang="T8">
                      <a:pos x="T4" y="T5"/>
                    </a:cxn>
                  </a:cxnLst>
                  <a:rect l="T9" t="T10" r="T11" b="T12"/>
                  <a:pathLst>
                    <a:path w="38540" h="21600" fill="none" extrusionOk="0">
                      <a:moveTo>
                        <a:pt x="38539" y="12573"/>
                      </a:moveTo>
                      <a:cubicBezTo>
                        <a:pt x="34483" y="18239"/>
                        <a:pt x="27944" y="21599"/>
                        <a:pt x="20977" y="21600"/>
                      </a:cubicBezTo>
                      <a:cubicBezTo>
                        <a:pt x="11030" y="21600"/>
                        <a:pt x="2370" y="14808"/>
                        <a:pt x="-1" y="5149"/>
                      </a:cubicBezTo>
                    </a:path>
                    <a:path w="38540" h="21600" stroke="0" extrusionOk="0">
                      <a:moveTo>
                        <a:pt x="38539" y="12573"/>
                      </a:moveTo>
                      <a:cubicBezTo>
                        <a:pt x="34483" y="18239"/>
                        <a:pt x="27944" y="21599"/>
                        <a:pt x="20977" y="21600"/>
                      </a:cubicBezTo>
                      <a:cubicBezTo>
                        <a:pt x="11030" y="21600"/>
                        <a:pt x="2370" y="14808"/>
                        <a:pt x="-1" y="5149"/>
                      </a:cubicBezTo>
                      <a:lnTo>
                        <a:pt x="20977" y="0"/>
                      </a:lnTo>
                      <a:close/>
                    </a:path>
                  </a:pathLst>
                </a:custGeom>
                <a:solidFill>
                  <a:srgbClr val="E7EDED"/>
                </a:solidFill>
                <a:ln w="3175">
                  <a:solidFill>
                    <a:srgbClr val="6C8F93"/>
                  </a:solidFill>
                  <a:round/>
                  <a:headEnd/>
                  <a:tailEnd/>
                </a:ln>
              </p:spPr>
              <p:txBody>
                <a:bodyPr/>
                <a:lstStyle/>
                <a:p>
                  <a:endParaRPr lang="it-IT"/>
                </a:p>
              </p:txBody>
            </p:sp>
          </p:grpSp>
        </p:grpSp>
        <p:grpSp>
          <p:nvGrpSpPr>
            <p:cNvPr id="35986" name="Group 256"/>
            <p:cNvGrpSpPr>
              <a:grpSpLocks/>
            </p:cNvGrpSpPr>
            <p:nvPr/>
          </p:nvGrpSpPr>
          <p:grpSpPr bwMode="auto">
            <a:xfrm>
              <a:off x="1709" y="533"/>
              <a:ext cx="169" cy="168"/>
              <a:chOff x="961" y="2167"/>
              <a:chExt cx="169" cy="168"/>
            </a:xfrm>
          </p:grpSpPr>
          <p:sp>
            <p:nvSpPr>
              <p:cNvPr id="36064" name="Freeform 257"/>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6065" name="Freeform 258"/>
              <p:cNvSpPr>
                <a:spLocks/>
              </p:cNvSpPr>
              <p:nvPr/>
            </p:nvSpPr>
            <p:spPr bwMode="auto">
              <a:xfrm>
                <a:off x="985" y="2269"/>
                <a:ext cx="145"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3"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6066" name="Rectangle 259"/>
              <p:cNvSpPr>
                <a:spLocks noChangeArrowheads="1"/>
              </p:cNvSpPr>
              <p:nvPr/>
            </p:nvSpPr>
            <p:spPr bwMode="auto">
              <a:xfrm>
                <a:off x="985" y="2287"/>
                <a:ext cx="129"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067" name="Rectangle 260"/>
              <p:cNvSpPr>
                <a:spLocks noChangeArrowheads="1"/>
              </p:cNvSpPr>
              <p:nvPr/>
            </p:nvSpPr>
            <p:spPr bwMode="auto">
              <a:xfrm>
                <a:off x="986" y="2288"/>
                <a:ext cx="127"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068" name="Freeform 261"/>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6069" name="Freeform 262"/>
              <p:cNvSpPr>
                <a:spLocks/>
              </p:cNvSpPr>
              <p:nvPr/>
            </p:nvSpPr>
            <p:spPr bwMode="auto">
              <a:xfrm>
                <a:off x="1114" y="2269"/>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6070" name="Freeform 263"/>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6071" name="Freeform 264"/>
              <p:cNvSpPr>
                <a:spLocks/>
              </p:cNvSpPr>
              <p:nvPr/>
            </p:nvSpPr>
            <p:spPr bwMode="auto">
              <a:xfrm>
                <a:off x="989" y="2269"/>
                <a:ext cx="139"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7"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6072" name="Freeform 265"/>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6073" name="Freeform 266"/>
              <p:cNvSpPr>
                <a:spLocks/>
              </p:cNvSpPr>
              <p:nvPr/>
            </p:nvSpPr>
            <p:spPr bwMode="auto">
              <a:xfrm>
                <a:off x="987" y="2167"/>
                <a:ext cx="141"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6074" name="Rectangle 267"/>
              <p:cNvSpPr>
                <a:spLocks noChangeArrowheads="1"/>
              </p:cNvSpPr>
              <p:nvPr/>
            </p:nvSpPr>
            <p:spPr bwMode="auto">
              <a:xfrm>
                <a:off x="988" y="2182"/>
                <a:ext cx="127"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075" name="Rectangle 268"/>
              <p:cNvSpPr>
                <a:spLocks noChangeArrowheads="1"/>
              </p:cNvSpPr>
              <p:nvPr/>
            </p:nvSpPr>
            <p:spPr bwMode="auto">
              <a:xfrm>
                <a:off x="998" y="2194"/>
                <a:ext cx="105"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076" name="Freeform 269"/>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6077" name="Freeform 270"/>
              <p:cNvSpPr>
                <a:spLocks/>
              </p:cNvSpPr>
              <p:nvPr/>
            </p:nvSpPr>
            <p:spPr bwMode="auto">
              <a:xfrm>
                <a:off x="1114" y="2167"/>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6078" name="Freeform 271"/>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9525">
                <a:noFill/>
                <a:round/>
                <a:headEnd/>
                <a:tailEnd/>
              </a:ln>
            </p:spPr>
            <p:txBody>
              <a:bodyPr/>
              <a:lstStyle/>
              <a:p>
                <a:endParaRPr lang="it-IT"/>
              </a:p>
            </p:txBody>
          </p:sp>
          <p:sp>
            <p:nvSpPr>
              <p:cNvPr id="36079" name="Freeform 272"/>
              <p:cNvSpPr>
                <a:spLocks/>
              </p:cNvSpPr>
              <p:nvPr/>
            </p:nvSpPr>
            <p:spPr bwMode="auto">
              <a:xfrm>
                <a:off x="961" y="2305"/>
                <a:ext cx="159" cy="24"/>
              </a:xfrm>
              <a:custGeom>
                <a:avLst/>
                <a:gdLst>
                  <a:gd name="T0" fmla="*/ 0 w 637"/>
                  <a:gd name="T1" fmla="*/ 0 h 97"/>
                  <a:gd name="T2" fmla="*/ 0 w 637"/>
                  <a:gd name="T3" fmla="*/ 0 h 97"/>
                  <a:gd name="T4" fmla="*/ 0 w 637"/>
                  <a:gd name="T5" fmla="*/ 0 h 97"/>
                  <a:gd name="T6" fmla="*/ 0 w 637"/>
                  <a:gd name="T7" fmla="*/ 0 h 97"/>
                  <a:gd name="T8" fmla="*/ 0 w 637"/>
                  <a:gd name="T9" fmla="*/ 0 h 97"/>
                  <a:gd name="T10" fmla="*/ 0 60000 65536"/>
                  <a:gd name="T11" fmla="*/ 0 60000 65536"/>
                  <a:gd name="T12" fmla="*/ 0 60000 65536"/>
                  <a:gd name="T13" fmla="*/ 0 60000 65536"/>
                  <a:gd name="T14" fmla="*/ 0 60000 65536"/>
                  <a:gd name="T15" fmla="*/ 0 w 637"/>
                  <a:gd name="T16" fmla="*/ 0 h 97"/>
                  <a:gd name="T17" fmla="*/ 637 w 637"/>
                  <a:gd name="T18" fmla="*/ 97 h 97"/>
                </a:gdLst>
                <a:ahLst/>
                <a:cxnLst>
                  <a:cxn ang="T10">
                    <a:pos x="T0" y="T1"/>
                  </a:cxn>
                  <a:cxn ang="T11">
                    <a:pos x="T2" y="T3"/>
                  </a:cxn>
                  <a:cxn ang="T12">
                    <a:pos x="T4" y="T5"/>
                  </a:cxn>
                  <a:cxn ang="T13">
                    <a:pos x="T6" y="T7"/>
                  </a:cxn>
                  <a:cxn ang="T14">
                    <a:pos x="T8" y="T9"/>
                  </a:cxn>
                </a:cxnLst>
                <a:rect l="T15" t="T16" r="T17" b="T18"/>
                <a:pathLst>
                  <a:path w="637" h="97">
                    <a:moveTo>
                      <a:pt x="0" y="97"/>
                    </a:moveTo>
                    <a:lnTo>
                      <a:pt x="81" y="0"/>
                    </a:lnTo>
                    <a:lnTo>
                      <a:pt x="637" y="0"/>
                    </a:lnTo>
                    <a:lnTo>
                      <a:pt x="557" y="97"/>
                    </a:lnTo>
                    <a:lnTo>
                      <a:pt x="0" y="97"/>
                    </a:lnTo>
                    <a:close/>
                  </a:path>
                </a:pathLst>
              </a:custGeom>
              <a:solidFill>
                <a:srgbClr val="C9C9B6"/>
              </a:solidFill>
              <a:ln w="3175">
                <a:solidFill>
                  <a:srgbClr val="494936"/>
                </a:solidFill>
                <a:prstDash val="solid"/>
                <a:round/>
                <a:headEnd/>
                <a:tailEnd/>
              </a:ln>
            </p:spPr>
            <p:txBody>
              <a:bodyPr/>
              <a:lstStyle/>
              <a:p>
                <a:endParaRPr lang="it-IT"/>
              </a:p>
            </p:txBody>
          </p:sp>
          <p:sp>
            <p:nvSpPr>
              <p:cNvPr id="36080" name="Freeform 273"/>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9525">
                <a:noFill/>
                <a:round/>
                <a:headEnd/>
                <a:tailEnd/>
              </a:ln>
            </p:spPr>
            <p:txBody>
              <a:bodyPr/>
              <a:lstStyle/>
              <a:p>
                <a:endParaRPr lang="it-IT"/>
              </a:p>
            </p:txBody>
          </p:sp>
          <p:sp>
            <p:nvSpPr>
              <p:cNvPr id="36081" name="Freeform 274"/>
              <p:cNvSpPr>
                <a:spLocks/>
              </p:cNvSpPr>
              <p:nvPr/>
            </p:nvSpPr>
            <p:spPr bwMode="auto">
              <a:xfrm>
                <a:off x="1100" y="2305"/>
                <a:ext cx="20" cy="30"/>
              </a:xfrm>
              <a:custGeom>
                <a:avLst/>
                <a:gdLst>
                  <a:gd name="T0" fmla="*/ 0 w 80"/>
                  <a:gd name="T1" fmla="*/ 0 h 121"/>
                  <a:gd name="T2" fmla="*/ 0 w 80"/>
                  <a:gd name="T3" fmla="*/ 0 h 121"/>
                  <a:gd name="T4" fmla="*/ 0 w 80"/>
                  <a:gd name="T5" fmla="*/ 0 h 121"/>
                  <a:gd name="T6" fmla="*/ 0 w 80"/>
                  <a:gd name="T7" fmla="*/ 0 h 121"/>
                  <a:gd name="T8" fmla="*/ 0 w 80"/>
                  <a:gd name="T9" fmla="*/ 0 h 121"/>
                  <a:gd name="T10" fmla="*/ 0 60000 65536"/>
                  <a:gd name="T11" fmla="*/ 0 60000 65536"/>
                  <a:gd name="T12" fmla="*/ 0 60000 65536"/>
                  <a:gd name="T13" fmla="*/ 0 60000 65536"/>
                  <a:gd name="T14" fmla="*/ 0 60000 65536"/>
                  <a:gd name="T15" fmla="*/ 0 w 80"/>
                  <a:gd name="T16" fmla="*/ 0 h 121"/>
                  <a:gd name="T17" fmla="*/ 80 w 80"/>
                  <a:gd name="T18" fmla="*/ 121 h 121"/>
                </a:gdLst>
                <a:ahLst/>
                <a:cxnLst>
                  <a:cxn ang="T10">
                    <a:pos x="T0" y="T1"/>
                  </a:cxn>
                  <a:cxn ang="T11">
                    <a:pos x="T2" y="T3"/>
                  </a:cxn>
                  <a:cxn ang="T12">
                    <a:pos x="T4" y="T5"/>
                  </a:cxn>
                  <a:cxn ang="T13">
                    <a:pos x="T6" y="T7"/>
                  </a:cxn>
                  <a:cxn ang="T14">
                    <a:pos x="T8" y="T9"/>
                  </a:cxn>
                </a:cxnLst>
                <a:rect l="T15" t="T16" r="T17" b="T18"/>
                <a:pathLst>
                  <a:path w="80" h="121">
                    <a:moveTo>
                      <a:pt x="0" y="121"/>
                    </a:moveTo>
                    <a:lnTo>
                      <a:pt x="80" y="40"/>
                    </a:lnTo>
                    <a:lnTo>
                      <a:pt x="80" y="0"/>
                    </a:lnTo>
                    <a:lnTo>
                      <a:pt x="0" y="105"/>
                    </a:lnTo>
                    <a:lnTo>
                      <a:pt x="0" y="121"/>
                    </a:lnTo>
                    <a:close/>
                  </a:path>
                </a:pathLst>
              </a:custGeom>
              <a:solidFill>
                <a:srgbClr val="7A7A5A"/>
              </a:solidFill>
              <a:ln w="3175">
                <a:solidFill>
                  <a:srgbClr val="494936"/>
                </a:solidFill>
                <a:prstDash val="solid"/>
                <a:round/>
                <a:headEnd/>
                <a:tailEnd/>
              </a:ln>
            </p:spPr>
            <p:txBody>
              <a:bodyPr/>
              <a:lstStyle/>
              <a:p>
                <a:endParaRPr lang="it-IT"/>
              </a:p>
            </p:txBody>
          </p:sp>
          <p:sp>
            <p:nvSpPr>
              <p:cNvPr id="36082" name="Rectangle 275"/>
              <p:cNvSpPr>
                <a:spLocks noChangeArrowheads="1"/>
              </p:cNvSpPr>
              <p:nvPr/>
            </p:nvSpPr>
            <p:spPr bwMode="auto">
              <a:xfrm>
                <a:off x="961" y="23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083" name="Rectangle 276"/>
              <p:cNvSpPr>
                <a:spLocks noChangeArrowheads="1"/>
              </p:cNvSpPr>
              <p:nvPr/>
            </p:nvSpPr>
            <p:spPr bwMode="auto">
              <a:xfrm>
                <a:off x="962" y="23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5987" name="Group 277"/>
            <p:cNvGrpSpPr>
              <a:grpSpLocks/>
            </p:cNvGrpSpPr>
            <p:nvPr/>
          </p:nvGrpSpPr>
          <p:grpSpPr bwMode="auto">
            <a:xfrm>
              <a:off x="1753" y="571"/>
              <a:ext cx="93" cy="56"/>
              <a:chOff x="1005" y="2205"/>
              <a:chExt cx="93" cy="56"/>
            </a:xfrm>
          </p:grpSpPr>
          <p:grpSp>
            <p:nvGrpSpPr>
              <p:cNvPr id="36037" name="Group 278"/>
              <p:cNvGrpSpPr>
                <a:grpSpLocks/>
              </p:cNvGrpSpPr>
              <p:nvPr/>
            </p:nvGrpSpPr>
            <p:grpSpPr bwMode="auto">
              <a:xfrm>
                <a:off x="1005" y="2205"/>
                <a:ext cx="93" cy="56"/>
                <a:chOff x="1005" y="2205"/>
                <a:chExt cx="93" cy="56"/>
              </a:xfrm>
            </p:grpSpPr>
            <p:sp>
              <p:nvSpPr>
                <p:cNvPr id="36055" name="Oval 279"/>
                <p:cNvSpPr>
                  <a:spLocks noChangeArrowheads="1"/>
                </p:cNvSpPr>
                <p:nvPr/>
              </p:nvSpPr>
              <p:spPr bwMode="auto">
                <a:xfrm>
                  <a:off x="1037" y="2205"/>
                  <a:ext cx="4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56" name="Oval 280"/>
                <p:cNvSpPr>
                  <a:spLocks noChangeArrowheads="1"/>
                </p:cNvSpPr>
                <p:nvPr/>
              </p:nvSpPr>
              <p:spPr bwMode="auto">
                <a:xfrm>
                  <a:off x="1015" y="2211"/>
                  <a:ext cx="31"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57" name="Oval 281"/>
                <p:cNvSpPr>
                  <a:spLocks noChangeArrowheads="1"/>
                </p:cNvSpPr>
                <p:nvPr/>
              </p:nvSpPr>
              <p:spPr bwMode="auto">
                <a:xfrm>
                  <a:off x="1005" y="2225"/>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58" name="Oval 282"/>
                <p:cNvSpPr>
                  <a:spLocks noChangeArrowheads="1"/>
                </p:cNvSpPr>
                <p:nvPr/>
              </p:nvSpPr>
              <p:spPr bwMode="auto">
                <a:xfrm>
                  <a:off x="1011" y="2233"/>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59" name="Oval 283"/>
                <p:cNvSpPr>
                  <a:spLocks noChangeArrowheads="1"/>
                </p:cNvSpPr>
                <p:nvPr/>
              </p:nvSpPr>
              <p:spPr bwMode="auto">
                <a:xfrm>
                  <a:off x="1033" y="2237"/>
                  <a:ext cx="49"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60" name="Oval 284"/>
                <p:cNvSpPr>
                  <a:spLocks noChangeArrowheads="1"/>
                </p:cNvSpPr>
                <p:nvPr/>
              </p:nvSpPr>
              <p:spPr bwMode="auto">
                <a:xfrm>
                  <a:off x="1064" y="2211"/>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61" name="Oval 285"/>
                <p:cNvSpPr>
                  <a:spLocks noChangeArrowheads="1"/>
                </p:cNvSpPr>
                <p:nvPr/>
              </p:nvSpPr>
              <p:spPr bwMode="auto">
                <a:xfrm>
                  <a:off x="1068" y="2223"/>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62" name="Oval 286"/>
                <p:cNvSpPr>
                  <a:spLocks noChangeArrowheads="1"/>
                </p:cNvSpPr>
                <p:nvPr/>
              </p:nvSpPr>
              <p:spPr bwMode="auto">
                <a:xfrm>
                  <a:off x="1066" y="2227"/>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63" name="Oval 287"/>
                <p:cNvSpPr>
                  <a:spLocks noChangeArrowheads="1"/>
                </p:cNvSpPr>
                <p:nvPr/>
              </p:nvSpPr>
              <p:spPr bwMode="auto">
                <a:xfrm>
                  <a:off x="1021" y="2219"/>
                  <a:ext cx="61"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6038" name="Group 288"/>
              <p:cNvGrpSpPr>
                <a:grpSpLocks/>
              </p:cNvGrpSpPr>
              <p:nvPr/>
            </p:nvGrpSpPr>
            <p:grpSpPr bwMode="auto">
              <a:xfrm>
                <a:off x="1005" y="2205"/>
                <a:ext cx="93" cy="56"/>
                <a:chOff x="1005" y="2205"/>
                <a:chExt cx="93" cy="56"/>
              </a:xfrm>
            </p:grpSpPr>
            <p:sp>
              <p:nvSpPr>
                <p:cNvPr id="36039" name="Arc 289"/>
                <p:cNvSpPr>
                  <a:spLocks/>
                </p:cNvSpPr>
                <p:nvPr/>
              </p:nvSpPr>
              <p:spPr bwMode="auto">
                <a:xfrm>
                  <a:off x="1039" y="2205"/>
                  <a:ext cx="38" cy="12"/>
                </a:xfrm>
                <a:custGeom>
                  <a:avLst/>
                  <a:gdLst>
                    <a:gd name="T0" fmla="*/ 0 w 40079"/>
                    <a:gd name="T1" fmla="*/ 0 h 21600"/>
                    <a:gd name="T2" fmla="*/ 0 w 40079"/>
                    <a:gd name="T3" fmla="*/ 0 h 21600"/>
                    <a:gd name="T4" fmla="*/ 0 w 40079"/>
                    <a:gd name="T5" fmla="*/ 0 h 21600"/>
                    <a:gd name="T6" fmla="*/ 0 60000 65536"/>
                    <a:gd name="T7" fmla="*/ 0 60000 65536"/>
                    <a:gd name="T8" fmla="*/ 0 60000 65536"/>
                    <a:gd name="T9" fmla="*/ 0 w 40079"/>
                    <a:gd name="T10" fmla="*/ 0 h 21600"/>
                    <a:gd name="T11" fmla="*/ 40079 w 40079"/>
                    <a:gd name="T12" fmla="*/ 21600 h 21600"/>
                  </a:gdLst>
                  <a:ahLst/>
                  <a:cxnLst>
                    <a:cxn ang="T6">
                      <a:pos x="T0" y="T1"/>
                    </a:cxn>
                    <a:cxn ang="T7">
                      <a:pos x="T2" y="T3"/>
                    </a:cxn>
                    <a:cxn ang="T8">
                      <a:pos x="T4" y="T5"/>
                    </a:cxn>
                  </a:cxnLst>
                  <a:rect l="T9" t="T10" r="T11" b="T12"/>
                  <a:pathLst>
                    <a:path w="40079" h="21600" fill="none" extrusionOk="0">
                      <a:moveTo>
                        <a:pt x="0" y="14358"/>
                      </a:moveTo>
                      <a:cubicBezTo>
                        <a:pt x="3063" y="5749"/>
                        <a:pt x="11212" y="-1"/>
                        <a:pt x="20350" y="0"/>
                      </a:cubicBezTo>
                      <a:cubicBezTo>
                        <a:pt x="28878" y="0"/>
                        <a:pt x="36608" y="5017"/>
                        <a:pt x="40079" y="12807"/>
                      </a:cubicBezTo>
                    </a:path>
                    <a:path w="40079" h="21600" stroke="0" extrusionOk="0">
                      <a:moveTo>
                        <a:pt x="0" y="14358"/>
                      </a:moveTo>
                      <a:cubicBezTo>
                        <a:pt x="3063" y="5749"/>
                        <a:pt x="11212" y="-1"/>
                        <a:pt x="20350" y="0"/>
                      </a:cubicBezTo>
                      <a:cubicBezTo>
                        <a:pt x="28878" y="0"/>
                        <a:pt x="36608" y="5017"/>
                        <a:pt x="40079" y="12807"/>
                      </a:cubicBezTo>
                      <a:lnTo>
                        <a:pt x="20350" y="21600"/>
                      </a:lnTo>
                      <a:close/>
                    </a:path>
                  </a:pathLst>
                </a:custGeom>
                <a:solidFill>
                  <a:srgbClr val="E7EDED"/>
                </a:solidFill>
                <a:ln w="9525">
                  <a:noFill/>
                  <a:round/>
                  <a:headEnd/>
                  <a:tailEnd/>
                </a:ln>
              </p:spPr>
              <p:txBody>
                <a:bodyPr/>
                <a:lstStyle/>
                <a:p>
                  <a:endParaRPr lang="it-IT"/>
                </a:p>
              </p:txBody>
            </p:sp>
            <p:sp>
              <p:nvSpPr>
                <p:cNvPr id="36040" name="Arc 290"/>
                <p:cNvSpPr>
                  <a:spLocks/>
                </p:cNvSpPr>
                <p:nvPr/>
              </p:nvSpPr>
              <p:spPr bwMode="auto">
                <a:xfrm>
                  <a:off x="1040" y="2206"/>
                  <a:ext cx="36" cy="11"/>
                </a:xfrm>
                <a:custGeom>
                  <a:avLst/>
                  <a:gdLst>
                    <a:gd name="T0" fmla="*/ 0 w 39867"/>
                    <a:gd name="T1" fmla="*/ 0 h 21600"/>
                    <a:gd name="T2" fmla="*/ 0 w 39867"/>
                    <a:gd name="T3" fmla="*/ 0 h 21600"/>
                    <a:gd name="T4" fmla="*/ 0 w 39867"/>
                    <a:gd name="T5" fmla="*/ 0 h 21600"/>
                    <a:gd name="T6" fmla="*/ 0 60000 65536"/>
                    <a:gd name="T7" fmla="*/ 0 60000 65536"/>
                    <a:gd name="T8" fmla="*/ 0 60000 65536"/>
                    <a:gd name="T9" fmla="*/ 0 w 39867"/>
                    <a:gd name="T10" fmla="*/ 0 h 21600"/>
                    <a:gd name="T11" fmla="*/ 39867 w 39867"/>
                    <a:gd name="T12" fmla="*/ 21600 h 21600"/>
                  </a:gdLst>
                  <a:ahLst/>
                  <a:cxnLst>
                    <a:cxn ang="T6">
                      <a:pos x="T0" y="T1"/>
                    </a:cxn>
                    <a:cxn ang="T7">
                      <a:pos x="T2" y="T3"/>
                    </a:cxn>
                    <a:cxn ang="T8">
                      <a:pos x="T4" y="T5"/>
                    </a:cxn>
                  </a:cxnLst>
                  <a:rect l="T9" t="T10" r="T11" b="T12"/>
                  <a:pathLst>
                    <a:path w="39867" h="21600" fill="none" extrusionOk="0">
                      <a:moveTo>
                        <a:pt x="-1" y="14116"/>
                      </a:moveTo>
                      <a:cubicBezTo>
                        <a:pt x="3132" y="5633"/>
                        <a:pt x="11218" y="-1"/>
                        <a:pt x="20262" y="0"/>
                      </a:cubicBezTo>
                      <a:cubicBezTo>
                        <a:pt x="28681" y="0"/>
                        <a:pt x="36333" y="4892"/>
                        <a:pt x="39867" y="12533"/>
                      </a:cubicBezTo>
                    </a:path>
                    <a:path w="39867" h="21600" stroke="0" extrusionOk="0">
                      <a:moveTo>
                        <a:pt x="-1" y="14116"/>
                      </a:moveTo>
                      <a:cubicBezTo>
                        <a:pt x="3132" y="5633"/>
                        <a:pt x="11218" y="-1"/>
                        <a:pt x="20262" y="0"/>
                      </a:cubicBezTo>
                      <a:cubicBezTo>
                        <a:pt x="28681" y="0"/>
                        <a:pt x="36333" y="4892"/>
                        <a:pt x="39867" y="12533"/>
                      </a:cubicBezTo>
                      <a:lnTo>
                        <a:pt x="20262" y="21600"/>
                      </a:lnTo>
                      <a:close/>
                    </a:path>
                  </a:pathLst>
                </a:custGeom>
                <a:solidFill>
                  <a:srgbClr val="E7EDED"/>
                </a:solidFill>
                <a:ln w="3175">
                  <a:solidFill>
                    <a:srgbClr val="6C8F93"/>
                  </a:solidFill>
                  <a:round/>
                  <a:headEnd/>
                  <a:tailEnd/>
                </a:ln>
              </p:spPr>
              <p:txBody>
                <a:bodyPr/>
                <a:lstStyle/>
                <a:p>
                  <a:endParaRPr lang="it-IT"/>
                </a:p>
              </p:txBody>
            </p:sp>
            <p:sp>
              <p:nvSpPr>
                <p:cNvPr id="36041" name="Arc 291"/>
                <p:cNvSpPr>
                  <a:spLocks/>
                </p:cNvSpPr>
                <p:nvPr/>
              </p:nvSpPr>
              <p:spPr bwMode="auto">
                <a:xfrm>
                  <a:off x="1015" y="2211"/>
                  <a:ext cx="23" cy="14"/>
                </a:xfrm>
                <a:custGeom>
                  <a:avLst/>
                  <a:gdLst>
                    <a:gd name="T0" fmla="*/ 0 w 31958"/>
                    <a:gd name="T1" fmla="*/ 0 h 25972"/>
                    <a:gd name="T2" fmla="*/ 0 w 31958"/>
                    <a:gd name="T3" fmla="*/ 0 h 25972"/>
                    <a:gd name="T4" fmla="*/ 0 w 31958"/>
                    <a:gd name="T5" fmla="*/ 0 h 25972"/>
                    <a:gd name="T6" fmla="*/ 0 60000 65536"/>
                    <a:gd name="T7" fmla="*/ 0 60000 65536"/>
                    <a:gd name="T8" fmla="*/ 0 60000 65536"/>
                    <a:gd name="T9" fmla="*/ 0 w 31958"/>
                    <a:gd name="T10" fmla="*/ 0 h 25972"/>
                    <a:gd name="T11" fmla="*/ 31958 w 31958"/>
                    <a:gd name="T12" fmla="*/ 25972 h 25972"/>
                  </a:gdLst>
                  <a:ahLst/>
                  <a:cxnLst>
                    <a:cxn ang="T6">
                      <a:pos x="T0" y="T1"/>
                    </a:cxn>
                    <a:cxn ang="T7">
                      <a:pos x="T2" y="T3"/>
                    </a:cxn>
                    <a:cxn ang="T8">
                      <a:pos x="T4" y="T5"/>
                    </a:cxn>
                  </a:cxnLst>
                  <a:rect l="T9" t="T10" r="T11" b="T12"/>
                  <a:pathLst>
                    <a:path w="31958" h="25972" fill="none" extrusionOk="0">
                      <a:moveTo>
                        <a:pt x="447" y="25971"/>
                      </a:moveTo>
                      <a:cubicBezTo>
                        <a:pt x="149" y="24533"/>
                        <a:pt x="0" y="23068"/>
                        <a:pt x="0" y="21600"/>
                      </a:cubicBezTo>
                      <a:cubicBezTo>
                        <a:pt x="0" y="9670"/>
                        <a:pt x="9670" y="0"/>
                        <a:pt x="21600" y="0"/>
                      </a:cubicBezTo>
                      <a:cubicBezTo>
                        <a:pt x="25219" y="-1"/>
                        <a:pt x="28781" y="909"/>
                        <a:pt x="31958" y="2645"/>
                      </a:cubicBezTo>
                    </a:path>
                    <a:path w="31958" h="25972" stroke="0" extrusionOk="0">
                      <a:moveTo>
                        <a:pt x="447" y="25971"/>
                      </a:moveTo>
                      <a:cubicBezTo>
                        <a:pt x="149" y="24533"/>
                        <a:pt x="0" y="23068"/>
                        <a:pt x="0" y="21600"/>
                      </a:cubicBezTo>
                      <a:cubicBezTo>
                        <a:pt x="0" y="9670"/>
                        <a:pt x="9670" y="0"/>
                        <a:pt x="21600" y="0"/>
                      </a:cubicBezTo>
                      <a:cubicBezTo>
                        <a:pt x="25219" y="-1"/>
                        <a:pt x="28781" y="909"/>
                        <a:pt x="31958" y="2645"/>
                      </a:cubicBezTo>
                      <a:lnTo>
                        <a:pt x="21600" y="21600"/>
                      </a:lnTo>
                      <a:close/>
                    </a:path>
                  </a:pathLst>
                </a:custGeom>
                <a:solidFill>
                  <a:srgbClr val="E7EDED"/>
                </a:solidFill>
                <a:ln w="9525">
                  <a:noFill/>
                  <a:round/>
                  <a:headEnd/>
                  <a:tailEnd/>
                </a:ln>
              </p:spPr>
              <p:txBody>
                <a:bodyPr/>
                <a:lstStyle/>
                <a:p>
                  <a:endParaRPr lang="it-IT"/>
                </a:p>
              </p:txBody>
            </p:sp>
            <p:sp>
              <p:nvSpPr>
                <p:cNvPr id="36042" name="Arc 292"/>
                <p:cNvSpPr>
                  <a:spLocks/>
                </p:cNvSpPr>
                <p:nvPr/>
              </p:nvSpPr>
              <p:spPr bwMode="auto">
                <a:xfrm>
                  <a:off x="1016" y="2212"/>
                  <a:ext cx="21" cy="13"/>
                </a:xfrm>
                <a:custGeom>
                  <a:avLst/>
                  <a:gdLst>
                    <a:gd name="T0" fmla="*/ 0 w 31797"/>
                    <a:gd name="T1" fmla="*/ 0 h 26058"/>
                    <a:gd name="T2" fmla="*/ 0 w 31797"/>
                    <a:gd name="T3" fmla="*/ 0 h 26058"/>
                    <a:gd name="T4" fmla="*/ 0 w 31797"/>
                    <a:gd name="T5" fmla="*/ 0 h 26058"/>
                    <a:gd name="T6" fmla="*/ 0 60000 65536"/>
                    <a:gd name="T7" fmla="*/ 0 60000 65536"/>
                    <a:gd name="T8" fmla="*/ 0 60000 65536"/>
                    <a:gd name="T9" fmla="*/ 0 w 31797"/>
                    <a:gd name="T10" fmla="*/ 0 h 26058"/>
                    <a:gd name="T11" fmla="*/ 31797 w 31797"/>
                    <a:gd name="T12" fmla="*/ 26058 h 26058"/>
                  </a:gdLst>
                  <a:ahLst/>
                  <a:cxnLst>
                    <a:cxn ang="T6">
                      <a:pos x="T0" y="T1"/>
                    </a:cxn>
                    <a:cxn ang="T7">
                      <a:pos x="T2" y="T3"/>
                    </a:cxn>
                    <a:cxn ang="T8">
                      <a:pos x="T4" y="T5"/>
                    </a:cxn>
                  </a:cxnLst>
                  <a:rect l="T9" t="T10" r="T11" b="T12"/>
                  <a:pathLst>
                    <a:path w="31797" h="26058" fill="none" extrusionOk="0">
                      <a:moveTo>
                        <a:pt x="465" y="26057"/>
                      </a:moveTo>
                      <a:cubicBezTo>
                        <a:pt x="155" y="24592"/>
                        <a:pt x="0" y="23098"/>
                        <a:pt x="0" y="21600"/>
                      </a:cubicBezTo>
                      <a:cubicBezTo>
                        <a:pt x="0" y="9670"/>
                        <a:pt x="9670" y="0"/>
                        <a:pt x="21600" y="0"/>
                      </a:cubicBezTo>
                      <a:cubicBezTo>
                        <a:pt x="25157" y="-1"/>
                        <a:pt x="28660" y="878"/>
                        <a:pt x="31796" y="2558"/>
                      </a:cubicBezTo>
                    </a:path>
                    <a:path w="31797" h="26058" stroke="0" extrusionOk="0">
                      <a:moveTo>
                        <a:pt x="465" y="26057"/>
                      </a:moveTo>
                      <a:cubicBezTo>
                        <a:pt x="155" y="24592"/>
                        <a:pt x="0" y="23098"/>
                        <a:pt x="0" y="21600"/>
                      </a:cubicBezTo>
                      <a:cubicBezTo>
                        <a:pt x="0" y="9670"/>
                        <a:pt x="9670" y="0"/>
                        <a:pt x="21600" y="0"/>
                      </a:cubicBezTo>
                      <a:cubicBezTo>
                        <a:pt x="25157" y="-1"/>
                        <a:pt x="28660" y="878"/>
                        <a:pt x="31796" y="2558"/>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6043" name="Arc 293"/>
                <p:cNvSpPr>
                  <a:spLocks/>
                </p:cNvSpPr>
                <p:nvPr/>
              </p:nvSpPr>
              <p:spPr bwMode="auto">
                <a:xfrm>
                  <a:off x="1011" y="2242"/>
                  <a:ext cx="24" cy="11"/>
                </a:xfrm>
                <a:custGeom>
                  <a:avLst/>
                  <a:gdLst>
                    <a:gd name="T0" fmla="*/ 0 w 32394"/>
                    <a:gd name="T1" fmla="*/ 0 h 22980"/>
                    <a:gd name="T2" fmla="*/ 0 w 32394"/>
                    <a:gd name="T3" fmla="*/ 0 h 22980"/>
                    <a:gd name="T4" fmla="*/ 0 w 32394"/>
                    <a:gd name="T5" fmla="*/ 0 h 22980"/>
                    <a:gd name="T6" fmla="*/ 0 60000 65536"/>
                    <a:gd name="T7" fmla="*/ 0 60000 65536"/>
                    <a:gd name="T8" fmla="*/ 0 60000 65536"/>
                    <a:gd name="T9" fmla="*/ 0 w 32394"/>
                    <a:gd name="T10" fmla="*/ 0 h 22980"/>
                    <a:gd name="T11" fmla="*/ 32394 w 32394"/>
                    <a:gd name="T12" fmla="*/ 22980 h 22980"/>
                  </a:gdLst>
                  <a:ahLst/>
                  <a:cxnLst>
                    <a:cxn ang="T6">
                      <a:pos x="T0" y="T1"/>
                    </a:cxn>
                    <a:cxn ang="T7">
                      <a:pos x="T2" y="T3"/>
                    </a:cxn>
                    <a:cxn ang="T8">
                      <a:pos x="T4" y="T5"/>
                    </a:cxn>
                  </a:cxnLst>
                  <a:rect l="T9" t="T10" r="T11" b="T12"/>
                  <a:pathLst>
                    <a:path w="32394" h="22980" fill="none" extrusionOk="0">
                      <a:moveTo>
                        <a:pt x="32393" y="20089"/>
                      </a:moveTo>
                      <a:cubicBezTo>
                        <a:pt x="29111" y="21983"/>
                        <a:pt x="25389" y="22979"/>
                        <a:pt x="21600" y="22980"/>
                      </a:cubicBezTo>
                      <a:cubicBezTo>
                        <a:pt x="9670" y="22980"/>
                        <a:pt x="0" y="13309"/>
                        <a:pt x="0" y="1380"/>
                      </a:cubicBezTo>
                      <a:cubicBezTo>
                        <a:pt x="-1" y="919"/>
                        <a:pt x="14" y="459"/>
                        <a:pt x="44" y="0"/>
                      </a:cubicBezTo>
                    </a:path>
                    <a:path w="32394" h="22980" stroke="0" extrusionOk="0">
                      <a:moveTo>
                        <a:pt x="32393" y="20089"/>
                      </a:moveTo>
                      <a:cubicBezTo>
                        <a:pt x="29111" y="21983"/>
                        <a:pt x="25389" y="22979"/>
                        <a:pt x="21600" y="22980"/>
                      </a:cubicBezTo>
                      <a:cubicBezTo>
                        <a:pt x="9670" y="22980"/>
                        <a:pt x="0" y="13309"/>
                        <a:pt x="0" y="1380"/>
                      </a:cubicBezTo>
                      <a:cubicBezTo>
                        <a:pt x="-1" y="919"/>
                        <a:pt x="14" y="459"/>
                        <a:pt x="44" y="0"/>
                      </a:cubicBezTo>
                      <a:lnTo>
                        <a:pt x="21600" y="1380"/>
                      </a:lnTo>
                      <a:close/>
                    </a:path>
                  </a:pathLst>
                </a:custGeom>
                <a:solidFill>
                  <a:srgbClr val="E7EDED"/>
                </a:solidFill>
                <a:ln w="9525">
                  <a:noFill/>
                  <a:round/>
                  <a:headEnd/>
                  <a:tailEnd/>
                </a:ln>
              </p:spPr>
              <p:txBody>
                <a:bodyPr/>
                <a:lstStyle/>
                <a:p>
                  <a:endParaRPr lang="it-IT"/>
                </a:p>
              </p:txBody>
            </p:sp>
            <p:sp>
              <p:nvSpPr>
                <p:cNvPr id="36044" name="Arc 294"/>
                <p:cNvSpPr>
                  <a:spLocks/>
                </p:cNvSpPr>
                <p:nvPr/>
              </p:nvSpPr>
              <p:spPr bwMode="auto">
                <a:xfrm>
                  <a:off x="1012" y="2242"/>
                  <a:ext cx="22" cy="10"/>
                </a:xfrm>
                <a:custGeom>
                  <a:avLst/>
                  <a:gdLst>
                    <a:gd name="T0" fmla="*/ 0 w 32065"/>
                    <a:gd name="T1" fmla="*/ 0 h 23037"/>
                    <a:gd name="T2" fmla="*/ 0 w 32065"/>
                    <a:gd name="T3" fmla="*/ 0 h 23037"/>
                    <a:gd name="T4" fmla="*/ 0 w 32065"/>
                    <a:gd name="T5" fmla="*/ 0 h 23037"/>
                    <a:gd name="T6" fmla="*/ 0 60000 65536"/>
                    <a:gd name="T7" fmla="*/ 0 60000 65536"/>
                    <a:gd name="T8" fmla="*/ 0 60000 65536"/>
                    <a:gd name="T9" fmla="*/ 0 w 32065"/>
                    <a:gd name="T10" fmla="*/ 0 h 23037"/>
                    <a:gd name="T11" fmla="*/ 32065 w 32065"/>
                    <a:gd name="T12" fmla="*/ 23037 h 23037"/>
                  </a:gdLst>
                  <a:ahLst/>
                  <a:cxnLst>
                    <a:cxn ang="T6">
                      <a:pos x="T0" y="T1"/>
                    </a:cxn>
                    <a:cxn ang="T7">
                      <a:pos x="T2" y="T3"/>
                    </a:cxn>
                    <a:cxn ang="T8">
                      <a:pos x="T4" y="T5"/>
                    </a:cxn>
                  </a:cxnLst>
                  <a:rect l="T9" t="T10" r="T11" b="T12"/>
                  <a:pathLst>
                    <a:path w="32065" h="23037" fill="none" extrusionOk="0">
                      <a:moveTo>
                        <a:pt x="32065" y="20332"/>
                      </a:moveTo>
                      <a:cubicBezTo>
                        <a:pt x="28862" y="22106"/>
                        <a:pt x="25261" y="23036"/>
                        <a:pt x="21600" y="23037"/>
                      </a:cubicBezTo>
                      <a:cubicBezTo>
                        <a:pt x="9670" y="23037"/>
                        <a:pt x="0" y="13366"/>
                        <a:pt x="0" y="1437"/>
                      </a:cubicBezTo>
                      <a:cubicBezTo>
                        <a:pt x="-1" y="957"/>
                        <a:pt x="15" y="478"/>
                        <a:pt x="47" y="-1"/>
                      </a:cubicBezTo>
                    </a:path>
                    <a:path w="32065" h="23037" stroke="0" extrusionOk="0">
                      <a:moveTo>
                        <a:pt x="32065" y="20332"/>
                      </a:moveTo>
                      <a:cubicBezTo>
                        <a:pt x="28862" y="22106"/>
                        <a:pt x="25261" y="23036"/>
                        <a:pt x="21600" y="23037"/>
                      </a:cubicBezTo>
                      <a:cubicBezTo>
                        <a:pt x="9670" y="23037"/>
                        <a:pt x="0" y="13366"/>
                        <a:pt x="0" y="1437"/>
                      </a:cubicBezTo>
                      <a:cubicBezTo>
                        <a:pt x="-1" y="957"/>
                        <a:pt x="15" y="478"/>
                        <a:pt x="47" y="-1"/>
                      </a:cubicBezTo>
                      <a:lnTo>
                        <a:pt x="21600" y="1437"/>
                      </a:lnTo>
                      <a:close/>
                    </a:path>
                  </a:pathLst>
                </a:custGeom>
                <a:solidFill>
                  <a:srgbClr val="E7EDED"/>
                </a:solidFill>
                <a:ln w="3175">
                  <a:solidFill>
                    <a:srgbClr val="6C8F93"/>
                  </a:solidFill>
                  <a:round/>
                  <a:headEnd/>
                  <a:tailEnd/>
                </a:ln>
              </p:spPr>
              <p:txBody>
                <a:bodyPr/>
                <a:lstStyle/>
                <a:p>
                  <a:endParaRPr lang="it-IT"/>
                </a:p>
              </p:txBody>
            </p:sp>
            <p:sp>
              <p:nvSpPr>
                <p:cNvPr id="36045" name="Arc 295"/>
                <p:cNvSpPr>
                  <a:spLocks/>
                </p:cNvSpPr>
                <p:nvPr/>
              </p:nvSpPr>
              <p:spPr bwMode="auto">
                <a:xfrm>
                  <a:off x="1076" y="2211"/>
                  <a:ext cx="18" cy="13"/>
                </a:xfrm>
                <a:custGeom>
                  <a:avLst/>
                  <a:gdLst>
                    <a:gd name="T0" fmla="*/ 0 w 25836"/>
                    <a:gd name="T1" fmla="*/ 0 h 32090"/>
                    <a:gd name="T2" fmla="*/ 0 w 25836"/>
                    <a:gd name="T3" fmla="*/ 0 h 32090"/>
                    <a:gd name="T4" fmla="*/ 0 w 25836"/>
                    <a:gd name="T5" fmla="*/ 0 h 32090"/>
                    <a:gd name="T6" fmla="*/ 0 60000 65536"/>
                    <a:gd name="T7" fmla="*/ 0 60000 65536"/>
                    <a:gd name="T8" fmla="*/ 0 60000 65536"/>
                    <a:gd name="T9" fmla="*/ 0 w 25836"/>
                    <a:gd name="T10" fmla="*/ 0 h 32090"/>
                    <a:gd name="T11" fmla="*/ 25836 w 25836"/>
                    <a:gd name="T12" fmla="*/ 32090 h 32090"/>
                  </a:gdLst>
                  <a:ahLst/>
                  <a:cxnLst>
                    <a:cxn ang="T6">
                      <a:pos x="T0" y="T1"/>
                    </a:cxn>
                    <a:cxn ang="T7">
                      <a:pos x="T2" y="T3"/>
                    </a:cxn>
                    <a:cxn ang="T8">
                      <a:pos x="T4" y="T5"/>
                    </a:cxn>
                  </a:cxnLst>
                  <a:rect l="T9" t="T10" r="T11" b="T12"/>
                  <a:pathLst>
                    <a:path w="25836" h="32090" fill="none" extrusionOk="0">
                      <a:moveTo>
                        <a:pt x="0" y="419"/>
                      </a:moveTo>
                      <a:cubicBezTo>
                        <a:pt x="1394" y="140"/>
                        <a:pt x="2813" y="-1"/>
                        <a:pt x="4236" y="0"/>
                      </a:cubicBezTo>
                      <a:cubicBezTo>
                        <a:pt x="16165" y="0"/>
                        <a:pt x="25836" y="9670"/>
                        <a:pt x="25836" y="21600"/>
                      </a:cubicBezTo>
                      <a:cubicBezTo>
                        <a:pt x="25836" y="25270"/>
                        <a:pt x="24900" y="28881"/>
                        <a:pt x="23117" y="32089"/>
                      </a:cubicBezTo>
                    </a:path>
                    <a:path w="25836" h="32090" stroke="0" extrusionOk="0">
                      <a:moveTo>
                        <a:pt x="0" y="419"/>
                      </a:moveTo>
                      <a:cubicBezTo>
                        <a:pt x="1394" y="140"/>
                        <a:pt x="2813" y="-1"/>
                        <a:pt x="4236" y="0"/>
                      </a:cubicBezTo>
                      <a:cubicBezTo>
                        <a:pt x="16165" y="0"/>
                        <a:pt x="25836" y="9670"/>
                        <a:pt x="25836" y="21600"/>
                      </a:cubicBezTo>
                      <a:cubicBezTo>
                        <a:pt x="25836" y="25270"/>
                        <a:pt x="24900" y="28881"/>
                        <a:pt x="23117" y="32089"/>
                      </a:cubicBezTo>
                      <a:lnTo>
                        <a:pt x="4236" y="21600"/>
                      </a:lnTo>
                      <a:close/>
                    </a:path>
                  </a:pathLst>
                </a:custGeom>
                <a:solidFill>
                  <a:srgbClr val="E7EDED"/>
                </a:solidFill>
                <a:ln w="9525">
                  <a:noFill/>
                  <a:round/>
                  <a:headEnd/>
                  <a:tailEnd/>
                </a:ln>
              </p:spPr>
              <p:txBody>
                <a:bodyPr/>
                <a:lstStyle/>
                <a:p>
                  <a:endParaRPr lang="it-IT"/>
                </a:p>
              </p:txBody>
            </p:sp>
            <p:sp>
              <p:nvSpPr>
                <p:cNvPr id="36046" name="Arc 296"/>
                <p:cNvSpPr>
                  <a:spLocks/>
                </p:cNvSpPr>
                <p:nvPr/>
              </p:nvSpPr>
              <p:spPr bwMode="auto">
                <a:xfrm>
                  <a:off x="1076" y="2212"/>
                  <a:ext cx="17" cy="12"/>
                </a:xfrm>
                <a:custGeom>
                  <a:avLst/>
                  <a:gdLst>
                    <a:gd name="T0" fmla="*/ 0 w 25642"/>
                    <a:gd name="T1" fmla="*/ 0 h 32484"/>
                    <a:gd name="T2" fmla="*/ 0 w 25642"/>
                    <a:gd name="T3" fmla="*/ 0 h 32484"/>
                    <a:gd name="T4" fmla="*/ 0 w 25642"/>
                    <a:gd name="T5" fmla="*/ 0 h 32484"/>
                    <a:gd name="T6" fmla="*/ 0 60000 65536"/>
                    <a:gd name="T7" fmla="*/ 0 60000 65536"/>
                    <a:gd name="T8" fmla="*/ 0 60000 65536"/>
                    <a:gd name="T9" fmla="*/ 0 w 25642"/>
                    <a:gd name="T10" fmla="*/ 0 h 32484"/>
                    <a:gd name="T11" fmla="*/ 25642 w 25642"/>
                    <a:gd name="T12" fmla="*/ 32484 h 32484"/>
                  </a:gdLst>
                  <a:ahLst/>
                  <a:cxnLst>
                    <a:cxn ang="T6">
                      <a:pos x="T0" y="T1"/>
                    </a:cxn>
                    <a:cxn ang="T7">
                      <a:pos x="T2" y="T3"/>
                    </a:cxn>
                    <a:cxn ang="T8">
                      <a:pos x="T4" y="T5"/>
                    </a:cxn>
                  </a:cxnLst>
                  <a:rect l="T9" t="T10" r="T11" b="T12"/>
                  <a:pathLst>
                    <a:path w="25642" h="32484" fill="none" extrusionOk="0">
                      <a:moveTo>
                        <a:pt x="0" y="381"/>
                      </a:moveTo>
                      <a:cubicBezTo>
                        <a:pt x="1332" y="127"/>
                        <a:pt x="2685" y="-1"/>
                        <a:pt x="4042" y="0"/>
                      </a:cubicBezTo>
                      <a:cubicBezTo>
                        <a:pt x="15971" y="0"/>
                        <a:pt x="25642" y="9670"/>
                        <a:pt x="25642" y="21600"/>
                      </a:cubicBezTo>
                      <a:cubicBezTo>
                        <a:pt x="25642" y="25424"/>
                        <a:pt x="24626" y="29180"/>
                        <a:pt x="22699" y="32483"/>
                      </a:cubicBezTo>
                    </a:path>
                    <a:path w="25642" h="32484" stroke="0" extrusionOk="0">
                      <a:moveTo>
                        <a:pt x="0" y="381"/>
                      </a:moveTo>
                      <a:cubicBezTo>
                        <a:pt x="1332" y="127"/>
                        <a:pt x="2685" y="-1"/>
                        <a:pt x="4042" y="0"/>
                      </a:cubicBezTo>
                      <a:cubicBezTo>
                        <a:pt x="15971" y="0"/>
                        <a:pt x="25642" y="9670"/>
                        <a:pt x="25642" y="21600"/>
                      </a:cubicBezTo>
                      <a:cubicBezTo>
                        <a:pt x="25642" y="25424"/>
                        <a:pt x="24626" y="29180"/>
                        <a:pt x="22699" y="32483"/>
                      </a:cubicBezTo>
                      <a:lnTo>
                        <a:pt x="4042" y="21600"/>
                      </a:lnTo>
                      <a:close/>
                    </a:path>
                  </a:pathLst>
                </a:custGeom>
                <a:solidFill>
                  <a:srgbClr val="E7EDED"/>
                </a:solidFill>
                <a:ln w="3175">
                  <a:solidFill>
                    <a:srgbClr val="6C8F93"/>
                  </a:solidFill>
                  <a:round/>
                  <a:headEnd/>
                  <a:tailEnd/>
                </a:ln>
              </p:spPr>
              <p:txBody>
                <a:bodyPr/>
                <a:lstStyle/>
                <a:p>
                  <a:endParaRPr lang="it-IT"/>
                </a:p>
              </p:txBody>
            </p:sp>
            <p:sp>
              <p:nvSpPr>
                <p:cNvPr id="36047" name="Arc 297"/>
                <p:cNvSpPr>
                  <a:spLocks/>
                </p:cNvSpPr>
                <p:nvPr/>
              </p:nvSpPr>
              <p:spPr bwMode="auto">
                <a:xfrm>
                  <a:off x="1082" y="2225"/>
                  <a:ext cx="16" cy="13"/>
                </a:xfrm>
                <a:custGeom>
                  <a:avLst/>
                  <a:gdLst>
                    <a:gd name="T0" fmla="*/ 0 w 21600"/>
                    <a:gd name="T1" fmla="*/ 0 h 28665"/>
                    <a:gd name="T2" fmla="*/ 0 w 21600"/>
                    <a:gd name="T3" fmla="*/ 0 h 28665"/>
                    <a:gd name="T4" fmla="*/ 0 w 21600"/>
                    <a:gd name="T5" fmla="*/ 0 h 28665"/>
                    <a:gd name="T6" fmla="*/ 0 60000 65536"/>
                    <a:gd name="T7" fmla="*/ 0 60000 65536"/>
                    <a:gd name="T8" fmla="*/ 0 60000 65536"/>
                    <a:gd name="T9" fmla="*/ 0 w 21600"/>
                    <a:gd name="T10" fmla="*/ 0 h 28665"/>
                    <a:gd name="T11" fmla="*/ 21600 w 21600"/>
                    <a:gd name="T12" fmla="*/ 28665 h 28665"/>
                  </a:gdLst>
                  <a:ahLst/>
                  <a:cxnLst>
                    <a:cxn ang="T6">
                      <a:pos x="T0" y="T1"/>
                    </a:cxn>
                    <a:cxn ang="T7">
                      <a:pos x="T2" y="T3"/>
                    </a:cxn>
                    <a:cxn ang="T8">
                      <a:pos x="T4" y="T5"/>
                    </a:cxn>
                  </a:cxnLst>
                  <a:rect l="T9" t="T10" r="T11" b="T12"/>
                  <a:pathLst>
                    <a:path w="21600" h="28665" fill="none" extrusionOk="0">
                      <a:moveTo>
                        <a:pt x="13298" y="-1"/>
                      </a:moveTo>
                      <a:cubicBezTo>
                        <a:pt x="18537" y="4093"/>
                        <a:pt x="21600" y="10371"/>
                        <a:pt x="21600" y="17021"/>
                      </a:cubicBezTo>
                      <a:cubicBezTo>
                        <a:pt x="21600" y="21148"/>
                        <a:pt x="20417" y="25188"/>
                        <a:pt x="18192" y="28664"/>
                      </a:cubicBezTo>
                    </a:path>
                    <a:path w="21600" h="28665" stroke="0" extrusionOk="0">
                      <a:moveTo>
                        <a:pt x="13298" y="-1"/>
                      </a:moveTo>
                      <a:cubicBezTo>
                        <a:pt x="18537" y="4093"/>
                        <a:pt x="21600" y="10371"/>
                        <a:pt x="21600" y="17021"/>
                      </a:cubicBezTo>
                      <a:cubicBezTo>
                        <a:pt x="21600" y="21148"/>
                        <a:pt x="20417" y="25188"/>
                        <a:pt x="18192" y="28664"/>
                      </a:cubicBezTo>
                      <a:lnTo>
                        <a:pt x="0" y="17021"/>
                      </a:lnTo>
                      <a:close/>
                    </a:path>
                  </a:pathLst>
                </a:custGeom>
                <a:solidFill>
                  <a:srgbClr val="E7EDED"/>
                </a:solidFill>
                <a:ln w="9525">
                  <a:noFill/>
                  <a:round/>
                  <a:headEnd/>
                  <a:tailEnd/>
                </a:ln>
              </p:spPr>
              <p:txBody>
                <a:bodyPr/>
                <a:lstStyle/>
                <a:p>
                  <a:endParaRPr lang="it-IT"/>
                </a:p>
              </p:txBody>
            </p:sp>
            <p:sp>
              <p:nvSpPr>
                <p:cNvPr id="36048" name="Arc 298"/>
                <p:cNvSpPr>
                  <a:spLocks/>
                </p:cNvSpPr>
                <p:nvPr/>
              </p:nvSpPr>
              <p:spPr bwMode="auto">
                <a:xfrm>
                  <a:off x="1082" y="2226"/>
                  <a:ext cx="15" cy="12"/>
                </a:xfrm>
                <a:custGeom>
                  <a:avLst/>
                  <a:gdLst>
                    <a:gd name="T0" fmla="*/ 0 w 21600"/>
                    <a:gd name="T1" fmla="*/ 0 h 29262"/>
                    <a:gd name="T2" fmla="*/ 0 w 21600"/>
                    <a:gd name="T3" fmla="*/ 0 h 29262"/>
                    <a:gd name="T4" fmla="*/ 0 w 21600"/>
                    <a:gd name="T5" fmla="*/ 0 h 29262"/>
                    <a:gd name="T6" fmla="*/ 0 60000 65536"/>
                    <a:gd name="T7" fmla="*/ 0 60000 65536"/>
                    <a:gd name="T8" fmla="*/ 0 60000 65536"/>
                    <a:gd name="T9" fmla="*/ 0 w 21600"/>
                    <a:gd name="T10" fmla="*/ 0 h 29262"/>
                    <a:gd name="T11" fmla="*/ 21600 w 21600"/>
                    <a:gd name="T12" fmla="*/ 29262 h 29262"/>
                  </a:gdLst>
                  <a:ahLst/>
                  <a:cxnLst>
                    <a:cxn ang="T6">
                      <a:pos x="T0" y="T1"/>
                    </a:cxn>
                    <a:cxn ang="T7">
                      <a:pos x="T2" y="T3"/>
                    </a:cxn>
                    <a:cxn ang="T8">
                      <a:pos x="T4" y="T5"/>
                    </a:cxn>
                  </a:cxnLst>
                  <a:rect l="T9" t="T10" r="T11" b="T12"/>
                  <a:pathLst>
                    <a:path w="21600" h="29262" fill="none" extrusionOk="0">
                      <a:moveTo>
                        <a:pt x="12959" y="-1"/>
                      </a:moveTo>
                      <a:cubicBezTo>
                        <a:pt x="18399" y="4079"/>
                        <a:pt x="21600" y="10481"/>
                        <a:pt x="21600" y="17280"/>
                      </a:cubicBezTo>
                      <a:cubicBezTo>
                        <a:pt x="21600" y="21544"/>
                        <a:pt x="20337" y="25713"/>
                        <a:pt x="17971" y="29261"/>
                      </a:cubicBezTo>
                    </a:path>
                    <a:path w="21600" h="29262" stroke="0" extrusionOk="0">
                      <a:moveTo>
                        <a:pt x="12959" y="-1"/>
                      </a:moveTo>
                      <a:cubicBezTo>
                        <a:pt x="18399" y="4079"/>
                        <a:pt x="21600" y="10481"/>
                        <a:pt x="21600" y="17280"/>
                      </a:cubicBezTo>
                      <a:cubicBezTo>
                        <a:pt x="21600" y="21544"/>
                        <a:pt x="20337" y="25713"/>
                        <a:pt x="17971" y="29261"/>
                      </a:cubicBezTo>
                      <a:lnTo>
                        <a:pt x="0" y="17280"/>
                      </a:lnTo>
                      <a:close/>
                    </a:path>
                  </a:pathLst>
                </a:custGeom>
                <a:solidFill>
                  <a:srgbClr val="E7EDED"/>
                </a:solidFill>
                <a:ln w="3175">
                  <a:solidFill>
                    <a:srgbClr val="6C8F93"/>
                  </a:solidFill>
                  <a:round/>
                  <a:headEnd/>
                  <a:tailEnd/>
                </a:ln>
              </p:spPr>
              <p:txBody>
                <a:bodyPr/>
                <a:lstStyle/>
                <a:p>
                  <a:endParaRPr lang="it-IT"/>
                </a:p>
              </p:txBody>
            </p:sp>
            <p:sp>
              <p:nvSpPr>
                <p:cNvPr id="36049" name="Arc 299"/>
                <p:cNvSpPr>
                  <a:spLocks/>
                </p:cNvSpPr>
                <p:nvPr/>
              </p:nvSpPr>
              <p:spPr bwMode="auto">
                <a:xfrm>
                  <a:off x="1076" y="2237"/>
                  <a:ext cx="20" cy="20"/>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9525">
                  <a:noFill/>
                  <a:round/>
                  <a:headEnd/>
                  <a:tailEnd/>
                </a:ln>
              </p:spPr>
              <p:txBody>
                <a:bodyPr/>
                <a:lstStyle/>
                <a:p>
                  <a:endParaRPr lang="it-IT"/>
                </a:p>
              </p:txBody>
            </p:sp>
            <p:sp>
              <p:nvSpPr>
                <p:cNvPr id="36050" name="Arc 300"/>
                <p:cNvSpPr>
                  <a:spLocks/>
                </p:cNvSpPr>
                <p:nvPr/>
              </p:nvSpPr>
              <p:spPr bwMode="auto">
                <a:xfrm>
                  <a:off x="1076" y="2238"/>
                  <a:ext cx="19" cy="18"/>
                </a:xfrm>
                <a:custGeom>
                  <a:avLst/>
                  <a:gdLst>
                    <a:gd name="T0" fmla="*/ 0 w 28696"/>
                    <a:gd name="T1" fmla="*/ 0 h 28431"/>
                    <a:gd name="T2" fmla="*/ 0 w 28696"/>
                    <a:gd name="T3" fmla="*/ 0 h 28431"/>
                    <a:gd name="T4" fmla="*/ 0 w 28696"/>
                    <a:gd name="T5" fmla="*/ 0 h 28431"/>
                    <a:gd name="T6" fmla="*/ 0 60000 65536"/>
                    <a:gd name="T7" fmla="*/ 0 60000 65536"/>
                    <a:gd name="T8" fmla="*/ 0 60000 65536"/>
                    <a:gd name="T9" fmla="*/ 0 w 28696"/>
                    <a:gd name="T10" fmla="*/ 0 h 28431"/>
                    <a:gd name="T11" fmla="*/ 28696 w 28696"/>
                    <a:gd name="T12" fmla="*/ 28431 h 28431"/>
                  </a:gdLst>
                  <a:ahLst/>
                  <a:cxnLst>
                    <a:cxn ang="T6">
                      <a:pos x="T0" y="T1"/>
                    </a:cxn>
                    <a:cxn ang="T7">
                      <a:pos x="T2" y="T3"/>
                    </a:cxn>
                    <a:cxn ang="T8">
                      <a:pos x="T4" y="T5"/>
                    </a:cxn>
                  </a:cxnLst>
                  <a:rect l="T9" t="T10" r="T11" b="T12"/>
                  <a:pathLst>
                    <a:path w="28696" h="28431" fill="none" extrusionOk="0">
                      <a:moveTo>
                        <a:pt x="27587" y="0"/>
                      </a:moveTo>
                      <a:cubicBezTo>
                        <a:pt x="28321" y="2202"/>
                        <a:pt x="28696" y="4509"/>
                        <a:pt x="28696" y="6831"/>
                      </a:cubicBezTo>
                      <a:cubicBezTo>
                        <a:pt x="28696" y="18760"/>
                        <a:pt x="19025" y="28431"/>
                        <a:pt x="7096" y="28431"/>
                      </a:cubicBezTo>
                      <a:cubicBezTo>
                        <a:pt x="4680" y="28431"/>
                        <a:pt x="2281" y="28025"/>
                        <a:pt x="-1" y="27232"/>
                      </a:cubicBezTo>
                    </a:path>
                    <a:path w="28696" h="28431" stroke="0" extrusionOk="0">
                      <a:moveTo>
                        <a:pt x="27587" y="0"/>
                      </a:moveTo>
                      <a:cubicBezTo>
                        <a:pt x="28321" y="2202"/>
                        <a:pt x="28696" y="4509"/>
                        <a:pt x="28696" y="6831"/>
                      </a:cubicBezTo>
                      <a:cubicBezTo>
                        <a:pt x="28696" y="18760"/>
                        <a:pt x="19025" y="28431"/>
                        <a:pt x="7096" y="28431"/>
                      </a:cubicBezTo>
                      <a:cubicBezTo>
                        <a:pt x="4680" y="28431"/>
                        <a:pt x="2281" y="28025"/>
                        <a:pt x="-1" y="27232"/>
                      </a:cubicBezTo>
                      <a:lnTo>
                        <a:pt x="7096" y="6831"/>
                      </a:lnTo>
                      <a:close/>
                    </a:path>
                  </a:pathLst>
                </a:custGeom>
                <a:solidFill>
                  <a:srgbClr val="E7EDED"/>
                </a:solidFill>
                <a:ln w="3175">
                  <a:solidFill>
                    <a:srgbClr val="6C8F93"/>
                  </a:solidFill>
                  <a:round/>
                  <a:headEnd/>
                  <a:tailEnd/>
                </a:ln>
              </p:spPr>
              <p:txBody>
                <a:bodyPr/>
                <a:lstStyle/>
                <a:p>
                  <a:endParaRPr lang="it-IT"/>
                </a:p>
              </p:txBody>
            </p:sp>
            <p:sp>
              <p:nvSpPr>
                <p:cNvPr id="36051" name="Arc 301"/>
                <p:cNvSpPr>
                  <a:spLocks/>
                </p:cNvSpPr>
                <p:nvPr/>
              </p:nvSpPr>
              <p:spPr bwMode="auto">
                <a:xfrm>
                  <a:off x="1005" y="2225"/>
                  <a:ext cx="10" cy="17"/>
                </a:xfrm>
                <a:custGeom>
                  <a:avLst/>
                  <a:gdLst>
                    <a:gd name="T0" fmla="*/ 0 w 21600"/>
                    <a:gd name="T1" fmla="*/ 0 h 41281"/>
                    <a:gd name="T2" fmla="*/ 0 w 21600"/>
                    <a:gd name="T3" fmla="*/ 0 h 41281"/>
                    <a:gd name="T4" fmla="*/ 0 w 21600"/>
                    <a:gd name="T5" fmla="*/ 0 h 41281"/>
                    <a:gd name="T6" fmla="*/ 0 60000 65536"/>
                    <a:gd name="T7" fmla="*/ 0 60000 65536"/>
                    <a:gd name="T8" fmla="*/ 0 60000 65536"/>
                    <a:gd name="T9" fmla="*/ 0 w 21600"/>
                    <a:gd name="T10" fmla="*/ 0 h 41281"/>
                    <a:gd name="T11" fmla="*/ 21600 w 21600"/>
                    <a:gd name="T12" fmla="*/ 41281 h 41281"/>
                  </a:gdLst>
                  <a:ahLst/>
                  <a:cxnLst>
                    <a:cxn ang="T6">
                      <a:pos x="T0" y="T1"/>
                    </a:cxn>
                    <a:cxn ang="T7">
                      <a:pos x="T2" y="T3"/>
                    </a:cxn>
                    <a:cxn ang="T8">
                      <a:pos x="T4" y="T5"/>
                    </a:cxn>
                  </a:cxnLst>
                  <a:rect l="T9" t="T10" r="T11" b="T12"/>
                  <a:pathLst>
                    <a:path w="21600" h="41281" fill="none" extrusionOk="0">
                      <a:moveTo>
                        <a:pt x="12736" y="41280"/>
                      </a:moveTo>
                      <a:cubicBezTo>
                        <a:pt x="4984" y="37792"/>
                        <a:pt x="0" y="30082"/>
                        <a:pt x="0" y="21583"/>
                      </a:cubicBezTo>
                      <a:cubicBezTo>
                        <a:pt x="-1" y="9982"/>
                        <a:pt x="9163" y="453"/>
                        <a:pt x="20754" y="-1"/>
                      </a:cubicBezTo>
                    </a:path>
                    <a:path w="21600" h="41281" stroke="0" extrusionOk="0">
                      <a:moveTo>
                        <a:pt x="12736" y="41280"/>
                      </a:moveTo>
                      <a:cubicBezTo>
                        <a:pt x="4984" y="37792"/>
                        <a:pt x="0" y="30082"/>
                        <a:pt x="0" y="21583"/>
                      </a:cubicBezTo>
                      <a:cubicBezTo>
                        <a:pt x="-1" y="9982"/>
                        <a:pt x="9163" y="453"/>
                        <a:pt x="20754" y="-1"/>
                      </a:cubicBezTo>
                      <a:lnTo>
                        <a:pt x="21600" y="21583"/>
                      </a:lnTo>
                      <a:close/>
                    </a:path>
                  </a:pathLst>
                </a:custGeom>
                <a:solidFill>
                  <a:srgbClr val="E7EDED"/>
                </a:solidFill>
                <a:ln w="9525">
                  <a:noFill/>
                  <a:round/>
                  <a:headEnd/>
                  <a:tailEnd/>
                </a:ln>
              </p:spPr>
              <p:txBody>
                <a:bodyPr/>
                <a:lstStyle/>
                <a:p>
                  <a:endParaRPr lang="it-IT"/>
                </a:p>
              </p:txBody>
            </p:sp>
            <p:sp>
              <p:nvSpPr>
                <p:cNvPr id="36052" name="Arc 302"/>
                <p:cNvSpPr>
                  <a:spLocks/>
                </p:cNvSpPr>
                <p:nvPr/>
              </p:nvSpPr>
              <p:spPr bwMode="auto">
                <a:xfrm>
                  <a:off x="1006" y="2226"/>
                  <a:ext cx="9" cy="15"/>
                </a:xfrm>
                <a:custGeom>
                  <a:avLst/>
                  <a:gdLst>
                    <a:gd name="T0" fmla="*/ 0 w 21600"/>
                    <a:gd name="T1" fmla="*/ 0 h 41322"/>
                    <a:gd name="T2" fmla="*/ 0 w 21600"/>
                    <a:gd name="T3" fmla="*/ 0 h 41322"/>
                    <a:gd name="T4" fmla="*/ 0 w 21600"/>
                    <a:gd name="T5" fmla="*/ 0 h 41322"/>
                    <a:gd name="T6" fmla="*/ 0 60000 65536"/>
                    <a:gd name="T7" fmla="*/ 0 60000 65536"/>
                    <a:gd name="T8" fmla="*/ 0 60000 65536"/>
                    <a:gd name="T9" fmla="*/ 0 w 21600"/>
                    <a:gd name="T10" fmla="*/ 0 h 41322"/>
                    <a:gd name="T11" fmla="*/ 21600 w 21600"/>
                    <a:gd name="T12" fmla="*/ 41322 h 41322"/>
                  </a:gdLst>
                  <a:ahLst/>
                  <a:cxnLst>
                    <a:cxn ang="T6">
                      <a:pos x="T0" y="T1"/>
                    </a:cxn>
                    <a:cxn ang="T7">
                      <a:pos x="T2" y="T3"/>
                    </a:cxn>
                    <a:cxn ang="T8">
                      <a:pos x="T4" y="T5"/>
                    </a:cxn>
                  </a:cxnLst>
                  <a:rect l="T9" t="T10" r="T11" b="T12"/>
                  <a:pathLst>
                    <a:path w="21600" h="41322" fill="none" extrusionOk="0">
                      <a:moveTo>
                        <a:pt x="12826" y="41322"/>
                      </a:moveTo>
                      <a:cubicBezTo>
                        <a:pt x="5026" y="37855"/>
                        <a:pt x="0" y="30119"/>
                        <a:pt x="0" y="21584"/>
                      </a:cubicBezTo>
                      <a:cubicBezTo>
                        <a:pt x="-1" y="9979"/>
                        <a:pt x="9169" y="448"/>
                        <a:pt x="20766" y="0"/>
                      </a:cubicBezTo>
                    </a:path>
                    <a:path w="21600" h="41322" stroke="0" extrusionOk="0">
                      <a:moveTo>
                        <a:pt x="12826" y="41322"/>
                      </a:moveTo>
                      <a:cubicBezTo>
                        <a:pt x="5026" y="37855"/>
                        <a:pt x="0" y="30119"/>
                        <a:pt x="0" y="21584"/>
                      </a:cubicBezTo>
                      <a:cubicBezTo>
                        <a:pt x="-1" y="9979"/>
                        <a:pt x="9169" y="448"/>
                        <a:pt x="20766" y="0"/>
                      </a:cubicBezTo>
                      <a:lnTo>
                        <a:pt x="21600" y="21584"/>
                      </a:lnTo>
                      <a:close/>
                    </a:path>
                  </a:pathLst>
                </a:custGeom>
                <a:solidFill>
                  <a:srgbClr val="E7EDED"/>
                </a:solidFill>
                <a:ln w="3175">
                  <a:solidFill>
                    <a:srgbClr val="6C8F93"/>
                  </a:solidFill>
                  <a:round/>
                  <a:headEnd/>
                  <a:tailEnd/>
                </a:ln>
              </p:spPr>
              <p:txBody>
                <a:bodyPr/>
                <a:lstStyle/>
                <a:p>
                  <a:endParaRPr lang="it-IT"/>
                </a:p>
              </p:txBody>
            </p:sp>
            <p:sp>
              <p:nvSpPr>
                <p:cNvPr id="36053" name="Arc 303"/>
                <p:cNvSpPr>
                  <a:spLocks/>
                </p:cNvSpPr>
                <p:nvPr/>
              </p:nvSpPr>
              <p:spPr bwMode="auto">
                <a:xfrm>
                  <a:off x="1034" y="2249"/>
                  <a:ext cx="43" cy="12"/>
                </a:xfrm>
                <a:custGeom>
                  <a:avLst/>
                  <a:gdLst>
                    <a:gd name="T0" fmla="*/ 0 w 39157"/>
                    <a:gd name="T1" fmla="*/ 0 h 21600"/>
                    <a:gd name="T2" fmla="*/ 0 w 39157"/>
                    <a:gd name="T3" fmla="*/ 0 h 21600"/>
                    <a:gd name="T4" fmla="*/ 0 w 39157"/>
                    <a:gd name="T5" fmla="*/ 0 h 21600"/>
                    <a:gd name="T6" fmla="*/ 0 60000 65536"/>
                    <a:gd name="T7" fmla="*/ 0 60000 65536"/>
                    <a:gd name="T8" fmla="*/ 0 60000 65536"/>
                    <a:gd name="T9" fmla="*/ 0 w 39157"/>
                    <a:gd name="T10" fmla="*/ 0 h 21600"/>
                    <a:gd name="T11" fmla="*/ 39157 w 39157"/>
                    <a:gd name="T12" fmla="*/ 21600 h 21600"/>
                  </a:gdLst>
                  <a:ahLst/>
                  <a:cxnLst>
                    <a:cxn ang="T6">
                      <a:pos x="T0" y="T1"/>
                    </a:cxn>
                    <a:cxn ang="T7">
                      <a:pos x="T2" y="T3"/>
                    </a:cxn>
                    <a:cxn ang="T8">
                      <a:pos x="T4" y="T5"/>
                    </a:cxn>
                  </a:cxnLst>
                  <a:rect l="T9" t="T10" r="T11" b="T12"/>
                  <a:pathLst>
                    <a:path w="39157" h="21600" fill="none" extrusionOk="0">
                      <a:moveTo>
                        <a:pt x="39156" y="12211"/>
                      </a:moveTo>
                      <a:cubicBezTo>
                        <a:pt x="35129" y="18087"/>
                        <a:pt x="28463" y="21599"/>
                        <a:pt x="21340" y="21600"/>
                      </a:cubicBezTo>
                      <a:cubicBezTo>
                        <a:pt x="10701" y="21600"/>
                        <a:pt x="1646" y="13853"/>
                        <a:pt x="0" y="3342"/>
                      </a:cubicBezTo>
                    </a:path>
                    <a:path w="39157" h="21600" stroke="0" extrusionOk="0">
                      <a:moveTo>
                        <a:pt x="39156" y="12211"/>
                      </a:moveTo>
                      <a:cubicBezTo>
                        <a:pt x="35129" y="18087"/>
                        <a:pt x="28463" y="21599"/>
                        <a:pt x="21340" y="21600"/>
                      </a:cubicBezTo>
                      <a:cubicBezTo>
                        <a:pt x="10701" y="21600"/>
                        <a:pt x="1646" y="13853"/>
                        <a:pt x="0" y="3342"/>
                      </a:cubicBezTo>
                      <a:lnTo>
                        <a:pt x="21340" y="0"/>
                      </a:lnTo>
                      <a:close/>
                    </a:path>
                  </a:pathLst>
                </a:custGeom>
                <a:solidFill>
                  <a:srgbClr val="E7EDED"/>
                </a:solidFill>
                <a:ln w="9525">
                  <a:noFill/>
                  <a:round/>
                  <a:headEnd/>
                  <a:tailEnd/>
                </a:ln>
              </p:spPr>
              <p:txBody>
                <a:bodyPr/>
                <a:lstStyle/>
                <a:p>
                  <a:endParaRPr lang="it-IT"/>
                </a:p>
              </p:txBody>
            </p:sp>
            <p:sp>
              <p:nvSpPr>
                <p:cNvPr id="36054" name="Arc 304"/>
                <p:cNvSpPr>
                  <a:spLocks/>
                </p:cNvSpPr>
                <p:nvPr/>
              </p:nvSpPr>
              <p:spPr bwMode="auto">
                <a:xfrm>
                  <a:off x="1035" y="2249"/>
                  <a:ext cx="40" cy="11"/>
                </a:xfrm>
                <a:custGeom>
                  <a:avLst/>
                  <a:gdLst>
                    <a:gd name="T0" fmla="*/ 0 w 38879"/>
                    <a:gd name="T1" fmla="*/ 0 h 21600"/>
                    <a:gd name="T2" fmla="*/ 0 w 38879"/>
                    <a:gd name="T3" fmla="*/ 0 h 21600"/>
                    <a:gd name="T4" fmla="*/ 0 w 38879"/>
                    <a:gd name="T5" fmla="*/ 0 h 21600"/>
                    <a:gd name="T6" fmla="*/ 0 60000 65536"/>
                    <a:gd name="T7" fmla="*/ 0 60000 65536"/>
                    <a:gd name="T8" fmla="*/ 0 60000 65536"/>
                    <a:gd name="T9" fmla="*/ 0 w 38879"/>
                    <a:gd name="T10" fmla="*/ 0 h 21600"/>
                    <a:gd name="T11" fmla="*/ 38879 w 38879"/>
                    <a:gd name="T12" fmla="*/ 21600 h 21600"/>
                  </a:gdLst>
                  <a:ahLst/>
                  <a:cxnLst>
                    <a:cxn ang="T6">
                      <a:pos x="T0" y="T1"/>
                    </a:cxn>
                    <a:cxn ang="T7">
                      <a:pos x="T2" y="T3"/>
                    </a:cxn>
                    <a:cxn ang="T8">
                      <a:pos x="T4" y="T5"/>
                    </a:cxn>
                  </a:cxnLst>
                  <a:rect l="T9" t="T10" r="T11" b="T12"/>
                  <a:pathLst>
                    <a:path w="38879" h="21600" fill="none" extrusionOk="0">
                      <a:moveTo>
                        <a:pt x="38878" y="12573"/>
                      </a:moveTo>
                      <a:cubicBezTo>
                        <a:pt x="34822" y="18239"/>
                        <a:pt x="28283" y="21599"/>
                        <a:pt x="21316" y="21600"/>
                      </a:cubicBezTo>
                      <a:cubicBezTo>
                        <a:pt x="10732" y="21600"/>
                        <a:pt x="1708" y="13932"/>
                        <a:pt x="-1" y="3488"/>
                      </a:cubicBezTo>
                    </a:path>
                    <a:path w="38879" h="21600" stroke="0" extrusionOk="0">
                      <a:moveTo>
                        <a:pt x="38878" y="12573"/>
                      </a:moveTo>
                      <a:cubicBezTo>
                        <a:pt x="34822" y="18239"/>
                        <a:pt x="28283" y="21599"/>
                        <a:pt x="21316" y="21600"/>
                      </a:cubicBezTo>
                      <a:cubicBezTo>
                        <a:pt x="10732" y="21600"/>
                        <a:pt x="1708" y="13932"/>
                        <a:pt x="-1" y="3488"/>
                      </a:cubicBezTo>
                      <a:lnTo>
                        <a:pt x="21316" y="0"/>
                      </a:lnTo>
                      <a:close/>
                    </a:path>
                  </a:pathLst>
                </a:custGeom>
                <a:solidFill>
                  <a:srgbClr val="E7EDED"/>
                </a:solidFill>
                <a:ln w="3175">
                  <a:solidFill>
                    <a:srgbClr val="6C8F93"/>
                  </a:solidFill>
                  <a:round/>
                  <a:headEnd/>
                  <a:tailEnd/>
                </a:ln>
              </p:spPr>
              <p:txBody>
                <a:bodyPr/>
                <a:lstStyle/>
                <a:p>
                  <a:endParaRPr lang="it-IT"/>
                </a:p>
              </p:txBody>
            </p:sp>
          </p:grpSp>
        </p:grpSp>
        <p:grpSp>
          <p:nvGrpSpPr>
            <p:cNvPr id="35988" name="Group 305"/>
            <p:cNvGrpSpPr>
              <a:grpSpLocks/>
            </p:cNvGrpSpPr>
            <p:nvPr/>
          </p:nvGrpSpPr>
          <p:grpSpPr bwMode="auto">
            <a:xfrm>
              <a:off x="1523" y="332"/>
              <a:ext cx="170" cy="169"/>
              <a:chOff x="775" y="1966"/>
              <a:chExt cx="170" cy="169"/>
            </a:xfrm>
          </p:grpSpPr>
          <p:sp>
            <p:nvSpPr>
              <p:cNvPr id="36017" name="Freeform 306"/>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9525">
                <a:noFill/>
                <a:round/>
                <a:headEnd/>
                <a:tailEnd/>
              </a:ln>
            </p:spPr>
            <p:txBody>
              <a:bodyPr/>
              <a:lstStyle/>
              <a:p>
                <a:endParaRPr lang="it-IT"/>
              </a:p>
            </p:txBody>
          </p:sp>
          <p:sp>
            <p:nvSpPr>
              <p:cNvPr id="36018" name="Freeform 307"/>
              <p:cNvSpPr>
                <a:spLocks/>
              </p:cNvSpPr>
              <p:nvPr/>
            </p:nvSpPr>
            <p:spPr bwMode="auto">
              <a:xfrm>
                <a:off x="799" y="2068"/>
                <a:ext cx="146" cy="18"/>
              </a:xfrm>
              <a:custGeom>
                <a:avLst/>
                <a:gdLst>
                  <a:gd name="T0" fmla="*/ 0 w 581"/>
                  <a:gd name="T1" fmla="*/ 0 h 72"/>
                  <a:gd name="T2" fmla="*/ 0 w 581"/>
                  <a:gd name="T3" fmla="*/ 0 h 72"/>
                  <a:gd name="T4" fmla="*/ 0 w 581"/>
                  <a:gd name="T5" fmla="*/ 0 h 72"/>
                  <a:gd name="T6" fmla="*/ 0 w 581"/>
                  <a:gd name="T7" fmla="*/ 0 h 72"/>
                  <a:gd name="T8" fmla="*/ 0 w 581"/>
                  <a:gd name="T9" fmla="*/ 0 h 72"/>
                  <a:gd name="T10" fmla="*/ 0 60000 65536"/>
                  <a:gd name="T11" fmla="*/ 0 60000 65536"/>
                  <a:gd name="T12" fmla="*/ 0 60000 65536"/>
                  <a:gd name="T13" fmla="*/ 0 60000 65536"/>
                  <a:gd name="T14" fmla="*/ 0 60000 65536"/>
                  <a:gd name="T15" fmla="*/ 0 w 581"/>
                  <a:gd name="T16" fmla="*/ 0 h 72"/>
                  <a:gd name="T17" fmla="*/ 581 w 581"/>
                  <a:gd name="T18" fmla="*/ 72 h 72"/>
                </a:gdLst>
                <a:ahLst/>
                <a:cxnLst>
                  <a:cxn ang="T10">
                    <a:pos x="T0" y="T1"/>
                  </a:cxn>
                  <a:cxn ang="T11">
                    <a:pos x="T2" y="T3"/>
                  </a:cxn>
                  <a:cxn ang="T12">
                    <a:pos x="T4" y="T5"/>
                  </a:cxn>
                  <a:cxn ang="T13">
                    <a:pos x="T6" y="T7"/>
                  </a:cxn>
                  <a:cxn ang="T14">
                    <a:pos x="T8" y="T9"/>
                  </a:cxn>
                </a:cxnLst>
                <a:rect l="T15" t="T16" r="T17" b="T18"/>
                <a:pathLst>
                  <a:path w="581" h="72">
                    <a:moveTo>
                      <a:pt x="0" y="72"/>
                    </a:moveTo>
                    <a:lnTo>
                      <a:pt x="72" y="0"/>
                    </a:lnTo>
                    <a:lnTo>
                      <a:pt x="581" y="0"/>
                    </a:lnTo>
                    <a:lnTo>
                      <a:pt x="516" y="72"/>
                    </a:lnTo>
                    <a:lnTo>
                      <a:pt x="0" y="72"/>
                    </a:lnTo>
                    <a:close/>
                  </a:path>
                </a:pathLst>
              </a:custGeom>
              <a:solidFill>
                <a:srgbClr val="C9C9B6"/>
              </a:solidFill>
              <a:ln w="3175">
                <a:solidFill>
                  <a:srgbClr val="494936"/>
                </a:solidFill>
                <a:prstDash val="solid"/>
                <a:round/>
                <a:headEnd/>
                <a:tailEnd/>
              </a:ln>
            </p:spPr>
            <p:txBody>
              <a:bodyPr/>
              <a:lstStyle/>
              <a:p>
                <a:endParaRPr lang="it-IT"/>
              </a:p>
            </p:txBody>
          </p:sp>
          <p:sp>
            <p:nvSpPr>
              <p:cNvPr id="36019" name="Rectangle 308"/>
              <p:cNvSpPr>
                <a:spLocks noChangeArrowheads="1"/>
              </p:cNvSpPr>
              <p:nvPr/>
            </p:nvSpPr>
            <p:spPr bwMode="auto">
              <a:xfrm>
                <a:off x="799" y="2086"/>
                <a:ext cx="130" cy="22"/>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020" name="Rectangle 309"/>
              <p:cNvSpPr>
                <a:spLocks noChangeArrowheads="1"/>
              </p:cNvSpPr>
              <p:nvPr/>
            </p:nvSpPr>
            <p:spPr bwMode="auto">
              <a:xfrm>
                <a:off x="800" y="2087"/>
                <a:ext cx="128" cy="20"/>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021" name="Freeform 310"/>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9525">
                <a:noFill/>
                <a:round/>
                <a:headEnd/>
                <a:tailEnd/>
              </a:ln>
            </p:spPr>
            <p:txBody>
              <a:bodyPr/>
              <a:lstStyle/>
              <a:p>
                <a:endParaRPr lang="it-IT"/>
              </a:p>
            </p:txBody>
          </p:sp>
          <p:sp>
            <p:nvSpPr>
              <p:cNvPr id="36022" name="Freeform 311"/>
              <p:cNvSpPr>
                <a:spLocks/>
              </p:cNvSpPr>
              <p:nvPr/>
            </p:nvSpPr>
            <p:spPr bwMode="auto">
              <a:xfrm>
                <a:off x="929" y="2068"/>
                <a:ext cx="16" cy="40"/>
              </a:xfrm>
              <a:custGeom>
                <a:avLst/>
                <a:gdLst>
                  <a:gd name="T0" fmla="*/ 0 w 65"/>
                  <a:gd name="T1" fmla="*/ 0 h 160"/>
                  <a:gd name="T2" fmla="*/ 0 w 65"/>
                  <a:gd name="T3" fmla="*/ 0 h 160"/>
                  <a:gd name="T4" fmla="*/ 0 w 65"/>
                  <a:gd name="T5" fmla="*/ 0 h 160"/>
                  <a:gd name="T6" fmla="*/ 0 w 65"/>
                  <a:gd name="T7" fmla="*/ 0 h 160"/>
                  <a:gd name="T8" fmla="*/ 0 w 65"/>
                  <a:gd name="T9" fmla="*/ 0 h 160"/>
                  <a:gd name="T10" fmla="*/ 0 60000 65536"/>
                  <a:gd name="T11" fmla="*/ 0 60000 65536"/>
                  <a:gd name="T12" fmla="*/ 0 60000 65536"/>
                  <a:gd name="T13" fmla="*/ 0 60000 65536"/>
                  <a:gd name="T14" fmla="*/ 0 60000 65536"/>
                  <a:gd name="T15" fmla="*/ 0 w 65"/>
                  <a:gd name="T16" fmla="*/ 0 h 160"/>
                  <a:gd name="T17" fmla="*/ 65 w 65"/>
                  <a:gd name="T18" fmla="*/ 160 h 160"/>
                </a:gdLst>
                <a:ahLst/>
                <a:cxnLst>
                  <a:cxn ang="T10">
                    <a:pos x="T0" y="T1"/>
                  </a:cxn>
                  <a:cxn ang="T11">
                    <a:pos x="T2" y="T3"/>
                  </a:cxn>
                  <a:cxn ang="T12">
                    <a:pos x="T4" y="T5"/>
                  </a:cxn>
                  <a:cxn ang="T13">
                    <a:pos x="T6" y="T7"/>
                  </a:cxn>
                  <a:cxn ang="T14">
                    <a:pos x="T8" y="T9"/>
                  </a:cxn>
                </a:cxnLst>
                <a:rect l="T15" t="T16" r="T17" b="T18"/>
                <a:pathLst>
                  <a:path w="65" h="160">
                    <a:moveTo>
                      <a:pt x="0" y="160"/>
                    </a:moveTo>
                    <a:lnTo>
                      <a:pt x="65" y="96"/>
                    </a:lnTo>
                    <a:lnTo>
                      <a:pt x="65" y="0"/>
                    </a:lnTo>
                    <a:lnTo>
                      <a:pt x="0" y="72"/>
                    </a:lnTo>
                    <a:lnTo>
                      <a:pt x="0" y="160"/>
                    </a:lnTo>
                    <a:close/>
                  </a:path>
                </a:pathLst>
              </a:custGeom>
              <a:solidFill>
                <a:srgbClr val="7A7A5A"/>
              </a:solidFill>
              <a:ln w="3175">
                <a:solidFill>
                  <a:srgbClr val="494936"/>
                </a:solidFill>
                <a:prstDash val="solid"/>
                <a:round/>
                <a:headEnd/>
                <a:tailEnd/>
              </a:ln>
            </p:spPr>
            <p:txBody>
              <a:bodyPr/>
              <a:lstStyle/>
              <a:p>
                <a:endParaRPr lang="it-IT"/>
              </a:p>
            </p:txBody>
          </p:sp>
          <p:sp>
            <p:nvSpPr>
              <p:cNvPr id="36023" name="Freeform 312"/>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9525">
                <a:noFill/>
                <a:round/>
                <a:headEnd/>
                <a:tailEnd/>
              </a:ln>
            </p:spPr>
            <p:txBody>
              <a:bodyPr/>
              <a:lstStyle/>
              <a:p>
                <a:endParaRPr lang="it-IT"/>
              </a:p>
            </p:txBody>
          </p:sp>
          <p:sp>
            <p:nvSpPr>
              <p:cNvPr id="36024" name="Freeform 313"/>
              <p:cNvSpPr>
                <a:spLocks/>
              </p:cNvSpPr>
              <p:nvPr/>
            </p:nvSpPr>
            <p:spPr bwMode="auto">
              <a:xfrm>
                <a:off x="803" y="2068"/>
                <a:ext cx="140" cy="14"/>
              </a:xfrm>
              <a:custGeom>
                <a:avLst/>
                <a:gdLst>
                  <a:gd name="T0" fmla="*/ 0 w 557"/>
                  <a:gd name="T1" fmla="*/ 0 h 56"/>
                  <a:gd name="T2" fmla="*/ 0 w 557"/>
                  <a:gd name="T3" fmla="*/ 0 h 56"/>
                  <a:gd name="T4" fmla="*/ 0 w 557"/>
                  <a:gd name="T5" fmla="*/ 0 h 56"/>
                  <a:gd name="T6" fmla="*/ 0 w 557"/>
                  <a:gd name="T7" fmla="*/ 0 h 56"/>
                  <a:gd name="T8" fmla="*/ 0 w 557"/>
                  <a:gd name="T9" fmla="*/ 0 h 56"/>
                  <a:gd name="T10" fmla="*/ 0 60000 65536"/>
                  <a:gd name="T11" fmla="*/ 0 60000 65536"/>
                  <a:gd name="T12" fmla="*/ 0 60000 65536"/>
                  <a:gd name="T13" fmla="*/ 0 60000 65536"/>
                  <a:gd name="T14" fmla="*/ 0 60000 65536"/>
                  <a:gd name="T15" fmla="*/ 0 w 557"/>
                  <a:gd name="T16" fmla="*/ 0 h 56"/>
                  <a:gd name="T17" fmla="*/ 557 w 557"/>
                  <a:gd name="T18" fmla="*/ 56 h 56"/>
                </a:gdLst>
                <a:ahLst/>
                <a:cxnLst>
                  <a:cxn ang="T10">
                    <a:pos x="T0" y="T1"/>
                  </a:cxn>
                  <a:cxn ang="T11">
                    <a:pos x="T2" y="T3"/>
                  </a:cxn>
                  <a:cxn ang="T12">
                    <a:pos x="T4" y="T5"/>
                  </a:cxn>
                  <a:cxn ang="T13">
                    <a:pos x="T6" y="T7"/>
                  </a:cxn>
                  <a:cxn ang="T14">
                    <a:pos x="T8" y="T9"/>
                  </a:cxn>
                </a:cxnLst>
                <a:rect l="T15" t="T16" r="T17" b="T18"/>
                <a:pathLst>
                  <a:path w="557" h="56">
                    <a:moveTo>
                      <a:pt x="0" y="56"/>
                    </a:moveTo>
                    <a:lnTo>
                      <a:pt x="56" y="0"/>
                    </a:lnTo>
                    <a:lnTo>
                      <a:pt x="557" y="0"/>
                    </a:lnTo>
                    <a:lnTo>
                      <a:pt x="508" y="56"/>
                    </a:lnTo>
                    <a:lnTo>
                      <a:pt x="0" y="56"/>
                    </a:lnTo>
                    <a:close/>
                  </a:path>
                </a:pathLst>
              </a:custGeom>
              <a:solidFill>
                <a:srgbClr val="000000"/>
              </a:solidFill>
              <a:ln w="3175">
                <a:solidFill>
                  <a:srgbClr val="000000"/>
                </a:solidFill>
                <a:prstDash val="solid"/>
                <a:round/>
                <a:headEnd/>
                <a:tailEnd/>
              </a:ln>
            </p:spPr>
            <p:txBody>
              <a:bodyPr/>
              <a:lstStyle/>
              <a:p>
                <a:endParaRPr lang="it-IT"/>
              </a:p>
            </p:txBody>
          </p:sp>
          <p:sp>
            <p:nvSpPr>
              <p:cNvPr id="36025" name="Freeform 314"/>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9525">
                <a:noFill/>
                <a:round/>
                <a:headEnd/>
                <a:tailEnd/>
              </a:ln>
            </p:spPr>
            <p:txBody>
              <a:bodyPr/>
              <a:lstStyle/>
              <a:p>
                <a:endParaRPr lang="it-IT"/>
              </a:p>
            </p:txBody>
          </p:sp>
          <p:sp>
            <p:nvSpPr>
              <p:cNvPr id="36026" name="Freeform 315"/>
              <p:cNvSpPr>
                <a:spLocks/>
              </p:cNvSpPr>
              <p:nvPr/>
            </p:nvSpPr>
            <p:spPr bwMode="auto">
              <a:xfrm>
                <a:off x="801" y="1966"/>
                <a:ext cx="142" cy="14"/>
              </a:xfrm>
              <a:custGeom>
                <a:avLst/>
                <a:gdLst>
                  <a:gd name="T0" fmla="*/ 0 w 565"/>
                  <a:gd name="T1" fmla="*/ 0 h 56"/>
                  <a:gd name="T2" fmla="*/ 0 w 565"/>
                  <a:gd name="T3" fmla="*/ 0 h 56"/>
                  <a:gd name="T4" fmla="*/ 0 w 565"/>
                  <a:gd name="T5" fmla="*/ 0 h 56"/>
                  <a:gd name="T6" fmla="*/ 0 w 565"/>
                  <a:gd name="T7" fmla="*/ 0 h 56"/>
                  <a:gd name="T8" fmla="*/ 0 w 565"/>
                  <a:gd name="T9" fmla="*/ 0 h 56"/>
                  <a:gd name="T10" fmla="*/ 0 60000 65536"/>
                  <a:gd name="T11" fmla="*/ 0 60000 65536"/>
                  <a:gd name="T12" fmla="*/ 0 60000 65536"/>
                  <a:gd name="T13" fmla="*/ 0 60000 65536"/>
                  <a:gd name="T14" fmla="*/ 0 60000 65536"/>
                  <a:gd name="T15" fmla="*/ 0 w 565"/>
                  <a:gd name="T16" fmla="*/ 0 h 56"/>
                  <a:gd name="T17" fmla="*/ 565 w 565"/>
                  <a:gd name="T18" fmla="*/ 56 h 56"/>
                </a:gdLst>
                <a:ahLst/>
                <a:cxnLst>
                  <a:cxn ang="T10">
                    <a:pos x="T0" y="T1"/>
                  </a:cxn>
                  <a:cxn ang="T11">
                    <a:pos x="T2" y="T3"/>
                  </a:cxn>
                  <a:cxn ang="T12">
                    <a:pos x="T4" y="T5"/>
                  </a:cxn>
                  <a:cxn ang="T13">
                    <a:pos x="T6" y="T7"/>
                  </a:cxn>
                  <a:cxn ang="T14">
                    <a:pos x="T8" y="T9"/>
                  </a:cxn>
                </a:cxnLst>
                <a:rect l="T15" t="T16" r="T17" b="T18"/>
                <a:pathLst>
                  <a:path w="565" h="56">
                    <a:moveTo>
                      <a:pt x="0" y="56"/>
                    </a:moveTo>
                    <a:lnTo>
                      <a:pt x="48" y="0"/>
                    </a:lnTo>
                    <a:lnTo>
                      <a:pt x="565" y="0"/>
                    </a:lnTo>
                    <a:lnTo>
                      <a:pt x="508" y="56"/>
                    </a:lnTo>
                    <a:lnTo>
                      <a:pt x="0" y="56"/>
                    </a:lnTo>
                    <a:close/>
                  </a:path>
                </a:pathLst>
              </a:custGeom>
              <a:solidFill>
                <a:srgbClr val="C9C9B6"/>
              </a:solidFill>
              <a:ln w="3175">
                <a:solidFill>
                  <a:srgbClr val="494936"/>
                </a:solidFill>
                <a:prstDash val="solid"/>
                <a:round/>
                <a:headEnd/>
                <a:tailEnd/>
              </a:ln>
            </p:spPr>
            <p:txBody>
              <a:bodyPr/>
              <a:lstStyle/>
              <a:p>
                <a:endParaRPr lang="it-IT"/>
              </a:p>
            </p:txBody>
          </p:sp>
          <p:sp>
            <p:nvSpPr>
              <p:cNvPr id="36027" name="Rectangle 316"/>
              <p:cNvSpPr>
                <a:spLocks noChangeArrowheads="1"/>
              </p:cNvSpPr>
              <p:nvPr/>
            </p:nvSpPr>
            <p:spPr bwMode="auto">
              <a:xfrm>
                <a:off x="802" y="1981"/>
                <a:ext cx="128" cy="98"/>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028" name="Rectangle 317"/>
              <p:cNvSpPr>
                <a:spLocks noChangeArrowheads="1"/>
              </p:cNvSpPr>
              <p:nvPr/>
            </p:nvSpPr>
            <p:spPr bwMode="auto">
              <a:xfrm>
                <a:off x="813" y="1993"/>
                <a:ext cx="104" cy="76"/>
              </a:xfrm>
              <a:prstGeom prst="rect">
                <a:avLst/>
              </a:prstGeom>
              <a:solidFill>
                <a:srgbClr val="FFFFFF"/>
              </a:solidFill>
              <a:ln w="3175">
                <a:solidFill>
                  <a:srgbClr val="494936"/>
                </a:solidFill>
                <a:miter lim="800000"/>
                <a:headEnd/>
                <a:tailEnd/>
              </a:ln>
            </p:spPr>
            <p:txBody>
              <a:bodyPr/>
              <a:lstStyle/>
              <a:p>
                <a:pPr algn="ctr"/>
                <a:endParaRPr lang="it-IT" sz="2400" b="0">
                  <a:latin typeface="Times New Roman" pitchFamily="18" charset="0"/>
                </a:endParaRPr>
              </a:p>
            </p:txBody>
          </p:sp>
          <p:sp>
            <p:nvSpPr>
              <p:cNvPr id="36029" name="Freeform 318"/>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9525">
                <a:noFill/>
                <a:round/>
                <a:headEnd/>
                <a:tailEnd/>
              </a:ln>
            </p:spPr>
            <p:txBody>
              <a:bodyPr/>
              <a:lstStyle/>
              <a:p>
                <a:endParaRPr lang="it-IT"/>
              </a:p>
            </p:txBody>
          </p:sp>
          <p:sp>
            <p:nvSpPr>
              <p:cNvPr id="36030" name="Freeform 319"/>
              <p:cNvSpPr>
                <a:spLocks/>
              </p:cNvSpPr>
              <p:nvPr/>
            </p:nvSpPr>
            <p:spPr bwMode="auto">
              <a:xfrm>
                <a:off x="929" y="1966"/>
                <a:ext cx="14" cy="112"/>
              </a:xfrm>
              <a:custGeom>
                <a:avLst/>
                <a:gdLst>
                  <a:gd name="T0" fmla="*/ 0 w 57"/>
                  <a:gd name="T1" fmla="*/ 0 h 449"/>
                  <a:gd name="T2" fmla="*/ 0 w 57"/>
                  <a:gd name="T3" fmla="*/ 0 h 449"/>
                  <a:gd name="T4" fmla="*/ 0 w 57"/>
                  <a:gd name="T5" fmla="*/ 0 h 449"/>
                  <a:gd name="T6" fmla="*/ 0 w 57"/>
                  <a:gd name="T7" fmla="*/ 0 h 449"/>
                  <a:gd name="T8" fmla="*/ 0 w 57"/>
                  <a:gd name="T9" fmla="*/ 0 h 449"/>
                  <a:gd name="T10" fmla="*/ 0 60000 65536"/>
                  <a:gd name="T11" fmla="*/ 0 60000 65536"/>
                  <a:gd name="T12" fmla="*/ 0 60000 65536"/>
                  <a:gd name="T13" fmla="*/ 0 60000 65536"/>
                  <a:gd name="T14" fmla="*/ 0 60000 65536"/>
                  <a:gd name="T15" fmla="*/ 0 w 57"/>
                  <a:gd name="T16" fmla="*/ 0 h 449"/>
                  <a:gd name="T17" fmla="*/ 57 w 57"/>
                  <a:gd name="T18" fmla="*/ 449 h 449"/>
                </a:gdLst>
                <a:ahLst/>
                <a:cxnLst>
                  <a:cxn ang="T10">
                    <a:pos x="T0" y="T1"/>
                  </a:cxn>
                  <a:cxn ang="T11">
                    <a:pos x="T2" y="T3"/>
                  </a:cxn>
                  <a:cxn ang="T12">
                    <a:pos x="T4" y="T5"/>
                  </a:cxn>
                  <a:cxn ang="T13">
                    <a:pos x="T6" y="T7"/>
                  </a:cxn>
                  <a:cxn ang="T14">
                    <a:pos x="T8" y="T9"/>
                  </a:cxn>
                </a:cxnLst>
                <a:rect l="T15" t="T16" r="T17" b="T18"/>
                <a:pathLst>
                  <a:path w="57" h="449">
                    <a:moveTo>
                      <a:pt x="0" y="449"/>
                    </a:moveTo>
                    <a:lnTo>
                      <a:pt x="57" y="401"/>
                    </a:lnTo>
                    <a:lnTo>
                      <a:pt x="57" y="0"/>
                    </a:lnTo>
                    <a:lnTo>
                      <a:pt x="0" y="56"/>
                    </a:lnTo>
                    <a:lnTo>
                      <a:pt x="0" y="449"/>
                    </a:lnTo>
                    <a:close/>
                  </a:path>
                </a:pathLst>
              </a:custGeom>
              <a:solidFill>
                <a:srgbClr val="7A7A5A"/>
              </a:solidFill>
              <a:ln w="3175">
                <a:solidFill>
                  <a:srgbClr val="494936"/>
                </a:solidFill>
                <a:prstDash val="solid"/>
                <a:round/>
                <a:headEnd/>
                <a:tailEnd/>
              </a:ln>
            </p:spPr>
            <p:txBody>
              <a:bodyPr/>
              <a:lstStyle/>
              <a:p>
                <a:endParaRPr lang="it-IT"/>
              </a:p>
            </p:txBody>
          </p:sp>
          <p:sp>
            <p:nvSpPr>
              <p:cNvPr id="36031" name="Freeform 320"/>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9525">
                <a:noFill/>
                <a:round/>
                <a:headEnd/>
                <a:tailEnd/>
              </a:ln>
            </p:spPr>
            <p:txBody>
              <a:bodyPr/>
              <a:lstStyle/>
              <a:p>
                <a:endParaRPr lang="it-IT"/>
              </a:p>
            </p:txBody>
          </p:sp>
          <p:sp>
            <p:nvSpPr>
              <p:cNvPr id="36032" name="Freeform 321"/>
              <p:cNvSpPr>
                <a:spLocks/>
              </p:cNvSpPr>
              <p:nvPr/>
            </p:nvSpPr>
            <p:spPr bwMode="auto">
              <a:xfrm>
                <a:off x="775" y="2104"/>
                <a:ext cx="160" cy="25"/>
              </a:xfrm>
              <a:custGeom>
                <a:avLst/>
                <a:gdLst>
                  <a:gd name="T0" fmla="*/ 0 w 637"/>
                  <a:gd name="T1" fmla="*/ 0 h 96"/>
                  <a:gd name="T2" fmla="*/ 0 w 637"/>
                  <a:gd name="T3" fmla="*/ 0 h 96"/>
                  <a:gd name="T4" fmla="*/ 0 w 637"/>
                  <a:gd name="T5" fmla="*/ 0 h 96"/>
                  <a:gd name="T6" fmla="*/ 0 w 637"/>
                  <a:gd name="T7" fmla="*/ 0 h 96"/>
                  <a:gd name="T8" fmla="*/ 0 w 637"/>
                  <a:gd name="T9" fmla="*/ 0 h 96"/>
                  <a:gd name="T10" fmla="*/ 0 60000 65536"/>
                  <a:gd name="T11" fmla="*/ 0 60000 65536"/>
                  <a:gd name="T12" fmla="*/ 0 60000 65536"/>
                  <a:gd name="T13" fmla="*/ 0 60000 65536"/>
                  <a:gd name="T14" fmla="*/ 0 60000 65536"/>
                  <a:gd name="T15" fmla="*/ 0 w 637"/>
                  <a:gd name="T16" fmla="*/ 0 h 96"/>
                  <a:gd name="T17" fmla="*/ 637 w 637"/>
                  <a:gd name="T18" fmla="*/ 96 h 96"/>
                </a:gdLst>
                <a:ahLst/>
                <a:cxnLst>
                  <a:cxn ang="T10">
                    <a:pos x="T0" y="T1"/>
                  </a:cxn>
                  <a:cxn ang="T11">
                    <a:pos x="T2" y="T3"/>
                  </a:cxn>
                  <a:cxn ang="T12">
                    <a:pos x="T4" y="T5"/>
                  </a:cxn>
                  <a:cxn ang="T13">
                    <a:pos x="T6" y="T7"/>
                  </a:cxn>
                  <a:cxn ang="T14">
                    <a:pos x="T8" y="T9"/>
                  </a:cxn>
                </a:cxnLst>
                <a:rect l="T15" t="T16" r="T17" b="T18"/>
                <a:pathLst>
                  <a:path w="637" h="96">
                    <a:moveTo>
                      <a:pt x="0" y="96"/>
                    </a:moveTo>
                    <a:lnTo>
                      <a:pt x="81" y="0"/>
                    </a:lnTo>
                    <a:lnTo>
                      <a:pt x="637" y="0"/>
                    </a:lnTo>
                    <a:lnTo>
                      <a:pt x="557" y="96"/>
                    </a:lnTo>
                    <a:lnTo>
                      <a:pt x="0" y="96"/>
                    </a:lnTo>
                    <a:close/>
                  </a:path>
                </a:pathLst>
              </a:custGeom>
              <a:solidFill>
                <a:srgbClr val="C9C9B6"/>
              </a:solidFill>
              <a:ln w="3175">
                <a:solidFill>
                  <a:srgbClr val="494936"/>
                </a:solidFill>
                <a:prstDash val="solid"/>
                <a:round/>
                <a:headEnd/>
                <a:tailEnd/>
              </a:ln>
            </p:spPr>
            <p:txBody>
              <a:bodyPr/>
              <a:lstStyle/>
              <a:p>
                <a:endParaRPr lang="it-IT"/>
              </a:p>
            </p:txBody>
          </p:sp>
          <p:sp>
            <p:nvSpPr>
              <p:cNvPr id="36033" name="Freeform 322"/>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9525">
                <a:noFill/>
                <a:round/>
                <a:headEnd/>
                <a:tailEnd/>
              </a:ln>
            </p:spPr>
            <p:txBody>
              <a:bodyPr/>
              <a:lstStyle/>
              <a:p>
                <a:endParaRPr lang="it-IT"/>
              </a:p>
            </p:txBody>
          </p:sp>
          <p:sp>
            <p:nvSpPr>
              <p:cNvPr id="36034" name="Freeform 323"/>
              <p:cNvSpPr>
                <a:spLocks/>
              </p:cNvSpPr>
              <p:nvPr/>
            </p:nvSpPr>
            <p:spPr bwMode="auto">
              <a:xfrm>
                <a:off x="914" y="2104"/>
                <a:ext cx="21" cy="31"/>
              </a:xfrm>
              <a:custGeom>
                <a:avLst/>
                <a:gdLst>
                  <a:gd name="T0" fmla="*/ 0 w 80"/>
                  <a:gd name="T1" fmla="*/ 0 h 120"/>
                  <a:gd name="T2" fmla="*/ 0 w 80"/>
                  <a:gd name="T3" fmla="*/ 0 h 120"/>
                  <a:gd name="T4" fmla="*/ 0 w 80"/>
                  <a:gd name="T5" fmla="*/ 0 h 120"/>
                  <a:gd name="T6" fmla="*/ 0 w 80"/>
                  <a:gd name="T7" fmla="*/ 0 h 120"/>
                  <a:gd name="T8" fmla="*/ 0 w 80"/>
                  <a:gd name="T9" fmla="*/ 0 h 120"/>
                  <a:gd name="T10" fmla="*/ 0 60000 65536"/>
                  <a:gd name="T11" fmla="*/ 0 60000 65536"/>
                  <a:gd name="T12" fmla="*/ 0 60000 65536"/>
                  <a:gd name="T13" fmla="*/ 0 60000 65536"/>
                  <a:gd name="T14" fmla="*/ 0 60000 65536"/>
                  <a:gd name="T15" fmla="*/ 0 w 80"/>
                  <a:gd name="T16" fmla="*/ 0 h 120"/>
                  <a:gd name="T17" fmla="*/ 80 w 80"/>
                  <a:gd name="T18" fmla="*/ 120 h 120"/>
                </a:gdLst>
                <a:ahLst/>
                <a:cxnLst>
                  <a:cxn ang="T10">
                    <a:pos x="T0" y="T1"/>
                  </a:cxn>
                  <a:cxn ang="T11">
                    <a:pos x="T2" y="T3"/>
                  </a:cxn>
                  <a:cxn ang="T12">
                    <a:pos x="T4" y="T5"/>
                  </a:cxn>
                  <a:cxn ang="T13">
                    <a:pos x="T6" y="T7"/>
                  </a:cxn>
                  <a:cxn ang="T14">
                    <a:pos x="T8" y="T9"/>
                  </a:cxn>
                </a:cxnLst>
                <a:rect l="T15" t="T16" r="T17" b="T18"/>
                <a:pathLst>
                  <a:path w="80" h="120">
                    <a:moveTo>
                      <a:pt x="0" y="120"/>
                    </a:moveTo>
                    <a:lnTo>
                      <a:pt x="80" y="40"/>
                    </a:lnTo>
                    <a:lnTo>
                      <a:pt x="80" y="0"/>
                    </a:lnTo>
                    <a:lnTo>
                      <a:pt x="0" y="104"/>
                    </a:lnTo>
                    <a:lnTo>
                      <a:pt x="0" y="120"/>
                    </a:lnTo>
                    <a:close/>
                  </a:path>
                </a:pathLst>
              </a:custGeom>
              <a:solidFill>
                <a:srgbClr val="7A7A5A"/>
              </a:solidFill>
              <a:ln w="3175">
                <a:solidFill>
                  <a:srgbClr val="494936"/>
                </a:solidFill>
                <a:prstDash val="solid"/>
                <a:round/>
                <a:headEnd/>
                <a:tailEnd/>
              </a:ln>
            </p:spPr>
            <p:txBody>
              <a:bodyPr/>
              <a:lstStyle/>
              <a:p>
                <a:endParaRPr lang="it-IT"/>
              </a:p>
            </p:txBody>
          </p:sp>
          <p:sp>
            <p:nvSpPr>
              <p:cNvPr id="36035" name="Rectangle 324"/>
              <p:cNvSpPr>
                <a:spLocks noChangeArrowheads="1"/>
              </p:cNvSpPr>
              <p:nvPr/>
            </p:nvSpPr>
            <p:spPr bwMode="auto">
              <a:xfrm>
                <a:off x="775" y="2129"/>
                <a:ext cx="139" cy="6"/>
              </a:xfrm>
              <a:prstGeom prst="rect">
                <a:avLst/>
              </a:prstGeom>
              <a:solidFill>
                <a:srgbClr val="B7B79D"/>
              </a:solidFill>
              <a:ln w="9525">
                <a:noFill/>
                <a:miter lim="800000"/>
                <a:headEnd/>
                <a:tailEnd/>
              </a:ln>
            </p:spPr>
            <p:txBody>
              <a:bodyPr/>
              <a:lstStyle/>
              <a:p>
                <a:pPr algn="ctr"/>
                <a:endParaRPr lang="it-IT" sz="2400" b="0">
                  <a:latin typeface="Times New Roman" pitchFamily="18" charset="0"/>
                </a:endParaRPr>
              </a:p>
            </p:txBody>
          </p:sp>
          <p:sp>
            <p:nvSpPr>
              <p:cNvPr id="36036" name="Rectangle 325"/>
              <p:cNvSpPr>
                <a:spLocks noChangeArrowheads="1"/>
              </p:cNvSpPr>
              <p:nvPr/>
            </p:nvSpPr>
            <p:spPr bwMode="auto">
              <a:xfrm>
                <a:off x="776" y="2130"/>
                <a:ext cx="137" cy="4"/>
              </a:xfrm>
              <a:prstGeom prst="rect">
                <a:avLst/>
              </a:prstGeom>
              <a:solidFill>
                <a:srgbClr val="B7B79D"/>
              </a:solidFill>
              <a:ln w="3175">
                <a:solidFill>
                  <a:srgbClr val="494936"/>
                </a:solidFill>
                <a:miter lim="800000"/>
                <a:headEnd/>
                <a:tailEnd/>
              </a:ln>
            </p:spPr>
            <p:txBody>
              <a:bodyPr/>
              <a:lstStyle/>
              <a:p>
                <a:pPr algn="ctr"/>
                <a:endParaRPr lang="it-IT" sz="2400" b="0">
                  <a:latin typeface="Times New Roman" pitchFamily="18" charset="0"/>
                </a:endParaRPr>
              </a:p>
            </p:txBody>
          </p:sp>
        </p:grpSp>
        <p:grpSp>
          <p:nvGrpSpPr>
            <p:cNvPr id="35989" name="Group 326"/>
            <p:cNvGrpSpPr>
              <a:grpSpLocks/>
            </p:cNvGrpSpPr>
            <p:nvPr/>
          </p:nvGrpSpPr>
          <p:grpSpPr bwMode="auto">
            <a:xfrm>
              <a:off x="1568" y="370"/>
              <a:ext cx="92" cy="56"/>
              <a:chOff x="820" y="2004"/>
              <a:chExt cx="92" cy="56"/>
            </a:xfrm>
          </p:grpSpPr>
          <p:grpSp>
            <p:nvGrpSpPr>
              <p:cNvPr id="35990" name="Group 327"/>
              <p:cNvGrpSpPr>
                <a:grpSpLocks/>
              </p:cNvGrpSpPr>
              <p:nvPr/>
            </p:nvGrpSpPr>
            <p:grpSpPr bwMode="auto">
              <a:xfrm>
                <a:off x="820" y="2004"/>
                <a:ext cx="92" cy="56"/>
                <a:chOff x="820" y="2004"/>
                <a:chExt cx="92" cy="56"/>
              </a:xfrm>
            </p:grpSpPr>
            <p:sp>
              <p:nvSpPr>
                <p:cNvPr id="36008" name="Oval 328"/>
                <p:cNvSpPr>
                  <a:spLocks noChangeArrowheads="1"/>
                </p:cNvSpPr>
                <p:nvPr/>
              </p:nvSpPr>
              <p:spPr bwMode="auto">
                <a:xfrm>
                  <a:off x="852" y="2004"/>
                  <a:ext cx="4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09" name="Oval 329"/>
                <p:cNvSpPr>
                  <a:spLocks noChangeArrowheads="1"/>
                </p:cNvSpPr>
                <p:nvPr/>
              </p:nvSpPr>
              <p:spPr bwMode="auto">
                <a:xfrm>
                  <a:off x="830" y="2010"/>
                  <a:ext cx="30"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0" name="Oval 330"/>
                <p:cNvSpPr>
                  <a:spLocks noChangeArrowheads="1"/>
                </p:cNvSpPr>
                <p:nvPr/>
              </p:nvSpPr>
              <p:spPr bwMode="auto">
                <a:xfrm>
                  <a:off x="820" y="2024"/>
                  <a:ext cx="2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1" name="Oval 331"/>
                <p:cNvSpPr>
                  <a:spLocks noChangeArrowheads="1"/>
                </p:cNvSpPr>
                <p:nvPr/>
              </p:nvSpPr>
              <p:spPr bwMode="auto">
                <a:xfrm>
                  <a:off x="826" y="2032"/>
                  <a:ext cx="32" cy="2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2" name="Oval 332"/>
                <p:cNvSpPr>
                  <a:spLocks noChangeArrowheads="1"/>
                </p:cNvSpPr>
                <p:nvPr/>
              </p:nvSpPr>
              <p:spPr bwMode="auto">
                <a:xfrm>
                  <a:off x="848" y="2036"/>
                  <a:ext cx="48" cy="24"/>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3" name="Oval 333"/>
                <p:cNvSpPr>
                  <a:spLocks noChangeArrowheads="1"/>
                </p:cNvSpPr>
                <p:nvPr/>
              </p:nvSpPr>
              <p:spPr bwMode="auto">
                <a:xfrm>
                  <a:off x="878" y="2010"/>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4" name="Oval 334"/>
                <p:cNvSpPr>
                  <a:spLocks noChangeArrowheads="1"/>
                </p:cNvSpPr>
                <p:nvPr/>
              </p:nvSpPr>
              <p:spPr bwMode="auto">
                <a:xfrm>
                  <a:off x="882" y="2022"/>
                  <a:ext cx="30" cy="18"/>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5" name="Oval 335"/>
                <p:cNvSpPr>
                  <a:spLocks noChangeArrowheads="1"/>
                </p:cNvSpPr>
                <p:nvPr/>
              </p:nvSpPr>
              <p:spPr bwMode="auto">
                <a:xfrm>
                  <a:off x="880" y="2026"/>
                  <a:ext cx="3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sp>
              <p:nvSpPr>
                <p:cNvPr id="36016" name="Oval 336"/>
                <p:cNvSpPr>
                  <a:spLocks noChangeArrowheads="1"/>
                </p:cNvSpPr>
                <p:nvPr/>
              </p:nvSpPr>
              <p:spPr bwMode="auto">
                <a:xfrm>
                  <a:off x="836" y="2018"/>
                  <a:ext cx="60" cy="30"/>
                </a:xfrm>
                <a:prstGeom prst="ellipse">
                  <a:avLst/>
                </a:prstGeom>
                <a:solidFill>
                  <a:srgbClr val="E7EDED"/>
                </a:solidFill>
                <a:ln w="9525">
                  <a:noFill/>
                  <a:round/>
                  <a:headEnd/>
                  <a:tailEnd/>
                </a:ln>
              </p:spPr>
              <p:txBody>
                <a:bodyPr/>
                <a:lstStyle/>
                <a:p>
                  <a:pPr algn="ctr"/>
                  <a:endParaRPr lang="it-IT" sz="2400" b="0">
                    <a:latin typeface="Times New Roman" pitchFamily="18" charset="0"/>
                  </a:endParaRPr>
                </a:p>
              </p:txBody>
            </p:sp>
          </p:grpSp>
          <p:grpSp>
            <p:nvGrpSpPr>
              <p:cNvPr id="35991" name="Group 337"/>
              <p:cNvGrpSpPr>
                <a:grpSpLocks/>
              </p:cNvGrpSpPr>
              <p:nvPr/>
            </p:nvGrpSpPr>
            <p:grpSpPr bwMode="auto">
              <a:xfrm>
                <a:off x="820" y="2004"/>
                <a:ext cx="92" cy="56"/>
                <a:chOff x="820" y="2004"/>
                <a:chExt cx="92" cy="56"/>
              </a:xfrm>
            </p:grpSpPr>
            <p:sp>
              <p:nvSpPr>
                <p:cNvPr id="35992" name="Arc 338"/>
                <p:cNvSpPr>
                  <a:spLocks/>
                </p:cNvSpPr>
                <p:nvPr/>
              </p:nvSpPr>
              <p:spPr bwMode="auto">
                <a:xfrm>
                  <a:off x="853" y="2004"/>
                  <a:ext cx="38" cy="12"/>
                </a:xfrm>
                <a:custGeom>
                  <a:avLst/>
                  <a:gdLst>
                    <a:gd name="T0" fmla="*/ 0 w 41217"/>
                    <a:gd name="T1" fmla="*/ 0 h 21600"/>
                    <a:gd name="T2" fmla="*/ 0 w 41217"/>
                    <a:gd name="T3" fmla="*/ 0 h 21600"/>
                    <a:gd name="T4" fmla="*/ 0 w 41217"/>
                    <a:gd name="T5" fmla="*/ 0 h 21600"/>
                    <a:gd name="T6" fmla="*/ 0 60000 65536"/>
                    <a:gd name="T7" fmla="*/ 0 60000 65536"/>
                    <a:gd name="T8" fmla="*/ 0 60000 65536"/>
                    <a:gd name="T9" fmla="*/ 0 w 41217"/>
                    <a:gd name="T10" fmla="*/ 0 h 21600"/>
                    <a:gd name="T11" fmla="*/ 41217 w 41217"/>
                    <a:gd name="T12" fmla="*/ 21600 h 21600"/>
                  </a:gdLst>
                  <a:ahLst/>
                  <a:cxnLst>
                    <a:cxn ang="T6">
                      <a:pos x="T0" y="T1"/>
                    </a:cxn>
                    <a:cxn ang="T7">
                      <a:pos x="T2" y="T3"/>
                    </a:cxn>
                    <a:cxn ang="T8">
                      <a:pos x="T4" y="T5"/>
                    </a:cxn>
                  </a:cxnLst>
                  <a:rect l="T9" t="T10" r="T11" b="T12"/>
                  <a:pathLst>
                    <a:path w="41217" h="21600" fill="none" extrusionOk="0">
                      <a:moveTo>
                        <a:pt x="-1" y="15818"/>
                      </a:moveTo>
                      <a:cubicBezTo>
                        <a:pt x="2596" y="6470"/>
                        <a:pt x="11109" y="-1"/>
                        <a:pt x="20812" y="0"/>
                      </a:cubicBezTo>
                      <a:cubicBezTo>
                        <a:pt x="30010" y="0"/>
                        <a:pt x="38199" y="5825"/>
                        <a:pt x="41216" y="14515"/>
                      </a:cubicBezTo>
                    </a:path>
                    <a:path w="41217" h="21600" stroke="0" extrusionOk="0">
                      <a:moveTo>
                        <a:pt x="-1" y="15818"/>
                      </a:moveTo>
                      <a:cubicBezTo>
                        <a:pt x="2596" y="6470"/>
                        <a:pt x="11109" y="-1"/>
                        <a:pt x="20812" y="0"/>
                      </a:cubicBezTo>
                      <a:cubicBezTo>
                        <a:pt x="30010" y="0"/>
                        <a:pt x="38199" y="5825"/>
                        <a:pt x="41216" y="14515"/>
                      </a:cubicBezTo>
                      <a:lnTo>
                        <a:pt x="20812" y="21600"/>
                      </a:lnTo>
                      <a:close/>
                    </a:path>
                  </a:pathLst>
                </a:custGeom>
                <a:solidFill>
                  <a:srgbClr val="E7EDED"/>
                </a:solidFill>
                <a:ln w="9525">
                  <a:noFill/>
                  <a:round/>
                  <a:headEnd/>
                  <a:tailEnd/>
                </a:ln>
              </p:spPr>
              <p:txBody>
                <a:bodyPr/>
                <a:lstStyle/>
                <a:p>
                  <a:endParaRPr lang="it-IT"/>
                </a:p>
              </p:txBody>
            </p:sp>
            <p:sp>
              <p:nvSpPr>
                <p:cNvPr id="35993" name="Arc 339"/>
                <p:cNvSpPr>
                  <a:spLocks/>
                </p:cNvSpPr>
                <p:nvPr/>
              </p:nvSpPr>
              <p:spPr bwMode="auto">
                <a:xfrm>
                  <a:off x="854" y="2005"/>
                  <a:ext cx="36" cy="11"/>
                </a:xfrm>
                <a:custGeom>
                  <a:avLst/>
                  <a:gdLst>
                    <a:gd name="T0" fmla="*/ 0 w 41081"/>
                    <a:gd name="T1" fmla="*/ 0 h 21600"/>
                    <a:gd name="T2" fmla="*/ 0 w 41081"/>
                    <a:gd name="T3" fmla="*/ 0 h 21600"/>
                    <a:gd name="T4" fmla="*/ 0 w 41081"/>
                    <a:gd name="T5" fmla="*/ 0 h 21600"/>
                    <a:gd name="T6" fmla="*/ 0 60000 65536"/>
                    <a:gd name="T7" fmla="*/ 0 60000 65536"/>
                    <a:gd name="T8" fmla="*/ 0 60000 65536"/>
                    <a:gd name="T9" fmla="*/ 0 w 41081"/>
                    <a:gd name="T10" fmla="*/ 0 h 21600"/>
                    <a:gd name="T11" fmla="*/ 41081 w 41081"/>
                    <a:gd name="T12" fmla="*/ 21600 h 21600"/>
                  </a:gdLst>
                  <a:ahLst/>
                  <a:cxnLst>
                    <a:cxn ang="T6">
                      <a:pos x="T0" y="T1"/>
                    </a:cxn>
                    <a:cxn ang="T7">
                      <a:pos x="T2" y="T3"/>
                    </a:cxn>
                    <a:cxn ang="T8">
                      <a:pos x="T4" y="T5"/>
                    </a:cxn>
                  </a:cxnLst>
                  <a:rect l="T9" t="T10" r="T11" b="T12"/>
                  <a:pathLst>
                    <a:path w="41081" h="21600" fill="none" extrusionOk="0">
                      <a:moveTo>
                        <a:pt x="0" y="15624"/>
                      </a:moveTo>
                      <a:cubicBezTo>
                        <a:pt x="2663" y="6372"/>
                        <a:pt x="11129" y="-1"/>
                        <a:pt x="20757" y="0"/>
                      </a:cubicBezTo>
                      <a:cubicBezTo>
                        <a:pt x="29866" y="0"/>
                        <a:pt x="37996" y="5714"/>
                        <a:pt x="41081" y="14285"/>
                      </a:cubicBezTo>
                    </a:path>
                    <a:path w="41081" h="21600" stroke="0" extrusionOk="0">
                      <a:moveTo>
                        <a:pt x="0" y="15624"/>
                      </a:moveTo>
                      <a:cubicBezTo>
                        <a:pt x="2663" y="6372"/>
                        <a:pt x="11129" y="-1"/>
                        <a:pt x="20757" y="0"/>
                      </a:cubicBezTo>
                      <a:cubicBezTo>
                        <a:pt x="29866" y="0"/>
                        <a:pt x="37996" y="5714"/>
                        <a:pt x="41081" y="14285"/>
                      </a:cubicBezTo>
                      <a:lnTo>
                        <a:pt x="20757" y="21600"/>
                      </a:lnTo>
                      <a:close/>
                    </a:path>
                  </a:pathLst>
                </a:custGeom>
                <a:solidFill>
                  <a:srgbClr val="E7EDED"/>
                </a:solidFill>
                <a:ln w="3175">
                  <a:solidFill>
                    <a:srgbClr val="6C8F93"/>
                  </a:solidFill>
                  <a:round/>
                  <a:headEnd/>
                  <a:tailEnd/>
                </a:ln>
              </p:spPr>
              <p:txBody>
                <a:bodyPr/>
                <a:lstStyle/>
                <a:p>
                  <a:endParaRPr lang="it-IT"/>
                </a:p>
              </p:txBody>
            </p:sp>
            <p:sp>
              <p:nvSpPr>
                <p:cNvPr id="35994" name="Arc 340"/>
                <p:cNvSpPr>
                  <a:spLocks/>
                </p:cNvSpPr>
                <p:nvPr/>
              </p:nvSpPr>
              <p:spPr bwMode="auto">
                <a:xfrm>
                  <a:off x="830" y="2010"/>
                  <a:ext cx="23" cy="14"/>
                </a:xfrm>
                <a:custGeom>
                  <a:avLst/>
                  <a:gdLst>
                    <a:gd name="T0" fmla="*/ 0 w 33372"/>
                    <a:gd name="T1" fmla="*/ 0 h 25836"/>
                    <a:gd name="T2" fmla="*/ 0 w 33372"/>
                    <a:gd name="T3" fmla="*/ 0 h 25836"/>
                    <a:gd name="T4" fmla="*/ 0 w 33372"/>
                    <a:gd name="T5" fmla="*/ 0 h 25836"/>
                    <a:gd name="T6" fmla="*/ 0 60000 65536"/>
                    <a:gd name="T7" fmla="*/ 0 60000 65536"/>
                    <a:gd name="T8" fmla="*/ 0 60000 65536"/>
                    <a:gd name="T9" fmla="*/ 0 w 33372"/>
                    <a:gd name="T10" fmla="*/ 0 h 25836"/>
                    <a:gd name="T11" fmla="*/ 33372 w 33372"/>
                    <a:gd name="T12" fmla="*/ 25836 h 25836"/>
                  </a:gdLst>
                  <a:ahLst/>
                  <a:cxnLst>
                    <a:cxn ang="T6">
                      <a:pos x="T0" y="T1"/>
                    </a:cxn>
                    <a:cxn ang="T7">
                      <a:pos x="T2" y="T3"/>
                    </a:cxn>
                    <a:cxn ang="T8">
                      <a:pos x="T4" y="T5"/>
                    </a:cxn>
                  </a:cxnLst>
                  <a:rect l="T9" t="T10" r="T11" b="T12"/>
                  <a:pathLst>
                    <a:path w="33372" h="25836" fill="none" extrusionOk="0">
                      <a:moveTo>
                        <a:pt x="419" y="25835"/>
                      </a:moveTo>
                      <a:cubicBezTo>
                        <a:pt x="140" y="24441"/>
                        <a:pt x="0" y="23022"/>
                        <a:pt x="0" y="21600"/>
                      </a:cubicBezTo>
                      <a:cubicBezTo>
                        <a:pt x="0" y="9670"/>
                        <a:pt x="9670" y="0"/>
                        <a:pt x="21600" y="0"/>
                      </a:cubicBezTo>
                      <a:cubicBezTo>
                        <a:pt x="25779" y="-1"/>
                        <a:pt x="29868" y="1212"/>
                        <a:pt x="33372" y="3489"/>
                      </a:cubicBezTo>
                    </a:path>
                    <a:path w="33372" h="25836" stroke="0" extrusionOk="0">
                      <a:moveTo>
                        <a:pt x="419" y="25835"/>
                      </a:moveTo>
                      <a:cubicBezTo>
                        <a:pt x="140" y="24441"/>
                        <a:pt x="0" y="23022"/>
                        <a:pt x="0" y="21600"/>
                      </a:cubicBezTo>
                      <a:cubicBezTo>
                        <a:pt x="0" y="9670"/>
                        <a:pt x="9670" y="0"/>
                        <a:pt x="21600" y="0"/>
                      </a:cubicBezTo>
                      <a:cubicBezTo>
                        <a:pt x="25779" y="-1"/>
                        <a:pt x="29868" y="1212"/>
                        <a:pt x="33372" y="3489"/>
                      </a:cubicBezTo>
                      <a:lnTo>
                        <a:pt x="21600" y="21600"/>
                      </a:lnTo>
                      <a:close/>
                    </a:path>
                  </a:pathLst>
                </a:custGeom>
                <a:solidFill>
                  <a:srgbClr val="E7EDED"/>
                </a:solidFill>
                <a:ln w="9525">
                  <a:noFill/>
                  <a:round/>
                  <a:headEnd/>
                  <a:tailEnd/>
                </a:ln>
              </p:spPr>
              <p:txBody>
                <a:bodyPr/>
                <a:lstStyle/>
                <a:p>
                  <a:endParaRPr lang="it-IT"/>
                </a:p>
              </p:txBody>
            </p:sp>
            <p:sp>
              <p:nvSpPr>
                <p:cNvPr id="35995" name="Arc 341"/>
                <p:cNvSpPr>
                  <a:spLocks/>
                </p:cNvSpPr>
                <p:nvPr/>
              </p:nvSpPr>
              <p:spPr bwMode="auto">
                <a:xfrm>
                  <a:off x="831" y="2011"/>
                  <a:ext cx="22" cy="13"/>
                </a:xfrm>
                <a:custGeom>
                  <a:avLst/>
                  <a:gdLst>
                    <a:gd name="T0" fmla="*/ 0 w 33223"/>
                    <a:gd name="T1" fmla="*/ 0 h 25910"/>
                    <a:gd name="T2" fmla="*/ 0 w 33223"/>
                    <a:gd name="T3" fmla="*/ 0 h 25910"/>
                    <a:gd name="T4" fmla="*/ 0 w 33223"/>
                    <a:gd name="T5" fmla="*/ 0 h 25910"/>
                    <a:gd name="T6" fmla="*/ 0 60000 65536"/>
                    <a:gd name="T7" fmla="*/ 0 60000 65536"/>
                    <a:gd name="T8" fmla="*/ 0 60000 65536"/>
                    <a:gd name="T9" fmla="*/ 0 w 33223"/>
                    <a:gd name="T10" fmla="*/ 0 h 25910"/>
                    <a:gd name="T11" fmla="*/ 33223 w 33223"/>
                    <a:gd name="T12" fmla="*/ 25910 h 25910"/>
                  </a:gdLst>
                  <a:ahLst/>
                  <a:cxnLst>
                    <a:cxn ang="T6">
                      <a:pos x="T0" y="T1"/>
                    </a:cxn>
                    <a:cxn ang="T7">
                      <a:pos x="T2" y="T3"/>
                    </a:cxn>
                    <a:cxn ang="T8">
                      <a:pos x="T4" y="T5"/>
                    </a:cxn>
                  </a:cxnLst>
                  <a:rect l="T9" t="T10" r="T11" b="T12"/>
                  <a:pathLst>
                    <a:path w="33223" h="25910" fill="none" extrusionOk="0">
                      <a:moveTo>
                        <a:pt x="434" y="25909"/>
                      </a:moveTo>
                      <a:cubicBezTo>
                        <a:pt x="145" y="24491"/>
                        <a:pt x="0" y="23047"/>
                        <a:pt x="0" y="21600"/>
                      </a:cubicBezTo>
                      <a:cubicBezTo>
                        <a:pt x="0" y="9670"/>
                        <a:pt x="9670" y="0"/>
                        <a:pt x="21600" y="0"/>
                      </a:cubicBezTo>
                      <a:cubicBezTo>
                        <a:pt x="25718" y="-1"/>
                        <a:pt x="29751" y="1177"/>
                        <a:pt x="33223" y="3393"/>
                      </a:cubicBezTo>
                    </a:path>
                    <a:path w="33223" h="25910" stroke="0" extrusionOk="0">
                      <a:moveTo>
                        <a:pt x="434" y="25909"/>
                      </a:moveTo>
                      <a:cubicBezTo>
                        <a:pt x="145" y="24491"/>
                        <a:pt x="0" y="23047"/>
                        <a:pt x="0" y="21600"/>
                      </a:cubicBezTo>
                      <a:cubicBezTo>
                        <a:pt x="0" y="9670"/>
                        <a:pt x="9670" y="0"/>
                        <a:pt x="21600" y="0"/>
                      </a:cubicBezTo>
                      <a:cubicBezTo>
                        <a:pt x="25718" y="-1"/>
                        <a:pt x="29751" y="1177"/>
                        <a:pt x="33223" y="3393"/>
                      </a:cubicBezTo>
                      <a:lnTo>
                        <a:pt x="21600" y="21600"/>
                      </a:lnTo>
                      <a:close/>
                    </a:path>
                  </a:pathLst>
                </a:custGeom>
                <a:solidFill>
                  <a:srgbClr val="E7EDED"/>
                </a:solidFill>
                <a:ln w="3175">
                  <a:solidFill>
                    <a:srgbClr val="6C8F93"/>
                  </a:solidFill>
                  <a:round/>
                  <a:headEnd/>
                  <a:tailEnd/>
                </a:ln>
              </p:spPr>
              <p:txBody>
                <a:bodyPr/>
                <a:lstStyle/>
                <a:p>
                  <a:endParaRPr lang="it-IT"/>
                </a:p>
              </p:txBody>
            </p:sp>
            <p:sp>
              <p:nvSpPr>
                <p:cNvPr id="35996" name="Arc 342"/>
                <p:cNvSpPr>
                  <a:spLocks/>
                </p:cNvSpPr>
                <p:nvPr/>
              </p:nvSpPr>
              <p:spPr bwMode="auto">
                <a:xfrm>
                  <a:off x="826" y="2042"/>
                  <a:ext cx="24" cy="10"/>
                </a:xfrm>
                <a:custGeom>
                  <a:avLst/>
                  <a:gdLst>
                    <a:gd name="T0" fmla="*/ 0 w 31800"/>
                    <a:gd name="T1" fmla="*/ 0 h 21600"/>
                    <a:gd name="T2" fmla="*/ 0 w 31800"/>
                    <a:gd name="T3" fmla="*/ 0 h 21600"/>
                    <a:gd name="T4" fmla="*/ 0 w 31800"/>
                    <a:gd name="T5" fmla="*/ 0 h 21600"/>
                    <a:gd name="T6" fmla="*/ 0 60000 65536"/>
                    <a:gd name="T7" fmla="*/ 0 60000 65536"/>
                    <a:gd name="T8" fmla="*/ 0 60000 65536"/>
                    <a:gd name="T9" fmla="*/ 0 w 31800"/>
                    <a:gd name="T10" fmla="*/ 0 h 21600"/>
                    <a:gd name="T11" fmla="*/ 31800 w 31800"/>
                    <a:gd name="T12" fmla="*/ 21600 h 21600"/>
                  </a:gdLst>
                  <a:ahLst/>
                  <a:cxnLst>
                    <a:cxn ang="T6">
                      <a:pos x="T0" y="T1"/>
                    </a:cxn>
                    <a:cxn ang="T7">
                      <a:pos x="T2" y="T3"/>
                    </a:cxn>
                    <a:cxn ang="T8">
                      <a:pos x="T4" y="T5"/>
                    </a:cxn>
                  </a:cxnLst>
                  <a:rect l="T9" t="T10" r="T11" b="T12"/>
                  <a:pathLst>
                    <a:path w="31800" h="21600" fill="none" extrusionOk="0">
                      <a:moveTo>
                        <a:pt x="31799" y="19039"/>
                      </a:moveTo>
                      <a:cubicBezTo>
                        <a:pt x="28662" y="20720"/>
                        <a:pt x="25158" y="21599"/>
                        <a:pt x="21600" y="21600"/>
                      </a:cubicBezTo>
                      <a:cubicBezTo>
                        <a:pt x="9670" y="21600"/>
                        <a:pt x="0" y="11929"/>
                        <a:pt x="0" y="0"/>
                      </a:cubicBezTo>
                    </a:path>
                    <a:path w="31800" h="21600" stroke="0" extrusionOk="0">
                      <a:moveTo>
                        <a:pt x="31799" y="19039"/>
                      </a:moveTo>
                      <a:cubicBezTo>
                        <a:pt x="28662" y="20720"/>
                        <a:pt x="25158" y="21599"/>
                        <a:pt x="21600" y="21600"/>
                      </a:cubicBezTo>
                      <a:cubicBezTo>
                        <a:pt x="9670" y="21600"/>
                        <a:pt x="0" y="11929"/>
                        <a:pt x="0" y="0"/>
                      </a:cubicBezTo>
                      <a:lnTo>
                        <a:pt x="21600" y="0"/>
                      </a:lnTo>
                      <a:close/>
                    </a:path>
                  </a:pathLst>
                </a:custGeom>
                <a:solidFill>
                  <a:srgbClr val="E7EDED"/>
                </a:solidFill>
                <a:ln w="9525">
                  <a:noFill/>
                  <a:round/>
                  <a:headEnd/>
                  <a:tailEnd/>
                </a:ln>
              </p:spPr>
              <p:txBody>
                <a:bodyPr/>
                <a:lstStyle/>
                <a:p>
                  <a:endParaRPr lang="it-IT"/>
                </a:p>
              </p:txBody>
            </p:sp>
            <p:sp>
              <p:nvSpPr>
                <p:cNvPr id="35997" name="Arc 343"/>
                <p:cNvSpPr>
                  <a:spLocks/>
                </p:cNvSpPr>
                <p:nvPr/>
              </p:nvSpPr>
              <p:spPr bwMode="auto">
                <a:xfrm>
                  <a:off x="827" y="2042"/>
                  <a:ext cx="22" cy="9"/>
                </a:xfrm>
                <a:custGeom>
                  <a:avLst/>
                  <a:gdLst>
                    <a:gd name="T0" fmla="*/ 0 w 31479"/>
                    <a:gd name="T1" fmla="*/ 0 h 21600"/>
                    <a:gd name="T2" fmla="*/ 0 w 31479"/>
                    <a:gd name="T3" fmla="*/ 0 h 21600"/>
                    <a:gd name="T4" fmla="*/ 0 w 31479"/>
                    <a:gd name="T5" fmla="*/ 0 h 21600"/>
                    <a:gd name="T6" fmla="*/ 0 60000 65536"/>
                    <a:gd name="T7" fmla="*/ 0 60000 65536"/>
                    <a:gd name="T8" fmla="*/ 0 60000 65536"/>
                    <a:gd name="T9" fmla="*/ 0 w 31479"/>
                    <a:gd name="T10" fmla="*/ 0 h 21600"/>
                    <a:gd name="T11" fmla="*/ 31479 w 31479"/>
                    <a:gd name="T12" fmla="*/ 21600 h 21600"/>
                  </a:gdLst>
                  <a:ahLst/>
                  <a:cxnLst>
                    <a:cxn ang="T6">
                      <a:pos x="T0" y="T1"/>
                    </a:cxn>
                    <a:cxn ang="T7">
                      <a:pos x="T2" y="T3"/>
                    </a:cxn>
                    <a:cxn ang="T8">
                      <a:pos x="T4" y="T5"/>
                    </a:cxn>
                  </a:cxnLst>
                  <a:rect l="T9" t="T10" r="T11" b="T12"/>
                  <a:pathLst>
                    <a:path w="31479" h="21600" fill="none" extrusionOk="0">
                      <a:moveTo>
                        <a:pt x="31478" y="19208"/>
                      </a:moveTo>
                      <a:cubicBezTo>
                        <a:pt x="28422" y="20780"/>
                        <a:pt x="25036" y="21599"/>
                        <a:pt x="21600" y="21600"/>
                      </a:cubicBezTo>
                      <a:cubicBezTo>
                        <a:pt x="9670" y="21600"/>
                        <a:pt x="0" y="11929"/>
                        <a:pt x="0" y="0"/>
                      </a:cubicBezTo>
                    </a:path>
                    <a:path w="31479" h="21600" stroke="0" extrusionOk="0">
                      <a:moveTo>
                        <a:pt x="31478" y="19208"/>
                      </a:moveTo>
                      <a:cubicBezTo>
                        <a:pt x="28422" y="20780"/>
                        <a:pt x="25036" y="21599"/>
                        <a:pt x="21600" y="21600"/>
                      </a:cubicBezTo>
                      <a:cubicBezTo>
                        <a:pt x="9670" y="21600"/>
                        <a:pt x="0" y="11929"/>
                        <a:pt x="0" y="0"/>
                      </a:cubicBezTo>
                      <a:lnTo>
                        <a:pt x="21600" y="0"/>
                      </a:lnTo>
                      <a:close/>
                    </a:path>
                  </a:pathLst>
                </a:custGeom>
                <a:solidFill>
                  <a:srgbClr val="E7EDED"/>
                </a:solidFill>
                <a:ln w="3175">
                  <a:solidFill>
                    <a:srgbClr val="6C8F93"/>
                  </a:solidFill>
                  <a:round/>
                  <a:headEnd/>
                  <a:tailEnd/>
                </a:ln>
              </p:spPr>
              <p:txBody>
                <a:bodyPr/>
                <a:lstStyle/>
                <a:p>
                  <a:endParaRPr lang="it-IT"/>
                </a:p>
              </p:txBody>
            </p:sp>
            <p:sp>
              <p:nvSpPr>
                <p:cNvPr id="35998" name="Arc 344"/>
                <p:cNvSpPr>
                  <a:spLocks/>
                </p:cNvSpPr>
                <p:nvPr/>
              </p:nvSpPr>
              <p:spPr bwMode="auto">
                <a:xfrm>
                  <a:off x="890" y="2010"/>
                  <a:ext cx="18" cy="14"/>
                </a:xfrm>
                <a:custGeom>
                  <a:avLst/>
                  <a:gdLst>
                    <a:gd name="T0" fmla="*/ 0 w 26126"/>
                    <a:gd name="T1" fmla="*/ 0 h 32795"/>
                    <a:gd name="T2" fmla="*/ 0 w 26126"/>
                    <a:gd name="T3" fmla="*/ 0 h 32795"/>
                    <a:gd name="T4" fmla="*/ 0 w 26126"/>
                    <a:gd name="T5" fmla="*/ 0 h 32795"/>
                    <a:gd name="T6" fmla="*/ 0 60000 65536"/>
                    <a:gd name="T7" fmla="*/ 0 60000 65536"/>
                    <a:gd name="T8" fmla="*/ 0 60000 65536"/>
                    <a:gd name="T9" fmla="*/ 0 w 26126"/>
                    <a:gd name="T10" fmla="*/ 0 h 32795"/>
                    <a:gd name="T11" fmla="*/ 26126 w 26126"/>
                    <a:gd name="T12" fmla="*/ 32795 h 32795"/>
                  </a:gdLst>
                  <a:ahLst/>
                  <a:cxnLst>
                    <a:cxn ang="T6">
                      <a:pos x="T0" y="T1"/>
                    </a:cxn>
                    <a:cxn ang="T7">
                      <a:pos x="T2" y="T3"/>
                    </a:cxn>
                    <a:cxn ang="T8">
                      <a:pos x="T4" y="T5"/>
                    </a:cxn>
                  </a:cxnLst>
                  <a:rect l="T9" t="T10" r="T11" b="T12"/>
                  <a:pathLst>
                    <a:path w="26126" h="32795" fill="none" extrusionOk="0">
                      <a:moveTo>
                        <a:pt x="0" y="479"/>
                      </a:moveTo>
                      <a:cubicBezTo>
                        <a:pt x="1487" y="160"/>
                        <a:pt x="3004" y="-1"/>
                        <a:pt x="4526" y="0"/>
                      </a:cubicBezTo>
                      <a:cubicBezTo>
                        <a:pt x="16455" y="0"/>
                        <a:pt x="26126" y="9670"/>
                        <a:pt x="26126" y="21600"/>
                      </a:cubicBezTo>
                      <a:cubicBezTo>
                        <a:pt x="26126" y="25547"/>
                        <a:pt x="25044" y="29419"/>
                        <a:pt x="22998" y="32795"/>
                      </a:cubicBezTo>
                    </a:path>
                    <a:path w="26126" h="32795" stroke="0" extrusionOk="0">
                      <a:moveTo>
                        <a:pt x="0" y="479"/>
                      </a:moveTo>
                      <a:cubicBezTo>
                        <a:pt x="1487" y="160"/>
                        <a:pt x="3004" y="-1"/>
                        <a:pt x="4526" y="0"/>
                      </a:cubicBezTo>
                      <a:cubicBezTo>
                        <a:pt x="16455" y="0"/>
                        <a:pt x="26126" y="9670"/>
                        <a:pt x="26126" y="21600"/>
                      </a:cubicBezTo>
                      <a:cubicBezTo>
                        <a:pt x="26126" y="25547"/>
                        <a:pt x="25044" y="29419"/>
                        <a:pt x="22998" y="32795"/>
                      </a:cubicBezTo>
                      <a:lnTo>
                        <a:pt x="4526" y="21600"/>
                      </a:lnTo>
                      <a:close/>
                    </a:path>
                  </a:pathLst>
                </a:custGeom>
                <a:solidFill>
                  <a:srgbClr val="E7EDED"/>
                </a:solidFill>
                <a:ln w="9525">
                  <a:noFill/>
                  <a:round/>
                  <a:headEnd/>
                  <a:tailEnd/>
                </a:ln>
              </p:spPr>
              <p:txBody>
                <a:bodyPr/>
                <a:lstStyle/>
                <a:p>
                  <a:endParaRPr lang="it-IT"/>
                </a:p>
              </p:txBody>
            </p:sp>
            <p:sp>
              <p:nvSpPr>
                <p:cNvPr id="35999" name="Arc 345"/>
                <p:cNvSpPr>
                  <a:spLocks/>
                </p:cNvSpPr>
                <p:nvPr/>
              </p:nvSpPr>
              <p:spPr bwMode="auto">
                <a:xfrm>
                  <a:off x="890" y="2011"/>
                  <a:ext cx="17" cy="12"/>
                </a:xfrm>
                <a:custGeom>
                  <a:avLst/>
                  <a:gdLst>
                    <a:gd name="T0" fmla="*/ 0 w 25919"/>
                    <a:gd name="T1" fmla="*/ 0 h 33197"/>
                    <a:gd name="T2" fmla="*/ 0 w 25919"/>
                    <a:gd name="T3" fmla="*/ 0 h 33197"/>
                    <a:gd name="T4" fmla="*/ 0 w 25919"/>
                    <a:gd name="T5" fmla="*/ 0 h 33197"/>
                    <a:gd name="T6" fmla="*/ 0 60000 65536"/>
                    <a:gd name="T7" fmla="*/ 0 60000 65536"/>
                    <a:gd name="T8" fmla="*/ 0 60000 65536"/>
                    <a:gd name="T9" fmla="*/ 0 w 25919"/>
                    <a:gd name="T10" fmla="*/ 0 h 33197"/>
                    <a:gd name="T11" fmla="*/ 25919 w 25919"/>
                    <a:gd name="T12" fmla="*/ 33197 h 33197"/>
                  </a:gdLst>
                  <a:ahLst/>
                  <a:cxnLst>
                    <a:cxn ang="T6">
                      <a:pos x="T0" y="T1"/>
                    </a:cxn>
                    <a:cxn ang="T7">
                      <a:pos x="T2" y="T3"/>
                    </a:cxn>
                    <a:cxn ang="T8">
                      <a:pos x="T4" y="T5"/>
                    </a:cxn>
                  </a:cxnLst>
                  <a:rect l="T9" t="T10" r="T11" b="T12"/>
                  <a:pathLst>
                    <a:path w="25919" h="33197" fill="none" extrusionOk="0">
                      <a:moveTo>
                        <a:pt x="0" y="436"/>
                      </a:moveTo>
                      <a:cubicBezTo>
                        <a:pt x="1421" y="146"/>
                        <a:pt x="2868" y="-1"/>
                        <a:pt x="4319" y="0"/>
                      </a:cubicBezTo>
                      <a:cubicBezTo>
                        <a:pt x="16248" y="0"/>
                        <a:pt x="25919" y="9670"/>
                        <a:pt x="25919" y="21600"/>
                      </a:cubicBezTo>
                      <a:cubicBezTo>
                        <a:pt x="25919" y="25708"/>
                        <a:pt x="24747" y="29731"/>
                        <a:pt x="22541" y="33196"/>
                      </a:cubicBezTo>
                    </a:path>
                    <a:path w="25919" h="33197" stroke="0" extrusionOk="0">
                      <a:moveTo>
                        <a:pt x="0" y="436"/>
                      </a:moveTo>
                      <a:cubicBezTo>
                        <a:pt x="1421" y="146"/>
                        <a:pt x="2868" y="-1"/>
                        <a:pt x="4319" y="0"/>
                      </a:cubicBezTo>
                      <a:cubicBezTo>
                        <a:pt x="16248" y="0"/>
                        <a:pt x="25919" y="9670"/>
                        <a:pt x="25919" y="21600"/>
                      </a:cubicBezTo>
                      <a:cubicBezTo>
                        <a:pt x="25919" y="25708"/>
                        <a:pt x="24747" y="29731"/>
                        <a:pt x="22541" y="33196"/>
                      </a:cubicBezTo>
                      <a:lnTo>
                        <a:pt x="4319" y="21600"/>
                      </a:lnTo>
                      <a:close/>
                    </a:path>
                  </a:pathLst>
                </a:custGeom>
                <a:solidFill>
                  <a:srgbClr val="E7EDED"/>
                </a:solidFill>
                <a:ln w="3175">
                  <a:solidFill>
                    <a:srgbClr val="6C8F93"/>
                  </a:solidFill>
                  <a:round/>
                  <a:headEnd/>
                  <a:tailEnd/>
                </a:ln>
              </p:spPr>
              <p:txBody>
                <a:bodyPr/>
                <a:lstStyle/>
                <a:p>
                  <a:endParaRPr lang="it-IT"/>
                </a:p>
              </p:txBody>
            </p:sp>
            <p:sp>
              <p:nvSpPr>
                <p:cNvPr id="36000" name="Arc 346"/>
                <p:cNvSpPr>
                  <a:spLocks/>
                </p:cNvSpPr>
                <p:nvPr/>
              </p:nvSpPr>
              <p:spPr bwMode="auto">
                <a:xfrm>
                  <a:off x="896" y="2024"/>
                  <a:ext cx="16" cy="13"/>
                </a:xfrm>
                <a:custGeom>
                  <a:avLst/>
                  <a:gdLst>
                    <a:gd name="T0" fmla="*/ 0 w 21600"/>
                    <a:gd name="T1" fmla="*/ 0 h 28809"/>
                    <a:gd name="T2" fmla="*/ 0 w 21600"/>
                    <a:gd name="T3" fmla="*/ 0 h 28809"/>
                    <a:gd name="T4" fmla="*/ 0 w 21600"/>
                    <a:gd name="T5" fmla="*/ 0 h 28809"/>
                    <a:gd name="T6" fmla="*/ 0 60000 65536"/>
                    <a:gd name="T7" fmla="*/ 0 60000 65536"/>
                    <a:gd name="T8" fmla="*/ 0 60000 65536"/>
                    <a:gd name="T9" fmla="*/ 0 w 21600"/>
                    <a:gd name="T10" fmla="*/ 0 h 28809"/>
                    <a:gd name="T11" fmla="*/ 21600 w 21600"/>
                    <a:gd name="T12" fmla="*/ 28809 h 28809"/>
                  </a:gdLst>
                  <a:ahLst/>
                  <a:cxnLst>
                    <a:cxn ang="T6">
                      <a:pos x="T0" y="T1"/>
                    </a:cxn>
                    <a:cxn ang="T7">
                      <a:pos x="T2" y="T3"/>
                    </a:cxn>
                    <a:cxn ang="T8">
                      <a:pos x="T4" y="T5"/>
                    </a:cxn>
                  </a:cxnLst>
                  <a:rect l="T9" t="T10" r="T11" b="T12"/>
                  <a:pathLst>
                    <a:path w="21600" h="28809" fill="none" extrusionOk="0">
                      <a:moveTo>
                        <a:pt x="13827" y="0"/>
                      </a:moveTo>
                      <a:cubicBezTo>
                        <a:pt x="18752" y="4104"/>
                        <a:pt x="21600" y="10183"/>
                        <a:pt x="21600" y="16594"/>
                      </a:cubicBezTo>
                      <a:cubicBezTo>
                        <a:pt x="21600" y="20954"/>
                        <a:pt x="20280" y="25212"/>
                        <a:pt x="17814" y="28809"/>
                      </a:cubicBezTo>
                    </a:path>
                    <a:path w="21600" h="28809" stroke="0" extrusionOk="0">
                      <a:moveTo>
                        <a:pt x="13827" y="0"/>
                      </a:moveTo>
                      <a:cubicBezTo>
                        <a:pt x="18752" y="4104"/>
                        <a:pt x="21600" y="10183"/>
                        <a:pt x="21600" y="16594"/>
                      </a:cubicBezTo>
                      <a:cubicBezTo>
                        <a:pt x="21600" y="20954"/>
                        <a:pt x="20280" y="25212"/>
                        <a:pt x="17814" y="28809"/>
                      </a:cubicBezTo>
                      <a:lnTo>
                        <a:pt x="0" y="16594"/>
                      </a:lnTo>
                      <a:close/>
                    </a:path>
                  </a:pathLst>
                </a:custGeom>
                <a:solidFill>
                  <a:srgbClr val="E7EDED"/>
                </a:solidFill>
                <a:ln w="9525">
                  <a:noFill/>
                  <a:round/>
                  <a:headEnd/>
                  <a:tailEnd/>
                </a:ln>
              </p:spPr>
              <p:txBody>
                <a:bodyPr/>
                <a:lstStyle/>
                <a:p>
                  <a:endParaRPr lang="it-IT"/>
                </a:p>
              </p:txBody>
            </p:sp>
            <p:sp>
              <p:nvSpPr>
                <p:cNvPr id="36001" name="Arc 347"/>
                <p:cNvSpPr>
                  <a:spLocks/>
                </p:cNvSpPr>
                <p:nvPr/>
              </p:nvSpPr>
              <p:spPr bwMode="auto">
                <a:xfrm>
                  <a:off x="896" y="2025"/>
                  <a:ext cx="15" cy="12"/>
                </a:xfrm>
                <a:custGeom>
                  <a:avLst/>
                  <a:gdLst>
                    <a:gd name="T0" fmla="*/ 0 w 21600"/>
                    <a:gd name="T1" fmla="*/ 0 h 29422"/>
                    <a:gd name="T2" fmla="*/ 0 w 21600"/>
                    <a:gd name="T3" fmla="*/ 0 h 29422"/>
                    <a:gd name="T4" fmla="*/ 0 w 21600"/>
                    <a:gd name="T5" fmla="*/ 0 h 29422"/>
                    <a:gd name="T6" fmla="*/ 0 60000 65536"/>
                    <a:gd name="T7" fmla="*/ 0 60000 65536"/>
                    <a:gd name="T8" fmla="*/ 0 60000 65536"/>
                    <a:gd name="T9" fmla="*/ 0 w 21600"/>
                    <a:gd name="T10" fmla="*/ 0 h 29422"/>
                    <a:gd name="T11" fmla="*/ 21600 w 21600"/>
                    <a:gd name="T12" fmla="*/ 29422 h 29422"/>
                  </a:gdLst>
                  <a:ahLst/>
                  <a:cxnLst>
                    <a:cxn ang="T6">
                      <a:pos x="T0" y="T1"/>
                    </a:cxn>
                    <a:cxn ang="T7">
                      <a:pos x="T2" y="T3"/>
                    </a:cxn>
                    <a:cxn ang="T8">
                      <a:pos x="T4" y="T5"/>
                    </a:cxn>
                  </a:cxnLst>
                  <a:rect l="T9" t="T10" r="T11" b="T12"/>
                  <a:pathLst>
                    <a:path w="21600" h="29422" fill="none" extrusionOk="0">
                      <a:moveTo>
                        <a:pt x="13493" y="-1"/>
                      </a:moveTo>
                      <a:cubicBezTo>
                        <a:pt x="18617" y="4099"/>
                        <a:pt x="21600" y="10305"/>
                        <a:pt x="21600" y="16867"/>
                      </a:cubicBezTo>
                      <a:cubicBezTo>
                        <a:pt x="21600" y="21368"/>
                        <a:pt x="20193" y="25758"/>
                        <a:pt x="17576" y="29421"/>
                      </a:cubicBezTo>
                    </a:path>
                    <a:path w="21600" h="29422" stroke="0" extrusionOk="0">
                      <a:moveTo>
                        <a:pt x="13493" y="-1"/>
                      </a:moveTo>
                      <a:cubicBezTo>
                        <a:pt x="18617" y="4099"/>
                        <a:pt x="21600" y="10305"/>
                        <a:pt x="21600" y="16867"/>
                      </a:cubicBezTo>
                      <a:cubicBezTo>
                        <a:pt x="21600" y="21368"/>
                        <a:pt x="20193" y="25758"/>
                        <a:pt x="17576" y="29421"/>
                      </a:cubicBezTo>
                      <a:lnTo>
                        <a:pt x="0" y="16867"/>
                      </a:lnTo>
                      <a:close/>
                    </a:path>
                  </a:pathLst>
                </a:custGeom>
                <a:solidFill>
                  <a:srgbClr val="E7EDED"/>
                </a:solidFill>
                <a:ln w="3175">
                  <a:solidFill>
                    <a:srgbClr val="6C8F93"/>
                  </a:solidFill>
                  <a:round/>
                  <a:headEnd/>
                  <a:tailEnd/>
                </a:ln>
              </p:spPr>
              <p:txBody>
                <a:bodyPr/>
                <a:lstStyle/>
                <a:p>
                  <a:endParaRPr lang="it-IT"/>
                </a:p>
              </p:txBody>
            </p:sp>
            <p:sp>
              <p:nvSpPr>
                <p:cNvPr id="36002" name="Arc 348"/>
                <p:cNvSpPr>
                  <a:spLocks/>
                </p:cNvSpPr>
                <p:nvPr/>
              </p:nvSpPr>
              <p:spPr bwMode="auto">
                <a:xfrm>
                  <a:off x="890" y="2037"/>
                  <a:ext cx="20" cy="19"/>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9525">
                  <a:noFill/>
                  <a:round/>
                  <a:headEnd/>
                  <a:tailEnd/>
                </a:ln>
              </p:spPr>
              <p:txBody>
                <a:bodyPr/>
                <a:lstStyle/>
                <a:p>
                  <a:endParaRPr lang="it-IT"/>
                </a:p>
              </p:txBody>
            </p:sp>
            <p:sp>
              <p:nvSpPr>
                <p:cNvPr id="36003" name="Arc 349"/>
                <p:cNvSpPr>
                  <a:spLocks/>
                </p:cNvSpPr>
                <p:nvPr/>
              </p:nvSpPr>
              <p:spPr bwMode="auto">
                <a:xfrm>
                  <a:off x="891" y="2037"/>
                  <a:ext cx="18" cy="18"/>
                </a:xfrm>
                <a:custGeom>
                  <a:avLst/>
                  <a:gdLst>
                    <a:gd name="T0" fmla="*/ 0 w 28431"/>
                    <a:gd name="T1" fmla="*/ 0 h 27648"/>
                    <a:gd name="T2" fmla="*/ 0 w 28431"/>
                    <a:gd name="T3" fmla="*/ 0 h 27648"/>
                    <a:gd name="T4" fmla="*/ 0 w 28431"/>
                    <a:gd name="T5" fmla="*/ 0 h 27648"/>
                    <a:gd name="T6" fmla="*/ 0 60000 65536"/>
                    <a:gd name="T7" fmla="*/ 0 60000 65536"/>
                    <a:gd name="T8" fmla="*/ 0 60000 65536"/>
                    <a:gd name="T9" fmla="*/ 0 w 28431"/>
                    <a:gd name="T10" fmla="*/ 0 h 27648"/>
                    <a:gd name="T11" fmla="*/ 28431 w 28431"/>
                    <a:gd name="T12" fmla="*/ 27648 h 27648"/>
                  </a:gdLst>
                  <a:ahLst/>
                  <a:cxnLst>
                    <a:cxn ang="T6">
                      <a:pos x="T0" y="T1"/>
                    </a:cxn>
                    <a:cxn ang="T7">
                      <a:pos x="T2" y="T3"/>
                    </a:cxn>
                    <a:cxn ang="T8">
                      <a:pos x="T4" y="T5"/>
                    </a:cxn>
                  </a:cxnLst>
                  <a:rect l="T9" t="T10" r="T11" b="T12"/>
                  <a:pathLst>
                    <a:path w="28431" h="27648" fill="none" extrusionOk="0">
                      <a:moveTo>
                        <a:pt x="27566" y="-1"/>
                      </a:moveTo>
                      <a:cubicBezTo>
                        <a:pt x="28140" y="1964"/>
                        <a:pt x="28431" y="4001"/>
                        <a:pt x="28431" y="6048"/>
                      </a:cubicBezTo>
                      <a:cubicBezTo>
                        <a:pt x="28431" y="17977"/>
                        <a:pt x="18760" y="27648"/>
                        <a:pt x="6831" y="27648"/>
                      </a:cubicBezTo>
                      <a:cubicBezTo>
                        <a:pt x="4509" y="27648"/>
                        <a:pt x="2202" y="27273"/>
                        <a:pt x="0" y="26539"/>
                      </a:cubicBezTo>
                    </a:path>
                    <a:path w="28431" h="27648" stroke="0" extrusionOk="0">
                      <a:moveTo>
                        <a:pt x="27566" y="-1"/>
                      </a:moveTo>
                      <a:cubicBezTo>
                        <a:pt x="28140" y="1964"/>
                        <a:pt x="28431" y="4001"/>
                        <a:pt x="28431" y="6048"/>
                      </a:cubicBezTo>
                      <a:cubicBezTo>
                        <a:pt x="28431" y="17977"/>
                        <a:pt x="18760" y="27648"/>
                        <a:pt x="6831" y="27648"/>
                      </a:cubicBezTo>
                      <a:cubicBezTo>
                        <a:pt x="4509" y="27648"/>
                        <a:pt x="2202" y="27273"/>
                        <a:pt x="0" y="26539"/>
                      </a:cubicBezTo>
                      <a:lnTo>
                        <a:pt x="6831" y="6048"/>
                      </a:lnTo>
                      <a:close/>
                    </a:path>
                  </a:pathLst>
                </a:custGeom>
                <a:solidFill>
                  <a:srgbClr val="E7EDED"/>
                </a:solidFill>
                <a:ln w="3175">
                  <a:solidFill>
                    <a:srgbClr val="6C8F93"/>
                  </a:solidFill>
                  <a:round/>
                  <a:headEnd/>
                  <a:tailEnd/>
                </a:ln>
              </p:spPr>
              <p:txBody>
                <a:bodyPr/>
                <a:lstStyle/>
                <a:p>
                  <a:endParaRPr lang="it-IT"/>
                </a:p>
              </p:txBody>
            </p:sp>
            <p:sp>
              <p:nvSpPr>
                <p:cNvPr id="36004" name="Arc 350"/>
                <p:cNvSpPr>
                  <a:spLocks/>
                </p:cNvSpPr>
                <p:nvPr/>
              </p:nvSpPr>
              <p:spPr bwMode="auto">
                <a:xfrm>
                  <a:off x="820" y="2024"/>
                  <a:ext cx="10" cy="17"/>
                </a:xfrm>
                <a:custGeom>
                  <a:avLst/>
                  <a:gdLst>
                    <a:gd name="T0" fmla="*/ 0 w 21600"/>
                    <a:gd name="T1" fmla="*/ 0 h 41382"/>
                    <a:gd name="T2" fmla="*/ 0 w 21600"/>
                    <a:gd name="T3" fmla="*/ 0 h 41382"/>
                    <a:gd name="T4" fmla="*/ 0 w 21600"/>
                    <a:gd name="T5" fmla="*/ 0 h 41382"/>
                    <a:gd name="T6" fmla="*/ 0 60000 65536"/>
                    <a:gd name="T7" fmla="*/ 0 60000 65536"/>
                    <a:gd name="T8" fmla="*/ 0 60000 65536"/>
                    <a:gd name="T9" fmla="*/ 0 w 21600"/>
                    <a:gd name="T10" fmla="*/ 0 h 41382"/>
                    <a:gd name="T11" fmla="*/ 21600 w 21600"/>
                    <a:gd name="T12" fmla="*/ 41382 h 41382"/>
                  </a:gdLst>
                  <a:ahLst/>
                  <a:cxnLst>
                    <a:cxn ang="T6">
                      <a:pos x="T0" y="T1"/>
                    </a:cxn>
                    <a:cxn ang="T7">
                      <a:pos x="T2" y="T3"/>
                    </a:cxn>
                    <a:cxn ang="T8">
                      <a:pos x="T4" y="T5"/>
                    </a:cxn>
                  </a:cxnLst>
                  <a:rect l="T9" t="T10" r="T11" b="T12"/>
                  <a:pathLst>
                    <a:path w="21600" h="41382" fill="none" extrusionOk="0">
                      <a:moveTo>
                        <a:pt x="13091" y="41381"/>
                      </a:moveTo>
                      <a:cubicBezTo>
                        <a:pt x="5149" y="37977"/>
                        <a:pt x="0" y="30168"/>
                        <a:pt x="0" y="21528"/>
                      </a:cubicBezTo>
                      <a:cubicBezTo>
                        <a:pt x="-1" y="10281"/>
                        <a:pt x="8629" y="916"/>
                        <a:pt x="19838" y="-1"/>
                      </a:cubicBezTo>
                    </a:path>
                    <a:path w="21600" h="41382" stroke="0" extrusionOk="0">
                      <a:moveTo>
                        <a:pt x="13091" y="41381"/>
                      </a:moveTo>
                      <a:cubicBezTo>
                        <a:pt x="5149" y="37977"/>
                        <a:pt x="0" y="30168"/>
                        <a:pt x="0" y="21528"/>
                      </a:cubicBezTo>
                      <a:cubicBezTo>
                        <a:pt x="-1" y="10281"/>
                        <a:pt x="8629" y="916"/>
                        <a:pt x="19838" y="-1"/>
                      </a:cubicBezTo>
                      <a:lnTo>
                        <a:pt x="21600" y="21528"/>
                      </a:lnTo>
                      <a:close/>
                    </a:path>
                  </a:pathLst>
                </a:custGeom>
                <a:solidFill>
                  <a:srgbClr val="E7EDED"/>
                </a:solidFill>
                <a:ln w="9525">
                  <a:noFill/>
                  <a:round/>
                  <a:headEnd/>
                  <a:tailEnd/>
                </a:ln>
              </p:spPr>
              <p:txBody>
                <a:bodyPr/>
                <a:lstStyle/>
                <a:p>
                  <a:endParaRPr lang="it-IT"/>
                </a:p>
              </p:txBody>
            </p:sp>
            <p:sp>
              <p:nvSpPr>
                <p:cNvPr id="36005" name="Arc 351"/>
                <p:cNvSpPr>
                  <a:spLocks/>
                </p:cNvSpPr>
                <p:nvPr/>
              </p:nvSpPr>
              <p:spPr bwMode="auto">
                <a:xfrm>
                  <a:off x="821" y="2025"/>
                  <a:ext cx="9" cy="15"/>
                </a:xfrm>
                <a:custGeom>
                  <a:avLst/>
                  <a:gdLst>
                    <a:gd name="T0" fmla="*/ 0 w 21600"/>
                    <a:gd name="T1" fmla="*/ 0 h 41421"/>
                    <a:gd name="T2" fmla="*/ 0 w 21600"/>
                    <a:gd name="T3" fmla="*/ 0 h 41421"/>
                    <a:gd name="T4" fmla="*/ 0 w 21600"/>
                    <a:gd name="T5" fmla="*/ 0 h 41421"/>
                    <a:gd name="T6" fmla="*/ 0 60000 65536"/>
                    <a:gd name="T7" fmla="*/ 0 60000 65536"/>
                    <a:gd name="T8" fmla="*/ 0 60000 65536"/>
                    <a:gd name="T9" fmla="*/ 0 w 21600"/>
                    <a:gd name="T10" fmla="*/ 0 h 41421"/>
                    <a:gd name="T11" fmla="*/ 21600 w 21600"/>
                    <a:gd name="T12" fmla="*/ 41421 h 41421"/>
                  </a:gdLst>
                  <a:ahLst/>
                  <a:cxnLst>
                    <a:cxn ang="T6">
                      <a:pos x="T0" y="T1"/>
                    </a:cxn>
                    <a:cxn ang="T7">
                      <a:pos x="T2" y="T3"/>
                    </a:cxn>
                    <a:cxn ang="T8">
                      <a:pos x="T4" y="T5"/>
                    </a:cxn>
                  </a:cxnLst>
                  <a:rect l="T9" t="T10" r="T11" b="T12"/>
                  <a:pathLst>
                    <a:path w="21600" h="41421" fill="none" extrusionOk="0">
                      <a:moveTo>
                        <a:pt x="13179" y="41421"/>
                      </a:moveTo>
                      <a:cubicBezTo>
                        <a:pt x="5190" y="38039"/>
                        <a:pt x="0" y="30205"/>
                        <a:pt x="0" y="21530"/>
                      </a:cubicBezTo>
                      <a:cubicBezTo>
                        <a:pt x="-1" y="10275"/>
                        <a:pt x="8641" y="906"/>
                        <a:pt x="19860" y="0"/>
                      </a:cubicBezTo>
                    </a:path>
                    <a:path w="21600" h="41421" stroke="0" extrusionOk="0">
                      <a:moveTo>
                        <a:pt x="13179" y="41421"/>
                      </a:moveTo>
                      <a:cubicBezTo>
                        <a:pt x="5190" y="38039"/>
                        <a:pt x="0" y="30205"/>
                        <a:pt x="0" y="21530"/>
                      </a:cubicBezTo>
                      <a:cubicBezTo>
                        <a:pt x="-1" y="10275"/>
                        <a:pt x="8641" y="906"/>
                        <a:pt x="19860" y="0"/>
                      </a:cubicBezTo>
                      <a:lnTo>
                        <a:pt x="21600" y="21530"/>
                      </a:lnTo>
                      <a:close/>
                    </a:path>
                  </a:pathLst>
                </a:custGeom>
                <a:solidFill>
                  <a:srgbClr val="E7EDED"/>
                </a:solidFill>
                <a:ln w="3175">
                  <a:solidFill>
                    <a:srgbClr val="6C8F93"/>
                  </a:solidFill>
                  <a:round/>
                  <a:headEnd/>
                  <a:tailEnd/>
                </a:ln>
              </p:spPr>
              <p:txBody>
                <a:bodyPr/>
                <a:lstStyle/>
                <a:p>
                  <a:endParaRPr lang="it-IT"/>
                </a:p>
              </p:txBody>
            </p:sp>
            <p:sp>
              <p:nvSpPr>
                <p:cNvPr id="36006" name="Arc 352"/>
                <p:cNvSpPr>
                  <a:spLocks/>
                </p:cNvSpPr>
                <p:nvPr/>
              </p:nvSpPr>
              <p:spPr bwMode="auto">
                <a:xfrm>
                  <a:off x="849" y="2048"/>
                  <a:ext cx="42" cy="12"/>
                </a:xfrm>
                <a:custGeom>
                  <a:avLst/>
                  <a:gdLst>
                    <a:gd name="T0" fmla="*/ 0 w 39208"/>
                    <a:gd name="T1" fmla="*/ 0 h 21600"/>
                    <a:gd name="T2" fmla="*/ 0 w 39208"/>
                    <a:gd name="T3" fmla="*/ 0 h 21600"/>
                    <a:gd name="T4" fmla="*/ 0 w 39208"/>
                    <a:gd name="T5" fmla="*/ 0 h 21600"/>
                    <a:gd name="T6" fmla="*/ 0 60000 65536"/>
                    <a:gd name="T7" fmla="*/ 0 60000 65536"/>
                    <a:gd name="T8" fmla="*/ 0 60000 65536"/>
                    <a:gd name="T9" fmla="*/ 0 w 39208"/>
                    <a:gd name="T10" fmla="*/ 0 h 21600"/>
                    <a:gd name="T11" fmla="*/ 39208 w 39208"/>
                    <a:gd name="T12" fmla="*/ 21600 h 21600"/>
                  </a:gdLst>
                  <a:ahLst/>
                  <a:cxnLst>
                    <a:cxn ang="T6">
                      <a:pos x="T0" y="T1"/>
                    </a:cxn>
                    <a:cxn ang="T7">
                      <a:pos x="T2" y="T3"/>
                    </a:cxn>
                    <a:cxn ang="T8">
                      <a:pos x="T4" y="T5"/>
                    </a:cxn>
                  </a:cxnLst>
                  <a:rect l="T9" t="T10" r="T11" b="T12"/>
                  <a:pathLst>
                    <a:path w="39208" h="21600" fill="none" extrusionOk="0">
                      <a:moveTo>
                        <a:pt x="39208" y="11629"/>
                      </a:moveTo>
                      <a:cubicBezTo>
                        <a:pt x="35239" y="17840"/>
                        <a:pt x="28377" y="21599"/>
                        <a:pt x="21006" y="21600"/>
                      </a:cubicBezTo>
                      <a:cubicBezTo>
                        <a:pt x="11015" y="21600"/>
                        <a:pt x="2328" y="14748"/>
                        <a:pt x="0" y="5032"/>
                      </a:cubicBezTo>
                    </a:path>
                    <a:path w="39208" h="21600" stroke="0" extrusionOk="0">
                      <a:moveTo>
                        <a:pt x="39208" y="11629"/>
                      </a:moveTo>
                      <a:cubicBezTo>
                        <a:pt x="35239" y="17840"/>
                        <a:pt x="28377" y="21599"/>
                        <a:pt x="21006" y="21600"/>
                      </a:cubicBezTo>
                      <a:cubicBezTo>
                        <a:pt x="11015" y="21600"/>
                        <a:pt x="2328" y="14748"/>
                        <a:pt x="0" y="5032"/>
                      </a:cubicBezTo>
                      <a:lnTo>
                        <a:pt x="21006" y="0"/>
                      </a:lnTo>
                      <a:close/>
                    </a:path>
                  </a:pathLst>
                </a:custGeom>
                <a:solidFill>
                  <a:srgbClr val="E7EDED"/>
                </a:solidFill>
                <a:ln w="9525">
                  <a:noFill/>
                  <a:round/>
                  <a:headEnd/>
                  <a:tailEnd/>
                </a:ln>
              </p:spPr>
              <p:txBody>
                <a:bodyPr/>
                <a:lstStyle/>
                <a:p>
                  <a:endParaRPr lang="it-IT"/>
                </a:p>
              </p:txBody>
            </p:sp>
            <p:sp>
              <p:nvSpPr>
                <p:cNvPr id="36007" name="Arc 353"/>
                <p:cNvSpPr>
                  <a:spLocks/>
                </p:cNvSpPr>
                <p:nvPr/>
              </p:nvSpPr>
              <p:spPr bwMode="auto">
                <a:xfrm>
                  <a:off x="850" y="2048"/>
                  <a:ext cx="40" cy="11"/>
                </a:xfrm>
                <a:custGeom>
                  <a:avLst/>
                  <a:gdLst>
                    <a:gd name="T0" fmla="*/ 0 w 38927"/>
                    <a:gd name="T1" fmla="*/ 0 h 21600"/>
                    <a:gd name="T2" fmla="*/ 0 w 38927"/>
                    <a:gd name="T3" fmla="*/ 0 h 21600"/>
                    <a:gd name="T4" fmla="*/ 0 w 38927"/>
                    <a:gd name="T5" fmla="*/ 0 h 21600"/>
                    <a:gd name="T6" fmla="*/ 0 60000 65536"/>
                    <a:gd name="T7" fmla="*/ 0 60000 65536"/>
                    <a:gd name="T8" fmla="*/ 0 60000 65536"/>
                    <a:gd name="T9" fmla="*/ 0 w 38927"/>
                    <a:gd name="T10" fmla="*/ 0 h 21600"/>
                    <a:gd name="T11" fmla="*/ 38927 w 38927"/>
                    <a:gd name="T12" fmla="*/ 21600 h 21600"/>
                  </a:gdLst>
                  <a:ahLst/>
                  <a:cxnLst>
                    <a:cxn ang="T6">
                      <a:pos x="T0" y="T1"/>
                    </a:cxn>
                    <a:cxn ang="T7">
                      <a:pos x="T2" y="T3"/>
                    </a:cxn>
                    <a:cxn ang="T8">
                      <a:pos x="T4" y="T5"/>
                    </a:cxn>
                  </a:cxnLst>
                  <a:rect l="T9" t="T10" r="T11" b="T12"/>
                  <a:pathLst>
                    <a:path w="38927" h="21600" fill="none" extrusionOk="0">
                      <a:moveTo>
                        <a:pt x="38926" y="11981"/>
                      </a:moveTo>
                      <a:cubicBezTo>
                        <a:pt x="34920" y="17990"/>
                        <a:pt x="28176" y="21599"/>
                        <a:pt x="20955" y="21600"/>
                      </a:cubicBezTo>
                      <a:cubicBezTo>
                        <a:pt x="11043" y="21600"/>
                        <a:pt x="2403" y="14854"/>
                        <a:pt x="-1" y="5239"/>
                      </a:cubicBezTo>
                    </a:path>
                    <a:path w="38927" h="21600" stroke="0" extrusionOk="0">
                      <a:moveTo>
                        <a:pt x="38926" y="11981"/>
                      </a:moveTo>
                      <a:cubicBezTo>
                        <a:pt x="34920" y="17990"/>
                        <a:pt x="28176" y="21599"/>
                        <a:pt x="20955" y="21600"/>
                      </a:cubicBezTo>
                      <a:cubicBezTo>
                        <a:pt x="11043" y="21600"/>
                        <a:pt x="2403" y="14854"/>
                        <a:pt x="-1" y="5239"/>
                      </a:cubicBezTo>
                      <a:lnTo>
                        <a:pt x="20955" y="0"/>
                      </a:lnTo>
                      <a:close/>
                    </a:path>
                  </a:pathLst>
                </a:custGeom>
                <a:solidFill>
                  <a:srgbClr val="E7EDED"/>
                </a:solidFill>
                <a:ln w="3175">
                  <a:solidFill>
                    <a:srgbClr val="6C8F93"/>
                  </a:solidFill>
                  <a:round/>
                  <a:headEnd/>
                  <a:tailEnd/>
                </a:ln>
              </p:spPr>
              <p:txBody>
                <a:bodyPr/>
                <a:lstStyle/>
                <a:p>
                  <a:endParaRPr lang="it-IT"/>
                </a:p>
              </p:txBody>
            </p:sp>
          </p:grpSp>
        </p:grpSp>
      </p:grpSp>
      <p:pic>
        <p:nvPicPr>
          <p:cNvPr id="35847" name="Picture 354"/>
          <p:cNvPicPr>
            <a:picLocks noChangeArrowheads="1"/>
          </p:cNvPicPr>
          <p:nvPr/>
        </p:nvPicPr>
        <p:blipFill>
          <a:blip r:embed="rId3" cstate="print"/>
          <a:srcRect/>
          <a:stretch>
            <a:fillRect/>
          </a:stretch>
        </p:blipFill>
        <p:spPr bwMode="auto">
          <a:xfrm>
            <a:off x="665163" y="1411288"/>
            <a:ext cx="1189037" cy="752475"/>
          </a:xfrm>
          <a:prstGeom prst="rect">
            <a:avLst/>
          </a:prstGeom>
          <a:noFill/>
          <a:ln w="12700">
            <a:noFill/>
            <a:miter lim="800000"/>
            <a:headEnd/>
            <a:tailEnd/>
          </a:ln>
        </p:spPr>
      </p:pic>
      <p:grpSp>
        <p:nvGrpSpPr>
          <p:cNvPr id="35848" name="Group 355"/>
          <p:cNvGrpSpPr>
            <a:grpSpLocks/>
          </p:cNvGrpSpPr>
          <p:nvPr/>
        </p:nvGrpSpPr>
        <p:grpSpPr bwMode="auto">
          <a:xfrm>
            <a:off x="1630363" y="1622425"/>
            <a:ext cx="1800225" cy="1622425"/>
            <a:chOff x="1358" y="1894"/>
            <a:chExt cx="2981" cy="1793"/>
          </a:xfrm>
        </p:grpSpPr>
        <p:sp>
          <p:nvSpPr>
            <p:cNvPr id="35972" name="Oval 356"/>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3" name="Oval 357"/>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4" name="Oval 358"/>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5" name="Oval 359"/>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6" name="Oval 360"/>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7" name="Oval 361"/>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8" name="Oval 362"/>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9" name="Oval 363"/>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80" name="Oval 364"/>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5849" name="Group 365"/>
          <p:cNvGrpSpPr>
            <a:grpSpLocks/>
          </p:cNvGrpSpPr>
          <p:nvPr/>
        </p:nvGrpSpPr>
        <p:grpSpPr bwMode="auto">
          <a:xfrm>
            <a:off x="3357563" y="1716088"/>
            <a:ext cx="2411412" cy="1677987"/>
            <a:chOff x="1358" y="1894"/>
            <a:chExt cx="2981" cy="1793"/>
          </a:xfrm>
        </p:grpSpPr>
        <p:sp>
          <p:nvSpPr>
            <p:cNvPr id="35963" name="Oval 366"/>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64" name="Oval 367"/>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65" name="Oval 368"/>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66" name="Oval 369"/>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67" name="Oval 370"/>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68" name="Oval 371"/>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69" name="Oval 372"/>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0" name="Oval 373"/>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71" name="Oval 374"/>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5850" name="Group 375"/>
          <p:cNvGrpSpPr>
            <a:grpSpLocks/>
          </p:cNvGrpSpPr>
          <p:nvPr/>
        </p:nvGrpSpPr>
        <p:grpSpPr bwMode="auto">
          <a:xfrm>
            <a:off x="3390900" y="1746250"/>
            <a:ext cx="2390775" cy="1706563"/>
            <a:chOff x="1358" y="1886"/>
            <a:chExt cx="2989" cy="1810"/>
          </a:xfrm>
        </p:grpSpPr>
        <p:sp>
          <p:nvSpPr>
            <p:cNvPr id="35947" name="Arc 376"/>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5948" name="Arc 377"/>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5949" name="Arc 378"/>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5950" name="Arc 379"/>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5951" name="Arc 380"/>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5952" name="Arc 381"/>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5953" name="Arc 382"/>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5954" name="Arc 383"/>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5955" name="Arc 384"/>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5956" name="Arc 385"/>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5957" name="Arc 386"/>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5958" name="Arc 387"/>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5959" name="Arc 388"/>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5960" name="Arc 389"/>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5961" name="Arc 390"/>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5962" name="Arc 391"/>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grpSp>
        <p:nvGrpSpPr>
          <p:cNvPr id="35851" name="Group 392"/>
          <p:cNvGrpSpPr>
            <a:grpSpLocks/>
          </p:cNvGrpSpPr>
          <p:nvPr/>
        </p:nvGrpSpPr>
        <p:grpSpPr bwMode="auto">
          <a:xfrm>
            <a:off x="1630363" y="1622425"/>
            <a:ext cx="1800225" cy="1651000"/>
            <a:chOff x="1358" y="1886"/>
            <a:chExt cx="2989" cy="1810"/>
          </a:xfrm>
        </p:grpSpPr>
        <p:sp>
          <p:nvSpPr>
            <p:cNvPr id="35931" name="Arc 393"/>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5932" name="Arc 394"/>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5933" name="Arc 395"/>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5934" name="Arc 396"/>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5935" name="Arc 397"/>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5936" name="Arc 398"/>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5937" name="Arc 399"/>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5938" name="Arc 400"/>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5939" name="Arc 401"/>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5940" name="Arc 402"/>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5941" name="Arc 403"/>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5942" name="Arc 404"/>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5943" name="Arc 405"/>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5944" name="Arc 406"/>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5945" name="Arc 407"/>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5946" name="Arc 408"/>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sp>
        <p:nvSpPr>
          <p:cNvPr id="412057" name="Line 409"/>
          <p:cNvSpPr>
            <a:spLocks noChangeShapeType="1"/>
          </p:cNvSpPr>
          <p:nvPr/>
        </p:nvSpPr>
        <p:spPr bwMode="auto">
          <a:xfrm>
            <a:off x="1941513" y="1897063"/>
            <a:ext cx="280987" cy="4953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58" name="Line 410"/>
          <p:cNvSpPr>
            <a:spLocks noChangeShapeType="1"/>
          </p:cNvSpPr>
          <p:nvPr/>
        </p:nvSpPr>
        <p:spPr bwMode="auto">
          <a:xfrm flipH="1">
            <a:off x="2268538" y="2171700"/>
            <a:ext cx="608012" cy="220663"/>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59" name="Line 411"/>
          <p:cNvSpPr>
            <a:spLocks noChangeShapeType="1"/>
          </p:cNvSpPr>
          <p:nvPr/>
        </p:nvSpPr>
        <p:spPr bwMode="auto">
          <a:xfrm flipH="1" flipV="1">
            <a:off x="2222500" y="2447925"/>
            <a:ext cx="420688" cy="4397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0" name="Line 412"/>
          <p:cNvSpPr>
            <a:spLocks noChangeShapeType="1"/>
          </p:cNvSpPr>
          <p:nvPr/>
        </p:nvSpPr>
        <p:spPr bwMode="auto">
          <a:xfrm flipH="1" flipV="1">
            <a:off x="2922588" y="2171700"/>
            <a:ext cx="511175" cy="15398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1" name="Line 413"/>
          <p:cNvSpPr>
            <a:spLocks noChangeShapeType="1"/>
          </p:cNvSpPr>
          <p:nvPr/>
        </p:nvSpPr>
        <p:spPr bwMode="auto">
          <a:xfrm flipH="1">
            <a:off x="2643188" y="2401888"/>
            <a:ext cx="790575" cy="43021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2" name="Line 414"/>
          <p:cNvSpPr>
            <a:spLocks noChangeShapeType="1"/>
          </p:cNvSpPr>
          <p:nvPr/>
        </p:nvSpPr>
        <p:spPr bwMode="auto">
          <a:xfrm flipH="1">
            <a:off x="3606800" y="2100263"/>
            <a:ext cx="1028700" cy="11271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3" name="Line 415"/>
          <p:cNvSpPr>
            <a:spLocks noChangeShapeType="1"/>
          </p:cNvSpPr>
          <p:nvPr/>
        </p:nvSpPr>
        <p:spPr bwMode="auto">
          <a:xfrm flipH="1" flipV="1">
            <a:off x="3652838" y="2212975"/>
            <a:ext cx="373062" cy="6604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4" name="Line 416"/>
          <p:cNvSpPr>
            <a:spLocks noChangeShapeType="1"/>
          </p:cNvSpPr>
          <p:nvPr/>
        </p:nvSpPr>
        <p:spPr bwMode="auto">
          <a:xfrm flipH="1" flipV="1">
            <a:off x="3652838" y="2155825"/>
            <a:ext cx="561975" cy="3302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5" name="Line 417"/>
          <p:cNvSpPr>
            <a:spLocks noChangeShapeType="1"/>
          </p:cNvSpPr>
          <p:nvPr/>
        </p:nvSpPr>
        <p:spPr bwMode="auto">
          <a:xfrm flipH="1" flipV="1">
            <a:off x="4214813" y="2486025"/>
            <a:ext cx="1122362" cy="55563"/>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6" name="Line 418"/>
          <p:cNvSpPr>
            <a:spLocks noChangeShapeType="1"/>
          </p:cNvSpPr>
          <p:nvPr/>
        </p:nvSpPr>
        <p:spPr bwMode="auto">
          <a:xfrm flipH="1" flipV="1">
            <a:off x="4681538" y="2100263"/>
            <a:ext cx="514350" cy="16668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7" name="Line 419"/>
          <p:cNvSpPr>
            <a:spLocks noChangeShapeType="1"/>
          </p:cNvSpPr>
          <p:nvPr/>
        </p:nvSpPr>
        <p:spPr bwMode="auto">
          <a:xfrm flipH="1">
            <a:off x="4025900" y="2927350"/>
            <a:ext cx="1030288" cy="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8" name="Line 420"/>
          <p:cNvSpPr>
            <a:spLocks noChangeShapeType="1"/>
          </p:cNvSpPr>
          <p:nvPr/>
        </p:nvSpPr>
        <p:spPr bwMode="auto">
          <a:xfrm flipV="1">
            <a:off x="5102225" y="2541588"/>
            <a:ext cx="280988" cy="385762"/>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69" name="Line 421"/>
          <p:cNvSpPr>
            <a:spLocks noChangeShapeType="1"/>
          </p:cNvSpPr>
          <p:nvPr/>
        </p:nvSpPr>
        <p:spPr bwMode="auto">
          <a:xfrm flipH="1" flipV="1">
            <a:off x="5241925" y="2266950"/>
            <a:ext cx="141288" cy="2746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070" name="Line 422"/>
          <p:cNvSpPr>
            <a:spLocks noChangeShapeType="1"/>
          </p:cNvSpPr>
          <p:nvPr/>
        </p:nvSpPr>
        <p:spPr bwMode="auto">
          <a:xfrm flipH="1">
            <a:off x="5186363" y="2782888"/>
            <a:ext cx="457200" cy="2286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5866" name="Picture 423"/>
          <p:cNvPicPr>
            <a:picLocks noChangeArrowheads="1"/>
          </p:cNvPicPr>
          <p:nvPr/>
        </p:nvPicPr>
        <p:blipFill>
          <a:blip r:embed="rId4" cstate="print"/>
          <a:srcRect/>
          <a:stretch>
            <a:fillRect/>
          </a:stretch>
        </p:blipFill>
        <p:spPr bwMode="auto">
          <a:xfrm>
            <a:off x="1716088" y="1785938"/>
            <a:ext cx="365125" cy="263525"/>
          </a:xfrm>
          <a:prstGeom prst="rect">
            <a:avLst/>
          </a:prstGeom>
          <a:noFill/>
          <a:ln w="12700">
            <a:noFill/>
            <a:miter lim="800000"/>
            <a:headEnd/>
            <a:tailEnd/>
          </a:ln>
        </p:spPr>
      </p:pic>
      <p:sp>
        <p:nvSpPr>
          <p:cNvPr id="412072" name="Line 424"/>
          <p:cNvSpPr>
            <a:spLocks noChangeShapeType="1"/>
          </p:cNvSpPr>
          <p:nvPr/>
        </p:nvSpPr>
        <p:spPr bwMode="auto">
          <a:xfrm flipV="1">
            <a:off x="1614488" y="2447925"/>
            <a:ext cx="608012" cy="1651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5868" name="Picture 425"/>
          <p:cNvPicPr>
            <a:picLocks noChangeArrowheads="1"/>
          </p:cNvPicPr>
          <p:nvPr/>
        </p:nvPicPr>
        <p:blipFill>
          <a:blip r:embed="rId5" cstate="print"/>
          <a:srcRect/>
          <a:stretch>
            <a:fillRect/>
          </a:stretch>
        </p:blipFill>
        <p:spPr bwMode="auto">
          <a:xfrm>
            <a:off x="2036763" y="2314575"/>
            <a:ext cx="365125" cy="261938"/>
          </a:xfrm>
          <a:prstGeom prst="rect">
            <a:avLst/>
          </a:prstGeom>
          <a:noFill/>
          <a:ln w="12700">
            <a:noFill/>
            <a:miter lim="800000"/>
            <a:headEnd/>
            <a:tailEnd/>
          </a:ln>
        </p:spPr>
      </p:pic>
      <p:pic>
        <p:nvPicPr>
          <p:cNvPr id="35869" name="Picture 426"/>
          <p:cNvPicPr>
            <a:picLocks noChangeArrowheads="1"/>
          </p:cNvPicPr>
          <p:nvPr/>
        </p:nvPicPr>
        <p:blipFill>
          <a:blip r:embed="rId5" cstate="print"/>
          <a:srcRect/>
          <a:stretch>
            <a:fillRect/>
          </a:stretch>
        </p:blipFill>
        <p:spPr bwMode="auto">
          <a:xfrm>
            <a:off x="2700338" y="2074863"/>
            <a:ext cx="363537" cy="263525"/>
          </a:xfrm>
          <a:prstGeom prst="rect">
            <a:avLst/>
          </a:prstGeom>
          <a:noFill/>
          <a:ln w="12700">
            <a:noFill/>
            <a:miter lim="800000"/>
            <a:headEnd/>
            <a:tailEnd/>
          </a:ln>
        </p:spPr>
      </p:pic>
      <p:pic>
        <p:nvPicPr>
          <p:cNvPr id="35870" name="Picture 427"/>
          <p:cNvPicPr>
            <a:picLocks noChangeArrowheads="1"/>
          </p:cNvPicPr>
          <p:nvPr/>
        </p:nvPicPr>
        <p:blipFill>
          <a:blip r:embed="rId5" cstate="print"/>
          <a:srcRect/>
          <a:stretch>
            <a:fillRect/>
          </a:stretch>
        </p:blipFill>
        <p:spPr bwMode="auto">
          <a:xfrm>
            <a:off x="2455863" y="2790825"/>
            <a:ext cx="366712" cy="261938"/>
          </a:xfrm>
          <a:prstGeom prst="rect">
            <a:avLst/>
          </a:prstGeom>
          <a:noFill/>
          <a:ln w="12700">
            <a:noFill/>
            <a:miter lim="800000"/>
            <a:headEnd/>
            <a:tailEnd/>
          </a:ln>
        </p:spPr>
      </p:pic>
      <p:pic>
        <p:nvPicPr>
          <p:cNvPr id="35871" name="Picture 428"/>
          <p:cNvPicPr>
            <a:picLocks noChangeArrowheads="1"/>
          </p:cNvPicPr>
          <p:nvPr/>
        </p:nvPicPr>
        <p:blipFill>
          <a:blip r:embed="rId5" cstate="print"/>
          <a:srcRect/>
          <a:stretch>
            <a:fillRect/>
          </a:stretch>
        </p:blipFill>
        <p:spPr bwMode="auto">
          <a:xfrm>
            <a:off x="3863975" y="2822575"/>
            <a:ext cx="392113" cy="263525"/>
          </a:xfrm>
          <a:prstGeom prst="rect">
            <a:avLst/>
          </a:prstGeom>
          <a:noFill/>
          <a:ln w="12700">
            <a:noFill/>
            <a:miter lim="800000"/>
            <a:headEnd/>
            <a:tailEnd/>
          </a:ln>
        </p:spPr>
      </p:pic>
      <p:pic>
        <p:nvPicPr>
          <p:cNvPr id="35872" name="Picture 429"/>
          <p:cNvPicPr>
            <a:picLocks noChangeArrowheads="1"/>
          </p:cNvPicPr>
          <p:nvPr/>
        </p:nvPicPr>
        <p:blipFill>
          <a:blip r:embed="rId5" cstate="print"/>
          <a:srcRect/>
          <a:stretch>
            <a:fillRect/>
          </a:stretch>
        </p:blipFill>
        <p:spPr bwMode="auto">
          <a:xfrm>
            <a:off x="3979863" y="2376488"/>
            <a:ext cx="392112" cy="260350"/>
          </a:xfrm>
          <a:prstGeom prst="rect">
            <a:avLst/>
          </a:prstGeom>
          <a:noFill/>
          <a:ln w="12700">
            <a:noFill/>
            <a:miter lim="800000"/>
            <a:headEnd/>
            <a:tailEnd/>
          </a:ln>
        </p:spPr>
      </p:pic>
      <p:pic>
        <p:nvPicPr>
          <p:cNvPr id="35873" name="Picture 430"/>
          <p:cNvPicPr>
            <a:picLocks noChangeArrowheads="1"/>
          </p:cNvPicPr>
          <p:nvPr/>
        </p:nvPicPr>
        <p:blipFill>
          <a:blip r:embed="rId5" cstate="print"/>
          <a:srcRect/>
          <a:stretch>
            <a:fillRect/>
          </a:stretch>
        </p:blipFill>
        <p:spPr bwMode="auto">
          <a:xfrm>
            <a:off x="4383088" y="2003425"/>
            <a:ext cx="392112" cy="263525"/>
          </a:xfrm>
          <a:prstGeom prst="rect">
            <a:avLst/>
          </a:prstGeom>
          <a:noFill/>
          <a:ln w="12700">
            <a:noFill/>
            <a:miter lim="800000"/>
            <a:headEnd/>
            <a:tailEnd/>
          </a:ln>
        </p:spPr>
      </p:pic>
      <p:pic>
        <p:nvPicPr>
          <p:cNvPr id="35874" name="Picture 431"/>
          <p:cNvPicPr>
            <a:picLocks noChangeArrowheads="1"/>
          </p:cNvPicPr>
          <p:nvPr/>
        </p:nvPicPr>
        <p:blipFill>
          <a:blip r:embed="rId5" cstate="print"/>
          <a:srcRect/>
          <a:stretch>
            <a:fillRect/>
          </a:stretch>
        </p:blipFill>
        <p:spPr bwMode="auto">
          <a:xfrm>
            <a:off x="4991100" y="2151063"/>
            <a:ext cx="392113" cy="260350"/>
          </a:xfrm>
          <a:prstGeom prst="rect">
            <a:avLst/>
          </a:prstGeom>
          <a:noFill/>
          <a:ln w="12700">
            <a:noFill/>
            <a:miter lim="800000"/>
            <a:headEnd/>
            <a:tailEnd/>
          </a:ln>
        </p:spPr>
      </p:pic>
      <p:pic>
        <p:nvPicPr>
          <p:cNvPr id="35875" name="Picture 432"/>
          <p:cNvPicPr>
            <a:picLocks noChangeArrowheads="1"/>
          </p:cNvPicPr>
          <p:nvPr/>
        </p:nvPicPr>
        <p:blipFill>
          <a:blip r:embed="rId5" cstate="print"/>
          <a:srcRect/>
          <a:stretch>
            <a:fillRect/>
          </a:stretch>
        </p:blipFill>
        <p:spPr bwMode="auto">
          <a:xfrm>
            <a:off x="4835525" y="2867025"/>
            <a:ext cx="392113" cy="261938"/>
          </a:xfrm>
          <a:prstGeom prst="rect">
            <a:avLst/>
          </a:prstGeom>
          <a:noFill/>
          <a:ln w="12700">
            <a:noFill/>
            <a:miter lim="800000"/>
            <a:headEnd/>
            <a:tailEnd/>
          </a:ln>
        </p:spPr>
      </p:pic>
      <p:pic>
        <p:nvPicPr>
          <p:cNvPr id="35876" name="Picture 433"/>
          <p:cNvPicPr>
            <a:picLocks noChangeArrowheads="1"/>
          </p:cNvPicPr>
          <p:nvPr/>
        </p:nvPicPr>
        <p:blipFill>
          <a:blip r:embed="rId5" cstate="print"/>
          <a:srcRect/>
          <a:stretch>
            <a:fillRect/>
          </a:stretch>
        </p:blipFill>
        <p:spPr bwMode="auto">
          <a:xfrm>
            <a:off x="5118100" y="2463800"/>
            <a:ext cx="392113" cy="261938"/>
          </a:xfrm>
          <a:prstGeom prst="rect">
            <a:avLst/>
          </a:prstGeom>
          <a:noFill/>
          <a:ln w="12700">
            <a:noFill/>
            <a:miter lim="800000"/>
            <a:headEnd/>
            <a:tailEnd/>
          </a:ln>
        </p:spPr>
      </p:pic>
      <p:sp>
        <p:nvSpPr>
          <p:cNvPr id="35877" name="Text Box 434"/>
          <p:cNvSpPr txBox="1">
            <a:spLocks noChangeArrowheads="1"/>
          </p:cNvSpPr>
          <p:nvPr/>
        </p:nvSpPr>
        <p:spPr bwMode="auto">
          <a:xfrm>
            <a:off x="4103688" y="1158875"/>
            <a:ext cx="1309687" cy="581025"/>
          </a:xfrm>
          <a:prstGeom prst="rect">
            <a:avLst/>
          </a:prstGeom>
          <a:noFill/>
          <a:ln w="19050">
            <a:noFill/>
            <a:miter lim="800000"/>
            <a:headEnd/>
            <a:tailEnd/>
          </a:ln>
        </p:spPr>
        <p:txBody>
          <a:bodyPr wrap="none" lIns="91411" tIns="45708" rIns="91411" bIns="45708">
            <a:spAutoFit/>
          </a:bodyPr>
          <a:lstStyle/>
          <a:p>
            <a:pPr eaLnBrk="0" hangingPunct="0"/>
            <a:r>
              <a:rPr lang="en-US" altLang="zh-TW" sz="1600" b="0">
                <a:latin typeface="Arial" pitchFamily="34" charset="0"/>
                <a:ea typeface="PMingLiU" pitchFamily="18" charset="-120"/>
              </a:rPr>
              <a:t>Backbone:</a:t>
            </a:r>
            <a:br>
              <a:rPr lang="en-US" altLang="zh-TW" sz="1600" b="0">
                <a:latin typeface="Arial" pitchFamily="34" charset="0"/>
                <a:ea typeface="PMingLiU" pitchFamily="18" charset="-120"/>
              </a:rPr>
            </a:br>
            <a:r>
              <a:rPr lang="en-US" altLang="zh-TW" sz="1600" b="0">
                <a:latin typeface="Arial" pitchFamily="34" charset="0"/>
                <a:ea typeface="PMingLiU" pitchFamily="18" charset="-120"/>
              </a:rPr>
              <a:t>National ISP</a:t>
            </a:r>
          </a:p>
        </p:txBody>
      </p:sp>
      <p:sp>
        <p:nvSpPr>
          <p:cNvPr id="35878" name="Text Box 435"/>
          <p:cNvSpPr txBox="1">
            <a:spLocks noChangeArrowheads="1"/>
          </p:cNvSpPr>
          <p:nvPr/>
        </p:nvSpPr>
        <p:spPr bwMode="auto">
          <a:xfrm>
            <a:off x="1989138" y="1185863"/>
            <a:ext cx="1355725" cy="517525"/>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b="0">
                <a:latin typeface="Arial" pitchFamily="34" charset="0"/>
                <a:ea typeface="PMingLiU" pitchFamily="18" charset="-120"/>
              </a:rPr>
              <a:t>Local/Regional</a:t>
            </a:r>
            <a:br>
              <a:rPr lang="en-US" altLang="zh-TW" sz="1400" b="0">
                <a:latin typeface="Arial" pitchFamily="34" charset="0"/>
                <a:ea typeface="PMingLiU" pitchFamily="18" charset="-120"/>
              </a:rPr>
            </a:br>
            <a:r>
              <a:rPr lang="en-US" altLang="zh-TW" sz="1400" b="0">
                <a:latin typeface="Arial" pitchFamily="34" charset="0"/>
                <a:ea typeface="PMingLiU" pitchFamily="18" charset="-120"/>
              </a:rPr>
              <a:t>ISP</a:t>
            </a:r>
          </a:p>
        </p:txBody>
      </p:sp>
      <p:pic>
        <p:nvPicPr>
          <p:cNvPr id="35879" name="Picture 436"/>
          <p:cNvPicPr>
            <a:picLocks noChangeArrowheads="1"/>
          </p:cNvPicPr>
          <p:nvPr/>
        </p:nvPicPr>
        <p:blipFill>
          <a:blip r:embed="rId6" cstate="print"/>
          <a:srcRect/>
          <a:stretch>
            <a:fillRect/>
          </a:stretch>
        </p:blipFill>
        <p:spPr bwMode="auto">
          <a:xfrm>
            <a:off x="1457325" y="2555875"/>
            <a:ext cx="365125" cy="260350"/>
          </a:xfrm>
          <a:prstGeom prst="rect">
            <a:avLst/>
          </a:prstGeom>
          <a:noFill/>
          <a:ln w="12700">
            <a:noFill/>
            <a:miter lim="800000"/>
            <a:headEnd/>
            <a:tailEnd/>
          </a:ln>
        </p:spPr>
      </p:pic>
      <p:pic>
        <p:nvPicPr>
          <p:cNvPr id="35880" name="Picture 437"/>
          <p:cNvPicPr>
            <a:picLocks noChangeArrowheads="1"/>
          </p:cNvPicPr>
          <p:nvPr/>
        </p:nvPicPr>
        <p:blipFill>
          <a:blip r:embed="rId7" cstate="print"/>
          <a:srcRect/>
          <a:stretch>
            <a:fillRect/>
          </a:stretch>
        </p:blipFill>
        <p:spPr bwMode="auto">
          <a:xfrm>
            <a:off x="3357563" y="2173288"/>
            <a:ext cx="365125" cy="260350"/>
          </a:xfrm>
          <a:prstGeom prst="rect">
            <a:avLst/>
          </a:prstGeom>
          <a:noFill/>
          <a:ln w="12700">
            <a:noFill/>
            <a:miter lim="800000"/>
            <a:headEnd/>
            <a:tailEnd/>
          </a:ln>
        </p:spPr>
      </p:pic>
      <p:grpSp>
        <p:nvGrpSpPr>
          <p:cNvPr id="35881" name="Group 438"/>
          <p:cNvGrpSpPr>
            <a:grpSpLocks/>
          </p:cNvGrpSpPr>
          <p:nvPr/>
        </p:nvGrpSpPr>
        <p:grpSpPr bwMode="auto">
          <a:xfrm>
            <a:off x="5795963" y="1639888"/>
            <a:ext cx="1800225" cy="1624012"/>
            <a:chOff x="1358" y="1894"/>
            <a:chExt cx="2981" cy="1793"/>
          </a:xfrm>
        </p:grpSpPr>
        <p:sp>
          <p:nvSpPr>
            <p:cNvPr id="35922" name="Oval 439"/>
            <p:cNvSpPr>
              <a:spLocks noChangeArrowheads="1"/>
            </p:cNvSpPr>
            <p:nvPr/>
          </p:nvSpPr>
          <p:spPr bwMode="auto">
            <a:xfrm>
              <a:off x="2376" y="1894"/>
              <a:ext cx="1299"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3" name="Oval 440"/>
            <p:cNvSpPr>
              <a:spLocks noChangeArrowheads="1"/>
            </p:cNvSpPr>
            <p:nvPr/>
          </p:nvSpPr>
          <p:spPr bwMode="auto">
            <a:xfrm>
              <a:off x="1662" y="2088"/>
              <a:ext cx="996" cy="742"/>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4" name="Oval 441"/>
            <p:cNvSpPr>
              <a:spLocks noChangeArrowheads="1"/>
            </p:cNvSpPr>
            <p:nvPr/>
          </p:nvSpPr>
          <p:spPr bwMode="auto">
            <a:xfrm>
              <a:off x="1358" y="2535"/>
              <a:ext cx="672" cy="605"/>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5" name="Oval 442"/>
            <p:cNvSpPr>
              <a:spLocks noChangeArrowheads="1"/>
            </p:cNvSpPr>
            <p:nvPr/>
          </p:nvSpPr>
          <p:spPr bwMode="auto">
            <a:xfrm>
              <a:off x="1561" y="2801"/>
              <a:ext cx="1010" cy="656"/>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6" name="Oval 443"/>
            <p:cNvSpPr>
              <a:spLocks noChangeArrowheads="1"/>
            </p:cNvSpPr>
            <p:nvPr/>
          </p:nvSpPr>
          <p:spPr bwMode="auto">
            <a:xfrm>
              <a:off x="2275" y="2909"/>
              <a:ext cx="1509" cy="77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7" name="Oval 444"/>
            <p:cNvSpPr>
              <a:spLocks noChangeArrowheads="1"/>
            </p:cNvSpPr>
            <p:nvPr/>
          </p:nvSpPr>
          <p:spPr bwMode="auto">
            <a:xfrm>
              <a:off x="3235" y="2110"/>
              <a:ext cx="967" cy="583"/>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8" name="Oval 445"/>
            <p:cNvSpPr>
              <a:spLocks noChangeArrowheads="1"/>
            </p:cNvSpPr>
            <p:nvPr/>
          </p:nvSpPr>
          <p:spPr bwMode="auto">
            <a:xfrm>
              <a:off x="3379" y="2484"/>
              <a:ext cx="960" cy="584"/>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29" name="Oval 446"/>
            <p:cNvSpPr>
              <a:spLocks noChangeArrowheads="1"/>
            </p:cNvSpPr>
            <p:nvPr/>
          </p:nvSpPr>
          <p:spPr bwMode="auto">
            <a:xfrm>
              <a:off x="3293" y="2607"/>
              <a:ext cx="953"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sp>
          <p:nvSpPr>
            <p:cNvPr id="35930" name="Oval 447"/>
            <p:cNvSpPr>
              <a:spLocks noChangeArrowheads="1"/>
            </p:cNvSpPr>
            <p:nvPr/>
          </p:nvSpPr>
          <p:spPr bwMode="auto">
            <a:xfrm>
              <a:off x="1900" y="2319"/>
              <a:ext cx="1934" cy="958"/>
            </a:xfrm>
            <a:prstGeom prst="ellipse">
              <a:avLst/>
            </a:prstGeom>
            <a:solidFill>
              <a:srgbClr val="B6C7C9"/>
            </a:solidFill>
            <a:ln w="9525">
              <a:noFill/>
              <a:round/>
              <a:headEnd/>
              <a:tailEnd/>
            </a:ln>
          </p:spPr>
          <p:txBody>
            <a:bodyPr/>
            <a:lstStyle/>
            <a:p>
              <a:pPr algn="ctr"/>
              <a:endParaRPr lang="it-IT" sz="2400" b="0">
                <a:latin typeface="Times New Roman" pitchFamily="18" charset="0"/>
              </a:endParaRPr>
            </a:p>
          </p:txBody>
        </p:sp>
      </p:grpSp>
      <p:grpSp>
        <p:nvGrpSpPr>
          <p:cNvPr id="35882" name="Group 448"/>
          <p:cNvGrpSpPr>
            <a:grpSpLocks/>
          </p:cNvGrpSpPr>
          <p:nvPr/>
        </p:nvGrpSpPr>
        <p:grpSpPr bwMode="auto">
          <a:xfrm>
            <a:off x="5795963" y="1639888"/>
            <a:ext cx="1800225" cy="1652587"/>
            <a:chOff x="1358" y="1886"/>
            <a:chExt cx="2989" cy="1810"/>
          </a:xfrm>
        </p:grpSpPr>
        <p:sp>
          <p:nvSpPr>
            <p:cNvPr id="35906" name="Arc 449"/>
            <p:cNvSpPr>
              <a:spLocks/>
            </p:cNvSpPr>
            <p:nvPr/>
          </p:nvSpPr>
          <p:spPr bwMode="auto">
            <a:xfrm>
              <a:off x="2404" y="1886"/>
              <a:ext cx="1247" cy="375"/>
            </a:xfrm>
            <a:custGeom>
              <a:avLst/>
              <a:gdLst>
                <a:gd name="T0" fmla="*/ 0 w 40985"/>
                <a:gd name="T1" fmla="*/ 0 h 21600"/>
                <a:gd name="T2" fmla="*/ 0 w 40985"/>
                <a:gd name="T3" fmla="*/ 0 h 21600"/>
                <a:gd name="T4" fmla="*/ 0 w 40985"/>
                <a:gd name="T5" fmla="*/ 0 h 21600"/>
                <a:gd name="T6" fmla="*/ 0 60000 65536"/>
                <a:gd name="T7" fmla="*/ 0 60000 65536"/>
                <a:gd name="T8" fmla="*/ 0 60000 65536"/>
                <a:gd name="T9" fmla="*/ 0 w 40985"/>
                <a:gd name="T10" fmla="*/ 0 h 21600"/>
                <a:gd name="T11" fmla="*/ 40985 w 40985"/>
                <a:gd name="T12" fmla="*/ 21600 h 21600"/>
              </a:gdLst>
              <a:ahLst/>
              <a:cxnLst>
                <a:cxn ang="T6">
                  <a:pos x="T0" y="T1"/>
                </a:cxn>
                <a:cxn ang="T7">
                  <a:pos x="T2" y="T3"/>
                </a:cxn>
                <a:cxn ang="T8">
                  <a:pos x="T4" y="T5"/>
                </a:cxn>
              </a:cxnLst>
              <a:rect l="T9" t="T10" r="T11" b="T12"/>
              <a:pathLst>
                <a:path w="40985" h="21600" fill="none" extrusionOk="0">
                  <a:moveTo>
                    <a:pt x="0" y="15316"/>
                  </a:moveTo>
                  <a:cubicBezTo>
                    <a:pt x="2766" y="6218"/>
                    <a:pt x="11157" y="-1"/>
                    <a:pt x="20666" y="0"/>
                  </a:cubicBezTo>
                  <a:cubicBezTo>
                    <a:pt x="29769" y="0"/>
                    <a:pt x="37896" y="5708"/>
                    <a:pt x="40984" y="14272"/>
                  </a:cubicBezTo>
                </a:path>
                <a:path w="40985" h="21600" stroke="0" extrusionOk="0">
                  <a:moveTo>
                    <a:pt x="0" y="15316"/>
                  </a:moveTo>
                  <a:cubicBezTo>
                    <a:pt x="2766" y="6218"/>
                    <a:pt x="11157" y="-1"/>
                    <a:pt x="20666" y="0"/>
                  </a:cubicBezTo>
                  <a:cubicBezTo>
                    <a:pt x="29769" y="0"/>
                    <a:pt x="37896" y="5708"/>
                    <a:pt x="40984" y="14272"/>
                  </a:cubicBezTo>
                  <a:lnTo>
                    <a:pt x="20666" y="21600"/>
                  </a:lnTo>
                  <a:close/>
                </a:path>
              </a:pathLst>
            </a:custGeom>
            <a:solidFill>
              <a:srgbClr val="B6C7C9"/>
            </a:solidFill>
            <a:ln w="9525">
              <a:noFill/>
              <a:round/>
              <a:headEnd/>
              <a:tailEnd/>
            </a:ln>
          </p:spPr>
          <p:txBody>
            <a:bodyPr/>
            <a:lstStyle/>
            <a:p>
              <a:endParaRPr lang="it-IT"/>
            </a:p>
          </p:txBody>
        </p:sp>
        <p:sp>
          <p:nvSpPr>
            <p:cNvPr id="35907" name="Arc 450"/>
            <p:cNvSpPr>
              <a:spLocks/>
            </p:cNvSpPr>
            <p:nvPr/>
          </p:nvSpPr>
          <p:spPr bwMode="auto">
            <a:xfrm>
              <a:off x="2412" y="1893"/>
              <a:ext cx="1232" cy="368"/>
            </a:xfrm>
            <a:custGeom>
              <a:avLst/>
              <a:gdLst>
                <a:gd name="T0" fmla="*/ 0 w 40951"/>
                <a:gd name="T1" fmla="*/ 0 h 21600"/>
                <a:gd name="T2" fmla="*/ 0 w 40951"/>
                <a:gd name="T3" fmla="*/ 0 h 21600"/>
                <a:gd name="T4" fmla="*/ 0 w 40951"/>
                <a:gd name="T5" fmla="*/ 0 h 21600"/>
                <a:gd name="T6" fmla="*/ 0 60000 65536"/>
                <a:gd name="T7" fmla="*/ 0 60000 65536"/>
                <a:gd name="T8" fmla="*/ 0 60000 65536"/>
                <a:gd name="T9" fmla="*/ 0 w 40951"/>
                <a:gd name="T10" fmla="*/ 0 h 21600"/>
                <a:gd name="T11" fmla="*/ 40951 w 40951"/>
                <a:gd name="T12" fmla="*/ 21600 h 21600"/>
              </a:gdLst>
              <a:ahLst/>
              <a:cxnLst>
                <a:cxn ang="T6">
                  <a:pos x="T0" y="T1"/>
                </a:cxn>
                <a:cxn ang="T7">
                  <a:pos x="T2" y="T3"/>
                </a:cxn>
                <a:cxn ang="T8">
                  <a:pos x="T4" y="T5"/>
                </a:cxn>
              </a:cxnLst>
              <a:rect l="T9" t="T10" r="T11" b="T12"/>
              <a:pathLst>
                <a:path w="40951" h="21600" fill="none" extrusionOk="0">
                  <a:moveTo>
                    <a:pt x="-1" y="15268"/>
                  </a:moveTo>
                  <a:cubicBezTo>
                    <a:pt x="2781" y="6195"/>
                    <a:pt x="11160" y="-1"/>
                    <a:pt x="20651" y="0"/>
                  </a:cubicBezTo>
                  <a:cubicBezTo>
                    <a:pt x="29734" y="0"/>
                    <a:pt x="37847" y="5683"/>
                    <a:pt x="40951" y="14219"/>
                  </a:cubicBezTo>
                </a:path>
                <a:path w="40951" h="21600" stroke="0" extrusionOk="0">
                  <a:moveTo>
                    <a:pt x="-1" y="15268"/>
                  </a:moveTo>
                  <a:cubicBezTo>
                    <a:pt x="2781" y="6195"/>
                    <a:pt x="11160" y="-1"/>
                    <a:pt x="20651" y="0"/>
                  </a:cubicBezTo>
                  <a:cubicBezTo>
                    <a:pt x="29734" y="0"/>
                    <a:pt x="37847" y="5683"/>
                    <a:pt x="40951" y="14219"/>
                  </a:cubicBezTo>
                  <a:lnTo>
                    <a:pt x="20651" y="21600"/>
                  </a:lnTo>
                  <a:close/>
                </a:path>
              </a:pathLst>
            </a:custGeom>
            <a:solidFill>
              <a:srgbClr val="B6C7C9"/>
            </a:solidFill>
            <a:ln w="22225">
              <a:solidFill>
                <a:srgbClr val="6C8F93"/>
              </a:solidFill>
              <a:round/>
              <a:headEnd/>
              <a:tailEnd/>
            </a:ln>
          </p:spPr>
          <p:txBody>
            <a:bodyPr/>
            <a:lstStyle/>
            <a:p>
              <a:endParaRPr lang="it-IT"/>
            </a:p>
          </p:txBody>
        </p:sp>
        <p:sp>
          <p:nvSpPr>
            <p:cNvPr id="35908" name="Arc 451"/>
            <p:cNvSpPr>
              <a:spLocks/>
            </p:cNvSpPr>
            <p:nvPr/>
          </p:nvSpPr>
          <p:spPr bwMode="auto">
            <a:xfrm>
              <a:off x="1662" y="2081"/>
              <a:ext cx="766" cy="446"/>
            </a:xfrm>
            <a:custGeom>
              <a:avLst/>
              <a:gdLst>
                <a:gd name="T0" fmla="*/ 0 w 33007"/>
                <a:gd name="T1" fmla="*/ 0 h 25698"/>
                <a:gd name="T2" fmla="*/ 0 w 33007"/>
                <a:gd name="T3" fmla="*/ 0 h 25698"/>
                <a:gd name="T4" fmla="*/ 0 w 33007"/>
                <a:gd name="T5" fmla="*/ 0 h 25698"/>
                <a:gd name="T6" fmla="*/ 0 60000 65536"/>
                <a:gd name="T7" fmla="*/ 0 60000 65536"/>
                <a:gd name="T8" fmla="*/ 0 60000 65536"/>
                <a:gd name="T9" fmla="*/ 0 w 33007"/>
                <a:gd name="T10" fmla="*/ 0 h 25698"/>
                <a:gd name="T11" fmla="*/ 33007 w 33007"/>
                <a:gd name="T12" fmla="*/ 25698 h 25698"/>
              </a:gdLst>
              <a:ahLst/>
              <a:cxnLst>
                <a:cxn ang="T6">
                  <a:pos x="T0" y="T1"/>
                </a:cxn>
                <a:cxn ang="T7">
                  <a:pos x="T2" y="T3"/>
                </a:cxn>
                <a:cxn ang="T8">
                  <a:pos x="T4" y="T5"/>
                </a:cxn>
              </a:cxnLst>
              <a:rect l="T9" t="T10" r="T11" b="T12"/>
              <a:pathLst>
                <a:path w="33007" h="25698" fill="none" extrusionOk="0">
                  <a:moveTo>
                    <a:pt x="392" y="25697"/>
                  </a:moveTo>
                  <a:cubicBezTo>
                    <a:pt x="131" y="24347"/>
                    <a:pt x="0" y="22975"/>
                    <a:pt x="0" y="21600"/>
                  </a:cubicBezTo>
                  <a:cubicBezTo>
                    <a:pt x="0" y="9670"/>
                    <a:pt x="9670" y="0"/>
                    <a:pt x="21600" y="0"/>
                  </a:cubicBezTo>
                  <a:cubicBezTo>
                    <a:pt x="25631" y="-1"/>
                    <a:pt x="29583" y="1128"/>
                    <a:pt x="33007" y="3257"/>
                  </a:cubicBezTo>
                </a:path>
                <a:path w="33007" h="25698" stroke="0" extrusionOk="0">
                  <a:moveTo>
                    <a:pt x="392" y="25697"/>
                  </a:moveTo>
                  <a:cubicBezTo>
                    <a:pt x="131" y="24347"/>
                    <a:pt x="0" y="22975"/>
                    <a:pt x="0" y="21600"/>
                  </a:cubicBezTo>
                  <a:cubicBezTo>
                    <a:pt x="0" y="9670"/>
                    <a:pt x="9670" y="0"/>
                    <a:pt x="21600" y="0"/>
                  </a:cubicBezTo>
                  <a:cubicBezTo>
                    <a:pt x="25631" y="-1"/>
                    <a:pt x="29583" y="1128"/>
                    <a:pt x="33007" y="3257"/>
                  </a:cubicBezTo>
                  <a:lnTo>
                    <a:pt x="21600" y="21600"/>
                  </a:lnTo>
                  <a:close/>
                </a:path>
              </a:pathLst>
            </a:custGeom>
            <a:solidFill>
              <a:srgbClr val="B6C7C9"/>
            </a:solidFill>
            <a:ln w="9525">
              <a:noFill/>
              <a:round/>
              <a:headEnd/>
              <a:tailEnd/>
            </a:ln>
          </p:spPr>
          <p:txBody>
            <a:bodyPr/>
            <a:lstStyle/>
            <a:p>
              <a:endParaRPr lang="it-IT"/>
            </a:p>
          </p:txBody>
        </p:sp>
        <p:sp>
          <p:nvSpPr>
            <p:cNvPr id="35909" name="Arc 452"/>
            <p:cNvSpPr>
              <a:spLocks/>
            </p:cNvSpPr>
            <p:nvPr/>
          </p:nvSpPr>
          <p:spPr bwMode="auto">
            <a:xfrm>
              <a:off x="1669" y="2088"/>
              <a:ext cx="755" cy="438"/>
            </a:xfrm>
            <a:custGeom>
              <a:avLst/>
              <a:gdLst>
                <a:gd name="T0" fmla="*/ 0 w 32968"/>
                <a:gd name="T1" fmla="*/ 0 h 25717"/>
                <a:gd name="T2" fmla="*/ 0 w 32968"/>
                <a:gd name="T3" fmla="*/ 0 h 25717"/>
                <a:gd name="T4" fmla="*/ 0 w 32968"/>
                <a:gd name="T5" fmla="*/ 0 h 25717"/>
                <a:gd name="T6" fmla="*/ 0 60000 65536"/>
                <a:gd name="T7" fmla="*/ 0 60000 65536"/>
                <a:gd name="T8" fmla="*/ 0 60000 65536"/>
                <a:gd name="T9" fmla="*/ 0 w 32968"/>
                <a:gd name="T10" fmla="*/ 0 h 25717"/>
                <a:gd name="T11" fmla="*/ 32968 w 32968"/>
                <a:gd name="T12" fmla="*/ 25717 h 25717"/>
              </a:gdLst>
              <a:ahLst/>
              <a:cxnLst>
                <a:cxn ang="T6">
                  <a:pos x="T0" y="T1"/>
                </a:cxn>
                <a:cxn ang="T7">
                  <a:pos x="T2" y="T3"/>
                </a:cxn>
                <a:cxn ang="T8">
                  <a:pos x="T4" y="T5"/>
                </a:cxn>
              </a:cxnLst>
              <a:rect l="T9" t="T10" r="T11" b="T12"/>
              <a:pathLst>
                <a:path w="32968" h="25717" fill="none" extrusionOk="0">
                  <a:moveTo>
                    <a:pt x="395" y="25717"/>
                  </a:moveTo>
                  <a:cubicBezTo>
                    <a:pt x="132" y="24360"/>
                    <a:pt x="0" y="22981"/>
                    <a:pt x="0" y="21600"/>
                  </a:cubicBezTo>
                  <a:cubicBezTo>
                    <a:pt x="0" y="9670"/>
                    <a:pt x="9670" y="0"/>
                    <a:pt x="21600" y="0"/>
                  </a:cubicBezTo>
                  <a:cubicBezTo>
                    <a:pt x="25616" y="-1"/>
                    <a:pt x="29552" y="1119"/>
                    <a:pt x="32967" y="3233"/>
                  </a:cubicBezTo>
                </a:path>
                <a:path w="32968" h="25717" stroke="0" extrusionOk="0">
                  <a:moveTo>
                    <a:pt x="395" y="25717"/>
                  </a:moveTo>
                  <a:cubicBezTo>
                    <a:pt x="132" y="24360"/>
                    <a:pt x="0" y="22981"/>
                    <a:pt x="0" y="21600"/>
                  </a:cubicBezTo>
                  <a:cubicBezTo>
                    <a:pt x="0" y="9670"/>
                    <a:pt x="9670" y="0"/>
                    <a:pt x="21600" y="0"/>
                  </a:cubicBezTo>
                  <a:cubicBezTo>
                    <a:pt x="25616" y="-1"/>
                    <a:pt x="29552" y="1119"/>
                    <a:pt x="32967" y="3233"/>
                  </a:cubicBezTo>
                  <a:lnTo>
                    <a:pt x="21600" y="21600"/>
                  </a:lnTo>
                  <a:close/>
                </a:path>
              </a:pathLst>
            </a:custGeom>
            <a:solidFill>
              <a:srgbClr val="B6C7C9"/>
            </a:solidFill>
            <a:ln w="22225">
              <a:solidFill>
                <a:srgbClr val="6C8F93"/>
              </a:solidFill>
              <a:round/>
              <a:headEnd/>
              <a:tailEnd/>
            </a:ln>
          </p:spPr>
          <p:txBody>
            <a:bodyPr/>
            <a:lstStyle/>
            <a:p>
              <a:endParaRPr lang="it-IT"/>
            </a:p>
          </p:txBody>
        </p:sp>
        <p:sp>
          <p:nvSpPr>
            <p:cNvPr id="35910" name="Arc 453"/>
            <p:cNvSpPr>
              <a:spLocks/>
            </p:cNvSpPr>
            <p:nvPr/>
          </p:nvSpPr>
          <p:spPr bwMode="auto">
            <a:xfrm>
              <a:off x="1553" y="3120"/>
              <a:ext cx="773" cy="345"/>
            </a:xfrm>
            <a:custGeom>
              <a:avLst/>
              <a:gdLst>
                <a:gd name="T0" fmla="*/ 0 w 32097"/>
                <a:gd name="T1" fmla="*/ 0 h 21984"/>
                <a:gd name="T2" fmla="*/ 0 w 32097"/>
                <a:gd name="T3" fmla="*/ 0 h 21984"/>
                <a:gd name="T4" fmla="*/ 0 w 32097"/>
                <a:gd name="T5" fmla="*/ 0 h 21984"/>
                <a:gd name="T6" fmla="*/ 0 60000 65536"/>
                <a:gd name="T7" fmla="*/ 0 60000 65536"/>
                <a:gd name="T8" fmla="*/ 0 60000 65536"/>
                <a:gd name="T9" fmla="*/ 0 w 32097"/>
                <a:gd name="T10" fmla="*/ 0 h 21984"/>
                <a:gd name="T11" fmla="*/ 32097 w 32097"/>
                <a:gd name="T12" fmla="*/ 21984 h 21984"/>
              </a:gdLst>
              <a:ahLst/>
              <a:cxnLst>
                <a:cxn ang="T6">
                  <a:pos x="T0" y="T1"/>
                </a:cxn>
                <a:cxn ang="T7">
                  <a:pos x="T2" y="T3"/>
                </a:cxn>
                <a:cxn ang="T8">
                  <a:pos x="T4" y="T5"/>
                </a:cxn>
              </a:cxnLst>
              <a:rect l="T9" t="T10" r="T11" b="T12"/>
              <a:pathLst>
                <a:path w="32097" h="21984" fill="none" extrusionOk="0">
                  <a:moveTo>
                    <a:pt x="32096" y="19261"/>
                  </a:moveTo>
                  <a:cubicBezTo>
                    <a:pt x="28886" y="21047"/>
                    <a:pt x="25273" y="21983"/>
                    <a:pt x="21600" y="21984"/>
                  </a:cubicBezTo>
                  <a:cubicBezTo>
                    <a:pt x="9670" y="21984"/>
                    <a:pt x="0" y="12313"/>
                    <a:pt x="0" y="384"/>
                  </a:cubicBezTo>
                  <a:cubicBezTo>
                    <a:pt x="-1" y="255"/>
                    <a:pt x="1" y="127"/>
                    <a:pt x="3" y="0"/>
                  </a:cubicBezTo>
                </a:path>
                <a:path w="32097" h="21984" stroke="0" extrusionOk="0">
                  <a:moveTo>
                    <a:pt x="32096" y="19261"/>
                  </a:moveTo>
                  <a:cubicBezTo>
                    <a:pt x="28886" y="21047"/>
                    <a:pt x="25273" y="21983"/>
                    <a:pt x="21600" y="21984"/>
                  </a:cubicBezTo>
                  <a:cubicBezTo>
                    <a:pt x="9670" y="21984"/>
                    <a:pt x="0" y="12313"/>
                    <a:pt x="0" y="384"/>
                  </a:cubicBezTo>
                  <a:cubicBezTo>
                    <a:pt x="-1" y="255"/>
                    <a:pt x="1" y="127"/>
                    <a:pt x="3" y="0"/>
                  </a:cubicBezTo>
                  <a:lnTo>
                    <a:pt x="21600" y="384"/>
                  </a:lnTo>
                  <a:close/>
                </a:path>
              </a:pathLst>
            </a:custGeom>
            <a:solidFill>
              <a:srgbClr val="B6C7C9"/>
            </a:solidFill>
            <a:ln w="9525">
              <a:noFill/>
              <a:round/>
              <a:headEnd/>
              <a:tailEnd/>
            </a:ln>
          </p:spPr>
          <p:txBody>
            <a:bodyPr/>
            <a:lstStyle/>
            <a:p>
              <a:endParaRPr lang="it-IT"/>
            </a:p>
          </p:txBody>
        </p:sp>
        <p:sp>
          <p:nvSpPr>
            <p:cNvPr id="35911" name="Arc 454"/>
            <p:cNvSpPr>
              <a:spLocks/>
            </p:cNvSpPr>
            <p:nvPr/>
          </p:nvSpPr>
          <p:spPr bwMode="auto">
            <a:xfrm>
              <a:off x="1560" y="3120"/>
              <a:ext cx="761" cy="337"/>
            </a:xfrm>
            <a:custGeom>
              <a:avLst/>
              <a:gdLst>
                <a:gd name="T0" fmla="*/ 0 w 32039"/>
                <a:gd name="T1" fmla="*/ 0 h 21986"/>
                <a:gd name="T2" fmla="*/ 0 w 32039"/>
                <a:gd name="T3" fmla="*/ 0 h 21986"/>
                <a:gd name="T4" fmla="*/ 0 w 32039"/>
                <a:gd name="T5" fmla="*/ 0 h 21986"/>
                <a:gd name="T6" fmla="*/ 0 60000 65536"/>
                <a:gd name="T7" fmla="*/ 0 60000 65536"/>
                <a:gd name="T8" fmla="*/ 0 60000 65536"/>
                <a:gd name="T9" fmla="*/ 0 w 32039"/>
                <a:gd name="T10" fmla="*/ 0 h 21986"/>
                <a:gd name="T11" fmla="*/ 32039 w 32039"/>
                <a:gd name="T12" fmla="*/ 21986 h 21986"/>
              </a:gdLst>
              <a:ahLst/>
              <a:cxnLst>
                <a:cxn ang="T6">
                  <a:pos x="T0" y="T1"/>
                </a:cxn>
                <a:cxn ang="T7">
                  <a:pos x="T2" y="T3"/>
                </a:cxn>
                <a:cxn ang="T8">
                  <a:pos x="T4" y="T5"/>
                </a:cxn>
              </a:cxnLst>
              <a:rect l="T9" t="T10" r="T11" b="T12"/>
              <a:pathLst>
                <a:path w="32039" h="21986" fill="none" extrusionOk="0">
                  <a:moveTo>
                    <a:pt x="32038" y="19295"/>
                  </a:moveTo>
                  <a:cubicBezTo>
                    <a:pt x="28842" y="21060"/>
                    <a:pt x="25251" y="21985"/>
                    <a:pt x="21600" y="21986"/>
                  </a:cubicBezTo>
                  <a:cubicBezTo>
                    <a:pt x="9670" y="21986"/>
                    <a:pt x="0" y="12315"/>
                    <a:pt x="0" y="386"/>
                  </a:cubicBezTo>
                  <a:cubicBezTo>
                    <a:pt x="-1" y="257"/>
                    <a:pt x="1" y="128"/>
                    <a:pt x="3" y="0"/>
                  </a:cubicBezTo>
                </a:path>
                <a:path w="32039" h="21986" stroke="0" extrusionOk="0">
                  <a:moveTo>
                    <a:pt x="32038" y="19295"/>
                  </a:moveTo>
                  <a:cubicBezTo>
                    <a:pt x="28842" y="21060"/>
                    <a:pt x="25251" y="21985"/>
                    <a:pt x="21600" y="21986"/>
                  </a:cubicBezTo>
                  <a:cubicBezTo>
                    <a:pt x="9670" y="21986"/>
                    <a:pt x="0" y="12315"/>
                    <a:pt x="0" y="386"/>
                  </a:cubicBezTo>
                  <a:cubicBezTo>
                    <a:pt x="-1" y="257"/>
                    <a:pt x="1" y="128"/>
                    <a:pt x="3" y="0"/>
                  </a:cubicBezTo>
                  <a:lnTo>
                    <a:pt x="21600" y="386"/>
                  </a:lnTo>
                  <a:close/>
                </a:path>
              </a:pathLst>
            </a:custGeom>
            <a:solidFill>
              <a:srgbClr val="B6C7C9"/>
            </a:solidFill>
            <a:ln w="22225">
              <a:solidFill>
                <a:srgbClr val="6C8F93"/>
              </a:solidFill>
              <a:round/>
              <a:headEnd/>
              <a:tailEnd/>
            </a:ln>
          </p:spPr>
          <p:txBody>
            <a:bodyPr/>
            <a:lstStyle/>
            <a:p>
              <a:endParaRPr lang="it-IT"/>
            </a:p>
          </p:txBody>
        </p:sp>
        <p:sp>
          <p:nvSpPr>
            <p:cNvPr id="35912" name="Arc 455"/>
            <p:cNvSpPr>
              <a:spLocks/>
            </p:cNvSpPr>
            <p:nvPr/>
          </p:nvSpPr>
          <p:spPr bwMode="auto">
            <a:xfrm>
              <a:off x="3626" y="2103"/>
              <a:ext cx="584" cy="427"/>
            </a:xfrm>
            <a:custGeom>
              <a:avLst/>
              <a:gdLst>
                <a:gd name="T0" fmla="*/ 0 w 26070"/>
                <a:gd name="T1" fmla="*/ 0 h 31631"/>
                <a:gd name="T2" fmla="*/ 0 w 26070"/>
                <a:gd name="T3" fmla="*/ 0 h 31631"/>
                <a:gd name="T4" fmla="*/ 0 w 26070"/>
                <a:gd name="T5" fmla="*/ 0 h 31631"/>
                <a:gd name="T6" fmla="*/ 0 60000 65536"/>
                <a:gd name="T7" fmla="*/ 0 60000 65536"/>
                <a:gd name="T8" fmla="*/ 0 60000 65536"/>
                <a:gd name="T9" fmla="*/ 0 w 26070"/>
                <a:gd name="T10" fmla="*/ 0 h 31631"/>
                <a:gd name="T11" fmla="*/ 26070 w 26070"/>
                <a:gd name="T12" fmla="*/ 31631 h 31631"/>
              </a:gdLst>
              <a:ahLst/>
              <a:cxnLst>
                <a:cxn ang="T6">
                  <a:pos x="T0" y="T1"/>
                </a:cxn>
                <a:cxn ang="T7">
                  <a:pos x="T2" y="T3"/>
                </a:cxn>
                <a:cxn ang="T8">
                  <a:pos x="T4" y="T5"/>
                </a:cxn>
              </a:cxnLst>
              <a:rect l="T9" t="T10" r="T11" b="T12"/>
              <a:pathLst>
                <a:path w="26070" h="31631" fill="none" extrusionOk="0">
                  <a:moveTo>
                    <a:pt x="-1" y="467"/>
                  </a:moveTo>
                  <a:cubicBezTo>
                    <a:pt x="1469" y="156"/>
                    <a:pt x="2967" y="-1"/>
                    <a:pt x="4470" y="0"/>
                  </a:cubicBezTo>
                  <a:cubicBezTo>
                    <a:pt x="16399" y="0"/>
                    <a:pt x="26070" y="9670"/>
                    <a:pt x="26070" y="21600"/>
                  </a:cubicBezTo>
                  <a:cubicBezTo>
                    <a:pt x="26070" y="25094"/>
                    <a:pt x="25222" y="28536"/>
                    <a:pt x="23599" y="31631"/>
                  </a:cubicBezTo>
                </a:path>
                <a:path w="26070" h="31631" stroke="0" extrusionOk="0">
                  <a:moveTo>
                    <a:pt x="-1" y="467"/>
                  </a:moveTo>
                  <a:cubicBezTo>
                    <a:pt x="1469" y="156"/>
                    <a:pt x="2967" y="-1"/>
                    <a:pt x="4470" y="0"/>
                  </a:cubicBezTo>
                  <a:cubicBezTo>
                    <a:pt x="16399" y="0"/>
                    <a:pt x="26070" y="9670"/>
                    <a:pt x="26070" y="21600"/>
                  </a:cubicBezTo>
                  <a:cubicBezTo>
                    <a:pt x="26070" y="25094"/>
                    <a:pt x="25222" y="28536"/>
                    <a:pt x="23599" y="31631"/>
                  </a:cubicBezTo>
                  <a:lnTo>
                    <a:pt x="4470" y="21600"/>
                  </a:lnTo>
                  <a:close/>
                </a:path>
              </a:pathLst>
            </a:custGeom>
            <a:solidFill>
              <a:srgbClr val="B6C7C9"/>
            </a:solidFill>
            <a:ln w="9525">
              <a:noFill/>
              <a:round/>
              <a:headEnd/>
              <a:tailEnd/>
            </a:ln>
          </p:spPr>
          <p:txBody>
            <a:bodyPr/>
            <a:lstStyle/>
            <a:p>
              <a:endParaRPr lang="it-IT"/>
            </a:p>
          </p:txBody>
        </p:sp>
        <p:sp>
          <p:nvSpPr>
            <p:cNvPr id="35913" name="Arc 456"/>
            <p:cNvSpPr>
              <a:spLocks/>
            </p:cNvSpPr>
            <p:nvPr/>
          </p:nvSpPr>
          <p:spPr bwMode="auto">
            <a:xfrm>
              <a:off x="3628" y="2110"/>
              <a:ext cx="574" cy="418"/>
            </a:xfrm>
            <a:custGeom>
              <a:avLst/>
              <a:gdLst>
                <a:gd name="T0" fmla="*/ 0 w 26029"/>
                <a:gd name="T1" fmla="*/ 0 h 31708"/>
                <a:gd name="T2" fmla="*/ 0 w 26029"/>
                <a:gd name="T3" fmla="*/ 0 h 31708"/>
                <a:gd name="T4" fmla="*/ 0 w 26029"/>
                <a:gd name="T5" fmla="*/ 0 h 31708"/>
                <a:gd name="T6" fmla="*/ 0 60000 65536"/>
                <a:gd name="T7" fmla="*/ 0 60000 65536"/>
                <a:gd name="T8" fmla="*/ 0 60000 65536"/>
                <a:gd name="T9" fmla="*/ 0 w 26029"/>
                <a:gd name="T10" fmla="*/ 0 h 31708"/>
                <a:gd name="T11" fmla="*/ 26029 w 26029"/>
                <a:gd name="T12" fmla="*/ 31708 h 31708"/>
              </a:gdLst>
              <a:ahLst/>
              <a:cxnLst>
                <a:cxn ang="T6">
                  <a:pos x="T0" y="T1"/>
                </a:cxn>
                <a:cxn ang="T7">
                  <a:pos x="T2" y="T3"/>
                </a:cxn>
                <a:cxn ang="T8">
                  <a:pos x="T4" y="T5"/>
                </a:cxn>
              </a:cxnLst>
              <a:rect l="T9" t="T10" r="T11" b="T12"/>
              <a:pathLst>
                <a:path w="26029" h="31708" fill="none" extrusionOk="0">
                  <a:moveTo>
                    <a:pt x="-1" y="458"/>
                  </a:moveTo>
                  <a:cubicBezTo>
                    <a:pt x="1456" y="153"/>
                    <a:pt x="2940" y="-1"/>
                    <a:pt x="4429" y="0"/>
                  </a:cubicBezTo>
                  <a:cubicBezTo>
                    <a:pt x="16358" y="0"/>
                    <a:pt x="26029" y="9670"/>
                    <a:pt x="26029" y="21600"/>
                  </a:cubicBezTo>
                  <a:cubicBezTo>
                    <a:pt x="26029" y="25123"/>
                    <a:pt x="25166" y="28593"/>
                    <a:pt x="23517" y="31707"/>
                  </a:cubicBezTo>
                </a:path>
                <a:path w="26029" h="31708" stroke="0" extrusionOk="0">
                  <a:moveTo>
                    <a:pt x="-1" y="458"/>
                  </a:moveTo>
                  <a:cubicBezTo>
                    <a:pt x="1456" y="153"/>
                    <a:pt x="2940" y="-1"/>
                    <a:pt x="4429" y="0"/>
                  </a:cubicBezTo>
                  <a:cubicBezTo>
                    <a:pt x="16358" y="0"/>
                    <a:pt x="26029" y="9670"/>
                    <a:pt x="26029" y="21600"/>
                  </a:cubicBezTo>
                  <a:cubicBezTo>
                    <a:pt x="26029" y="25123"/>
                    <a:pt x="25166" y="28593"/>
                    <a:pt x="23517" y="31707"/>
                  </a:cubicBezTo>
                  <a:lnTo>
                    <a:pt x="4429" y="21600"/>
                  </a:lnTo>
                  <a:close/>
                </a:path>
              </a:pathLst>
            </a:custGeom>
            <a:solidFill>
              <a:srgbClr val="B6C7C9"/>
            </a:solidFill>
            <a:ln w="22225">
              <a:solidFill>
                <a:srgbClr val="6C8F93"/>
              </a:solidFill>
              <a:round/>
              <a:headEnd/>
              <a:tailEnd/>
            </a:ln>
          </p:spPr>
          <p:txBody>
            <a:bodyPr/>
            <a:lstStyle/>
            <a:p>
              <a:endParaRPr lang="it-IT"/>
            </a:p>
          </p:txBody>
        </p:sp>
        <p:sp>
          <p:nvSpPr>
            <p:cNvPr id="35914" name="Arc 457"/>
            <p:cNvSpPr>
              <a:spLocks/>
            </p:cNvSpPr>
            <p:nvPr/>
          </p:nvSpPr>
          <p:spPr bwMode="auto">
            <a:xfrm>
              <a:off x="3791" y="2534"/>
              <a:ext cx="556" cy="428"/>
            </a:xfrm>
            <a:custGeom>
              <a:avLst/>
              <a:gdLst>
                <a:gd name="T0" fmla="*/ 0 w 21600"/>
                <a:gd name="T1" fmla="*/ 0 h 29154"/>
                <a:gd name="T2" fmla="*/ 0 w 21600"/>
                <a:gd name="T3" fmla="*/ 0 h 29154"/>
                <a:gd name="T4" fmla="*/ 0 w 21600"/>
                <a:gd name="T5" fmla="*/ 0 h 29154"/>
                <a:gd name="T6" fmla="*/ 0 60000 65536"/>
                <a:gd name="T7" fmla="*/ 0 60000 65536"/>
                <a:gd name="T8" fmla="*/ 0 60000 65536"/>
                <a:gd name="T9" fmla="*/ 0 w 21600"/>
                <a:gd name="T10" fmla="*/ 0 h 29154"/>
                <a:gd name="T11" fmla="*/ 21600 w 21600"/>
                <a:gd name="T12" fmla="*/ 29154 h 29154"/>
              </a:gdLst>
              <a:ahLst/>
              <a:cxnLst>
                <a:cxn ang="T6">
                  <a:pos x="T0" y="T1"/>
                </a:cxn>
                <a:cxn ang="T7">
                  <a:pos x="T2" y="T3"/>
                </a:cxn>
                <a:cxn ang="T8">
                  <a:pos x="T4" y="T5"/>
                </a:cxn>
              </a:cxnLst>
              <a:rect l="T9" t="T10" r="T11" b="T12"/>
              <a:pathLst>
                <a:path w="21600" h="29154" fill="none" extrusionOk="0">
                  <a:moveTo>
                    <a:pt x="13583" y="0"/>
                  </a:moveTo>
                  <a:cubicBezTo>
                    <a:pt x="18654" y="4101"/>
                    <a:pt x="21600" y="10273"/>
                    <a:pt x="21600" y="16794"/>
                  </a:cubicBezTo>
                  <a:cubicBezTo>
                    <a:pt x="21600" y="21214"/>
                    <a:pt x="20243" y="25528"/>
                    <a:pt x="17714" y="29154"/>
                  </a:cubicBezTo>
                </a:path>
                <a:path w="21600" h="29154" stroke="0" extrusionOk="0">
                  <a:moveTo>
                    <a:pt x="13583" y="0"/>
                  </a:moveTo>
                  <a:cubicBezTo>
                    <a:pt x="18654" y="4101"/>
                    <a:pt x="21600" y="10273"/>
                    <a:pt x="21600" y="16794"/>
                  </a:cubicBezTo>
                  <a:cubicBezTo>
                    <a:pt x="21600" y="21214"/>
                    <a:pt x="20243" y="25528"/>
                    <a:pt x="17714" y="29154"/>
                  </a:cubicBezTo>
                  <a:lnTo>
                    <a:pt x="0" y="16794"/>
                  </a:lnTo>
                  <a:close/>
                </a:path>
              </a:pathLst>
            </a:custGeom>
            <a:solidFill>
              <a:srgbClr val="B6C7C9"/>
            </a:solidFill>
            <a:ln w="9525">
              <a:noFill/>
              <a:round/>
              <a:headEnd/>
              <a:tailEnd/>
            </a:ln>
          </p:spPr>
          <p:txBody>
            <a:bodyPr/>
            <a:lstStyle/>
            <a:p>
              <a:endParaRPr lang="it-IT"/>
            </a:p>
          </p:txBody>
        </p:sp>
        <p:sp>
          <p:nvSpPr>
            <p:cNvPr id="35915" name="Arc 458"/>
            <p:cNvSpPr>
              <a:spLocks/>
            </p:cNvSpPr>
            <p:nvPr/>
          </p:nvSpPr>
          <p:spPr bwMode="auto">
            <a:xfrm>
              <a:off x="3791" y="2538"/>
              <a:ext cx="549" cy="420"/>
            </a:xfrm>
            <a:custGeom>
              <a:avLst/>
              <a:gdLst>
                <a:gd name="T0" fmla="*/ 0 w 21600"/>
                <a:gd name="T1" fmla="*/ 0 h 29298"/>
                <a:gd name="T2" fmla="*/ 0 w 21600"/>
                <a:gd name="T3" fmla="*/ 0 h 29298"/>
                <a:gd name="T4" fmla="*/ 0 w 21600"/>
                <a:gd name="T5" fmla="*/ 0 h 29298"/>
                <a:gd name="T6" fmla="*/ 0 60000 65536"/>
                <a:gd name="T7" fmla="*/ 0 60000 65536"/>
                <a:gd name="T8" fmla="*/ 0 60000 65536"/>
                <a:gd name="T9" fmla="*/ 0 w 21600"/>
                <a:gd name="T10" fmla="*/ 0 h 29298"/>
                <a:gd name="T11" fmla="*/ 21600 w 21600"/>
                <a:gd name="T12" fmla="*/ 29298 h 29298"/>
              </a:gdLst>
              <a:ahLst/>
              <a:cxnLst>
                <a:cxn ang="T6">
                  <a:pos x="T0" y="T1"/>
                </a:cxn>
                <a:cxn ang="T7">
                  <a:pos x="T2" y="T3"/>
                </a:cxn>
                <a:cxn ang="T8">
                  <a:pos x="T4" y="T5"/>
                </a:cxn>
              </a:cxnLst>
              <a:rect l="T9" t="T10" r="T11" b="T12"/>
              <a:pathLst>
                <a:path w="21600" h="29298" fill="none" extrusionOk="0">
                  <a:moveTo>
                    <a:pt x="13504" y="0"/>
                  </a:moveTo>
                  <a:cubicBezTo>
                    <a:pt x="18621" y="4099"/>
                    <a:pt x="21600" y="10301"/>
                    <a:pt x="21600" y="16858"/>
                  </a:cubicBezTo>
                  <a:cubicBezTo>
                    <a:pt x="21600" y="21311"/>
                    <a:pt x="20223" y="25656"/>
                    <a:pt x="17658" y="29298"/>
                  </a:cubicBezTo>
                </a:path>
                <a:path w="21600" h="29298" stroke="0" extrusionOk="0">
                  <a:moveTo>
                    <a:pt x="13504" y="0"/>
                  </a:moveTo>
                  <a:cubicBezTo>
                    <a:pt x="18621" y="4099"/>
                    <a:pt x="21600" y="10301"/>
                    <a:pt x="21600" y="16858"/>
                  </a:cubicBezTo>
                  <a:cubicBezTo>
                    <a:pt x="21600" y="21311"/>
                    <a:pt x="20223" y="25656"/>
                    <a:pt x="17658" y="29298"/>
                  </a:cubicBezTo>
                  <a:lnTo>
                    <a:pt x="0" y="16858"/>
                  </a:lnTo>
                  <a:close/>
                </a:path>
              </a:pathLst>
            </a:custGeom>
            <a:solidFill>
              <a:srgbClr val="B6C7C9"/>
            </a:solidFill>
            <a:ln w="22225">
              <a:solidFill>
                <a:srgbClr val="6C8F93"/>
              </a:solidFill>
              <a:round/>
              <a:headEnd/>
              <a:tailEnd/>
            </a:ln>
          </p:spPr>
          <p:txBody>
            <a:bodyPr/>
            <a:lstStyle/>
            <a:p>
              <a:endParaRPr lang="it-IT"/>
            </a:p>
          </p:txBody>
        </p:sp>
        <p:sp>
          <p:nvSpPr>
            <p:cNvPr id="35916" name="Arc 459"/>
            <p:cNvSpPr>
              <a:spLocks/>
            </p:cNvSpPr>
            <p:nvPr/>
          </p:nvSpPr>
          <p:spPr bwMode="auto">
            <a:xfrm>
              <a:off x="3609" y="2973"/>
              <a:ext cx="651" cy="607"/>
            </a:xfrm>
            <a:custGeom>
              <a:avLst/>
              <a:gdLst>
                <a:gd name="T0" fmla="*/ 0 w 28655"/>
                <a:gd name="T1" fmla="*/ 0 h 27157"/>
                <a:gd name="T2" fmla="*/ 0 w 28655"/>
                <a:gd name="T3" fmla="*/ 0 h 27157"/>
                <a:gd name="T4" fmla="*/ 0 w 28655"/>
                <a:gd name="T5" fmla="*/ 0 h 27157"/>
                <a:gd name="T6" fmla="*/ 0 60000 65536"/>
                <a:gd name="T7" fmla="*/ 0 60000 65536"/>
                <a:gd name="T8" fmla="*/ 0 60000 65536"/>
                <a:gd name="T9" fmla="*/ 0 w 28655"/>
                <a:gd name="T10" fmla="*/ 0 h 27157"/>
                <a:gd name="T11" fmla="*/ 28655 w 28655"/>
                <a:gd name="T12" fmla="*/ 27157 h 27157"/>
              </a:gdLst>
              <a:ahLst/>
              <a:cxnLst>
                <a:cxn ang="T6">
                  <a:pos x="T0" y="T1"/>
                </a:cxn>
                <a:cxn ang="T7">
                  <a:pos x="T2" y="T3"/>
                </a:cxn>
                <a:cxn ang="T8">
                  <a:pos x="T4" y="T5"/>
                </a:cxn>
              </a:cxnLst>
              <a:rect l="T9" t="T10" r="T11" b="T12"/>
              <a:pathLst>
                <a:path w="28655" h="27157" fill="none" extrusionOk="0">
                  <a:moveTo>
                    <a:pt x="27927" y="0"/>
                  </a:moveTo>
                  <a:cubicBezTo>
                    <a:pt x="28410" y="1812"/>
                    <a:pt x="28655" y="3680"/>
                    <a:pt x="28655" y="5557"/>
                  </a:cubicBezTo>
                  <a:cubicBezTo>
                    <a:pt x="28655" y="17486"/>
                    <a:pt x="18984" y="27157"/>
                    <a:pt x="7055" y="27157"/>
                  </a:cubicBezTo>
                  <a:cubicBezTo>
                    <a:pt x="4653" y="27157"/>
                    <a:pt x="2269" y="26756"/>
                    <a:pt x="-1" y="25972"/>
                  </a:cubicBezTo>
                </a:path>
                <a:path w="28655" h="27157" stroke="0" extrusionOk="0">
                  <a:moveTo>
                    <a:pt x="27927" y="0"/>
                  </a:moveTo>
                  <a:cubicBezTo>
                    <a:pt x="28410" y="1812"/>
                    <a:pt x="28655" y="3680"/>
                    <a:pt x="28655" y="5557"/>
                  </a:cubicBezTo>
                  <a:cubicBezTo>
                    <a:pt x="28655" y="17486"/>
                    <a:pt x="18984" y="27157"/>
                    <a:pt x="7055" y="27157"/>
                  </a:cubicBezTo>
                  <a:cubicBezTo>
                    <a:pt x="4653" y="27157"/>
                    <a:pt x="2269" y="26756"/>
                    <a:pt x="-1" y="25972"/>
                  </a:cubicBezTo>
                  <a:lnTo>
                    <a:pt x="7055" y="5557"/>
                  </a:lnTo>
                  <a:close/>
                </a:path>
              </a:pathLst>
            </a:custGeom>
            <a:solidFill>
              <a:srgbClr val="B6C7C9"/>
            </a:solidFill>
            <a:ln w="9525">
              <a:noFill/>
              <a:round/>
              <a:headEnd/>
              <a:tailEnd/>
            </a:ln>
          </p:spPr>
          <p:txBody>
            <a:bodyPr/>
            <a:lstStyle/>
            <a:p>
              <a:endParaRPr lang="it-IT"/>
            </a:p>
          </p:txBody>
        </p:sp>
        <p:sp>
          <p:nvSpPr>
            <p:cNvPr id="35917" name="Arc 460"/>
            <p:cNvSpPr>
              <a:spLocks/>
            </p:cNvSpPr>
            <p:nvPr/>
          </p:nvSpPr>
          <p:spPr bwMode="auto">
            <a:xfrm>
              <a:off x="3611" y="2975"/>
              <a:ext cx="642" cy="598"/>
            </a:xfrm>
            <a:custGeom>
              <a:avLst/>
              <a:gdLst>
                <a:gd name="T0" fmla="*/ 0 w 28653"/>
                <a:gd name="T1" fmla="*/ 0 h 27158"/>
                <a:gd name="T2" fmla="*/ 0 w 28653"/>
                <a:gd name="T3" fmla="*/ 0 h 27158"/>
                <a:gd name="T4" fmla="*/ 0 w 28653"/>
                <a:gd name="T5" fmla="*/ 0 h 27158"/>
                <a:gd name="T6" fmla="*/ 0 60000 65536"/>
                <a:gd name="T7" fmla="*/ 0 60000 65536"/>
                <a:gd name="T8" fmla="*/ 0 60000 65536"/>
                <a:gd name="T9" fmla="*/ 0 w 28653"/>
                <a:gd name="T10" fmla="*/ 0 h 27158"/>
                <a:gd name="T11" fmla="*/ 28653 w 28653"/>
                <a:gd name="T12" fmla="*/ 27158 h 27158"/>
              </a:gdLst>
              <a:ahLst/>
              <a:cxnLst>
                <a:cxn ang="T6">
                  <a:pos x="T0" y="T1"/>
                </a:cxn>
                <a:cxn ang="T7">
                  <a:pos x="T2" y="T3"/>
                </a:cxn>
                <a:cxn ang="T8">
                  <a:pos x="T4" y="T5"/>
                </a:cxn>
              </a:cxnLst>
              <a:rect l="T9" t="T10" r="T11" b="T12"/>
              <a:pathLst>
                <a:path w="28653" h="27158" fill="none" extrusionOk="0">
                  <a:moveTo>
                    <a:pt x="27925" y="0"/>
                  </a:moveTo>
                  <a:cubicBezTo>
                    <a:pt x="28408" y="1813"/>
                    <a:pt x="28653" y="3681"/>
                    <a:pt x="28653" y="5558"/>
                  </a:cubicBezTo>
                  <a:cubicBezTo>
                    <a:pt x="28653" y="17487"/>
                    <a:pt x="18982" y="27158"/>
                    <a:pt x="7053" y="27158"/>
                  </a:cubicBezTo>
                  <a:cubicBezTo>
                    <a:pt x="4652" y="27158"/>
                    <a:pt x="2268" y="26757"/>
                    <a:pt x="-1" y="25974"/>
                  </a:cubicBezTo>
                </a:path>
                <a:path w="28653" h="27158" stroke="0" extrusionOk="0">
                  <a:moveTo>
                    <a:pt x="27925" y="0"/>
                  </a:moveTo>
                  <a:cubicBezTo>
                    <a:pt x="28408" y="1813"/>
                    <a:pt x="28653" y="3681"/>
                    <a:pt x="28653" y="5558"/>
                  </a:cubicBezTo>
                  <a:cubicBezTo>
                    <a:pt x="28653" y="17487"/>
                    <a:pt x="18982" y="27158"/>
                    <a:pt x="7053" y="27158"/>
                  </a:cubicBezTo>
                  <a:cubicBezTo>
                    <a:pt x="4652" y="27158"/>
                    <a:pt x="2268" y="26757"/>
                    <a:pt x="-1" y="25974"/>
                  </a:cubicBezTo>
                  <a:lnTo>
                    <a:pt x="7053" y="5558"/>
                  </a:lnTo>
                  <a:close/>
                </a:path>
              </a:pathLst>
            </a:custGeom>
            <a:solidFill>
              <a:srgbClr val="B6C7C9"/>
            </a:solidFill>
            <a:ln w="22225">
              <a:solidFill>
                <a:srgbClr val="6C8F93"/>
              </a:solidFill>
              <a:round/>
              <a:headEnd/>
              <a:tailEnd/>
            </a:ln>
          </p:spPr>
          <p:txBody>
            <a:bodyPr/>
            <a:lstStyle/>
            <a:p>
              <a:endParaRPr lang="it-IT"/>
            </a:p>
          </p:txBody>
        </p:sp>
        <p:sp>
          <p:nvSpPr>
            <p:cNvPr id="35918" name="Arc 461"/>
            <p:cNvSpPr>
              <a:spLocks/>
            </p:cNvSpPr>
            <p:nvPr/>
          </p:nvSpPr>
          <p:spPr bwMode="auto">
            <a:xfrm>
              <a:off x="1358" y="2529"/>
              <a:ext cx="354" cy="592"/>
            </a:xfrm>
            <a:custGeom>
              <a:avLst/>
              <a:gdLst>
                <a:gd name="T0" fmla="*/ 0 w 21600"/>
                <a:gd name="T1" fmla="*/ 0 h 41297"/>
                <a:gd name="T2" fmla="*/ 0 w 21600"/>
                <a:gd name="T3" fmla="*/ 0 h 41297"/>
                <a:gd name="T4" fmla="*/ 0 w 21600"/>
                <a:gd name="T5" fmla="*/ 0 h 41297"/>
                <a:gd name="T6" fmla="*/ 0 60000 65536"/>
                <a:gd name="T7" fmla="*/ 0 60000 65536"/>
                <a:gd name="T8" fmla="*/ 0 60000 65536"/>
                <a:gd name="T9" fmla="*/ 0 w 21600"/>
                <a:gd name="T10" fmla="*/ 0 h 41297"/>
                <a:gd name="T11" fmla="*/ 21600 w 21600"/>
                <a:gd name="T12" fmla="*/ 41297 h 41297"/>
              </a:gdLst>
              <a:ahLst/>
              <a:cxnLst>
                <a:cxn ang="T6">
                  <a:pos x="T0" y="T1"/>
                </a:cxn>
                <a:cxn ang="T7">
                  <a:pos x="T2" y="T3"/>
                </a:cxn>
                <a:cxn ang="T8">
                  <a:pos x="T4" y="T5"/>
                </a:cxn>
              </a:cxnLst>
              <a:rect l="T9" t="T10" r="T11" b="T12"/>
              <a:pathLst>
                <a:path w="21600" h="41297" fill="none" extrusionOk="0">
                  <a:moveTo>
                    <a:pt x="12844" y="41297"/>
                  </a:moveTo>
                  <a:cubicBezTo>
                    <a:pt x="5035" y="37834"/>
                    <a:pt x="0" y="30094"/>
                    <a:pt x="0" y="21551"/>
                  </a:cubicBezTo>
                  <a:cubicBezTo>
                    <a:pt x="-1" y="10187"/>
                    <a:pt x="8803" y="767"/>
                    <a:pt x="20141" y="0"/>
                  </a:cubicBezTo>
                </a:path>
                <a:path w="21600" h="41297" stroke="0" extrusionOk="0">
                  <a:moveTo>
                    <a:pt x="12844" y="41297"/>
                  </a:moveTo>
                  <a:cubicBezTo>
                    <a:pt x="5035" y="37834"/>
                    <a:pt x="0" y="30094"/>
                    <a:pt x="0" y="21551"/>
                  </a:cubicBezTo>
                  <a:cubicBezTo>
                    <a:pt x="-1" y="10187"/>
                    <a:pt x="8803" y="767"/>
                    <a:pt x="20141" y="0"/>
                  </a:cubicBezTo>
                  <a:lnTo>
                    <a:pt x="21600" y="21551"/>
                  </a:lnTo>
                  <a:close/>
                </a:path>
              </a:pathLst>
            </a:custGeom>
            <a:solidFill>
              <a:srgbClr val="B6C7C9"/>
            </a:solidFill>
            <a:ln w="9525">
              <a:noFill/>
              <a:round/>
              <a:headEnd/>
              <a:tailEnd/>
            </a:ln>
          </p:spPr>
          <p:txBody>
            <a:bodyPr/>
            <a:lstStyle/>
            <a:p>
              <a:endParaRPr lang="it-IT"/>
            </a:p>
          </p:txBody>
        </p:sp>
        <p:sp>
          <p:nvSpPr>
            <p:cNvPr id="35919" name="Arc 462"/>
            <p:cNvSpPr>
              <a:spLocks/>
            </p:cNvSpPr>
            <p:nvPr/>
          </p:nvSpPr>
          <p:spPr bwMode="auto">
            <a:xfrm>
              <a:off x="1365" y="2536"/>
              <a:ext cx="347" cy="578"/>
            </a:xfrm>
            <a:custGeom>
              <a:avLst/>
              <a:gdLst>
                <a:gd name="T0" fmla="*/ 0 w 21600"/>
                <a:gd name="T1" fmla="*/ 0 h 41307"/>
                <a:gd name="T2" fmla="*/ 0 w 21600"/>
                <a:gd name="T3" fmla="*/ 0 h 41307"/>
                <a:gd name="T4" fmla="*/ 0 w 21600"/>
                <a:gd name="T5" fmla="*/ 0 h 41307"/>
                <a:gd name="T6" fmla="*/ 0 60000 65536"/>
                <a:gd name="T7" fmla="*/ 0 60000 65536"/>
                <a:gd name="T8" fmla="*/ 0 60000 65536"/>
                <a:gd name="T9" fmla="*/ 0 w 21600"/>
                <a:gd name="T10" fmla="*/ 0 h 41307"/>
                <a:gd name="T11" fmla="*/ 21600 w 21600"/>
                <a:gd name="T12" fmla="*/ 41307 h 41307"/>
              </a:gdLst>
              <a:ahLst/>
              <a:cxnLst>
                <a:cxn ang="T6">
                  <a:pos x="T0" y="T1"/>
                </a:cxn>
                <a:cxn ang="T7">
                  <a:pos x="T2" y="T3"/>
                </a:cxn>
                <a:cxn ang="T8">
                  <a:pos x="T4" y="T5"/>
                </a:cxn>
              </a:cxnLst>
              <a:rect l="T9" t="T10" r="T11" b="T12"/>
              <a:pathLst>
                <a:path w="21600" h="41307" fill="none" extrusionOk="0">
                  <a:moveTo>
                    <a:pt x="12867" y="41306"/>
                  </a:moveTo>
                  <a:cubicBezTo>
                    <a:pt x="5045" y="37849"/>
                    <a:pt x="0" y="30102"/>
                    <a:pt x="0" y="21551"/>
                  </a:cubicBezTo>
                  <a:cubicBezTo>
                    <a:pt x="-1" y="10186"/>
                    <a:pt x="8806" y="765"/>
                    <a:pt x="20145" y="-1"/>
                  </a:cubicBezTo>
                </a:path>
                <a:path w="21600" h="41307" stroke="0" extrusionOk="0">
                  <a:moveTo>
                    <a:pt x="12867" y="41306"/>
                  </a:moveTo>
                  <a:cubicBezTo>
                    <a:pt x="5045" y="37849"/>
                    <a:pt x="0" y="30102"/>
                    <a:pt x="0" y="21551"/>
                  </a:cubicBezTo>
                  <a:cubicBezTo>
                    <a:pt x="-1" y="10186"/>
                    <a:pt x="8806" y="765"/>
                    <a:pt x="20145" y="-1"/>
                  </a:cubicBezTo>
                  <a:lnTo>
                    <a:pt x="21600" y="21551"/>
                  </a:lnTo>
                  <a:close/>
                </a:path>
              </a:pathLst>
            </a:custGeom>
            <a:solidFill>
              <a:srgbClr val="B6C7C9"/>
            </a:solidFill>
            <a:ln w="22225">
              <a:solidFill>
                <a:srgbClr val="6C8F93"/>
              </a:solidFill>
              <a:round/>
              <a:headEnd/>
              <a:tailEnd/>
            </a:ln>
          </p:spPr>
          <p:txBody>
            <a:bodyPr/>
            <a:lstStyle/>
            <a:p>
              <a:endParaRPr lang="it-IT"/>
            </a:p>
          </p:txBody>
        </p:sp>
        <p:sp>
          <p:nvSpPr>
            <p:cNvPr id="35920" name="Arc 463"/>
            <p:cNvSpPr>
              <a:spLocks/>
            </p:cNvSpPr>
            <p:nvPr/>
          </p:nvSpPr>
          <p:spPr bwMode="auto">
            <a:xfrm>
              <a:off x="2293" y="3335"/>
              <a:ext cx="1344" cy="361"/>
            </a:xfrm>
            <a:custGeom>
              <a:avLst/>
              <a:gdLst>
                <a:gd name="T0" fmla="*/ 0 w 39224"/>
                <a:gd name="T1" fmla="*/ 0 h 21600"/>
                <a:gd name="T2" fmla="*/ 0 w 39224"/>
                <a:gd name="T3" fmla="*/ 0 h 21600"/>
                <a:gd name="T4" fmla="*/ 0 w 39224"/>
                <a:gd name="T5" fmla="*/ 0 h 21600"/>
                <a:gd name="T6" fmla="*/ 0 60000 65536"/>
                <a:gd name="T7" fmla="*/ 0 60000 65536"/>
                <a:gd name="T8" fmla="*/ 0 60000 65536"/>
                <a:gd name="T9" fmla="*/ 0 w 39224"/>
                <a:gd name="T10" fmla="*/ 0 h 21600"/>
                <a:gd name="T11" fmla="*/ 39224 w 39224"/>
                <a:gd name="T12" fmla="*/ 21600 h 21600"/>
              </a:gdLst>
              <a:ahLst/>
              <a:cxnLst>
                <a:cxn ang="T6">
                  <a:pos x="T0" y="T1"/>
                </a:cxn>
                <a:cxn ang="T7">
                  <a:pos x="T2" y="T3"/>
                </a:cxn>
                <a:cxn ang="T8">
                  <a:pos x="T4" y="T5"/>
                </a:cxn>
              </a:cxnLst>
              <a:rect l="T9" t="T10" r="T11" b="T12"/>
              <a:pathLst>
                <a:path w="39224" h="21600" fill="none" extrusionOk="0">
                  <a:moveTo>
                    <a:pt x="39224" y="12019"/>
                  </a:moveTo>
                  <a:cubicBezTo>
                    <a:pt x="35214" y="18006"/>
                    <a:pt x="28483" y="21599"/>
                    <a:pt x="21277" y="21600"/>
                  </a:cubicBezTo>
                  <a:cubicBezTo>
                    <a:pt x="10782" y="21600"/>
                    <a:pt x="1807" y="14057"/>
                    <a:pt x="-1" y="3720"/>
                  </a:cubicBezTo>
                </a:path>
                <a:path w="39224" h="21600" stroke="0" extrusionOk="0">
                  <a:moveTo>
                    <a:pt x="39224" y="12019"/>
                  </a:moveTo>
                  <a:cubicBezTo>
                    <a:pt x="35214" y="18006"/>
                    <a:pt x="28483" y="21599"/>
                    <a:pt x="21277" y="21600"/>
                  </a:cubicBezTo>
                  <a:cubicBezTo>
                    <a:pt x="10782" y="21600"/>
                    <a:pt x="1807" y="14057"/>
                    <a:pt x="-1" y="3720"/>
                  </a:cubicBezTo>
                  <a:lnTo>
                    <a:pt x="21277" y="0"/>
                  </a:lnTo>
                  <a:close/>
                </a:path>
              </a:pathLst>
            </a:custGeom>
            <a:solidFill>
              <a:srgbClr val="B6C7C9"/>
            </a:solidFill>
            <a:ln w="9525">
              <a:noFill/>
              <a:round/>
              <a:headEnd/>
              <a:tailEnd/>
            </a:ln>
          </p:spPr>
          <p:txBody>
            <a:bodyPr/>
            <a:lstStyle/>
            <a:p>
              <a:endParaRPr lang="it-IT"/>
            </a:p>
          </p:txBody>
        </p:sp>
        <p:sp>
          <p:nvSpPr>
            <p:cNvPr id="35921" name="Arc 464"/>
            <p:cNvSpPr>
              <a:spLocks/>
            </p:cNvSpPr>
            <p:nvPr/>
          </p:nvSpPr>
          <p:spPr bwMode="auto">
            <a:xfrm>
              <a:off x="2300" y="3335"/>
              <a:ext cx="1329" cy="354"/>
            </a:xfrm>
            <a:custGeom>
              <a:avLst/>
              <a:gdLst>
                <a:gd name="T0" fmla="*/ 0 w 39161"/>
                <a:gd name="T1" fmla="*/ 0 h 21600"/>
                <a:gd name="T2" fmla="*/ 0 w 39161"/>
                <a:gd name="T3" fmla="*/ 0 h 21600"/>
                <a:gd name="T4" fmla="*/ 0 w 39161"/>
                <a:gd name="T5" fmla="*/ 0 h 21600"/>
                <a:gd name="T6" fmla="*/ 0 60000 65536"/>
                <a:gd name="T7" fmla="*/ 0 60000 65536"/>
                <a:gd name="T8" fmla="*/ 0 60000 65536"/>
                <a:gd name="T9" fmla="*/ 0 w 39161"/>
                <a:gd name="T10" fmla="*/ 0 h 21600"/>
                <a:gd name="T11" fmla="*/ 39161 w 39161"/>
                <a:gd name="T12" fmla="*/ 21600 h 21600"/>
              </a:gdLst>
              <a:ahLst/>
              <a:cxnLst>
                <a:cxn ang="T6">
                  <a:pos x="T0" y="T1"/>
                </a:cxn>
                <a:cxn ang="T7">
                  <a:pos x="T2" y="T3"/>
                </a:cxn>
                <a:cxn ang="T8">
                  <a:pos x="T4" y="T5"/>
                </a:cxn>
              </a:cxnLst>
              <a:rect l="T9" t="T10" r="T11" b="T12"/>
              <a:pathLst>
                <a:path w="39161" h="21600" fill="none" extrusionOk="0">
                  <a:moveTo>
                    <a:pt x="39161" y="12103"/>
                  </a:moveTo>
                  <a:cubicBezTo>
                    <a:pt x="35143" y="18042"/>
                    <a:pt x="28441" y="21599"/>
                    <a:pt x="21271" y="21600"/>
                  </a:cubicBezTo>
                  <a:cubicBezTo>
                    <a:pt x="10790" y="21600"/>
                    <a:pt x="1822" y="14076"/>
                    <a:pt x="0" y="3755"/>
                  </a:cubicBezTo>
                </a:path>
                <a:path w="39161" h="21600" stroke="0" extrusionOk="0">
                  <a:moveTo>
                    <a:pt x="39161" y="12103"/>
                  </a:moveTo>
                  <a:cubicBezTo>
                    <a:pt x="35143" y="18042"/>
                    <a:pt x="28441" y="21599"/>
                    <a:pt x="21271" y="21600"/>
                  </a:cubicBezTo>
                  <a:cubicBezTo>
                    <a:pt x="10790" y="21600"/>
                    <a:pt x="1822" y="14076"/>
                    <a:pt x="0" y="3755"/>
                  </a:cubicBezTo>
                  <a:lnTo>
                    <a:pt x="21271" y="0"/>
                  </a:lnTo>
                  <a:close/>
                </a:path>
              </a:pathLst>
            </a:custGeom>
            <a:solidFill>
              <a:srgbClr val="B6C7C9"/>
            </a:solidFill>
            <a:ln w="22225">
              <a:solidFill>
                <a:srgbClr val="6C8F93"/>
              </a:solidFill>
              <a:round/>
              <a:headEnd/>
              <a:tailEnd/>
            </a:ln>
          </p:spPr>
          <p:txBody>
            <a:bodyPr/>
            <a:lstStyle/>
            <a:p>
              <a:endParaRPr lang="it-IT"/>
            </a:p>
          </p:txBody>
        </p:sp>
      </p:grpSp>
      <p:sp>
        <p:nvSpPr>
          <p:cNvPr id="412113" name="Line 465"/>
          <p:cNvSpPr>
            <a:spLocks noChangeShapeType="1"/>
          </p:cNvSpPr>
          <p:nvPr/>
        </p:nvSpPr>
        <p:spPr bwMode="auto">
          <a:xfrm flipH="1">
            <a:off x="6434138" y="2190750"/>
            <a:ext cx="608012" cy="22225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114" name="Line 466"/>
          <p:cNvSpPr>
            <a:spLocks noChangeShapeType="1"/>
          </p:cNvSpPr>
          <p:nvPr/>
        </p:nvSpPr>
        <p:spPr bwMode="auto">
          <a:xfrm flipH="1" flipV="1">
            <a:off x="6388100" y="2466975"/>
            <a:ext cx="420688" cy="439738"/>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115" name="Line 467"/>
          <p:cNvSpPr>
            <a:spLocks noChangeShapeType="1"/>
          </p:cNvSpPr>
          <p:nvPr/>
        </p:nvSpPr>
        <p:spPr bwMode="auto">
          <a:xfrm flipH="1" flipV="1">
            <a:off x="7089775" y="2190750"/>
            <a:ext cx="419100" cy="771525"/>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116" name="Line 468"/>
          <p:cNvSpPr>
            <a:spLocks noChangeShapeType="1"/>
          </p:cNvSpPr>
          <p:nvPr/>
        </p:nvSpPr>
        <p:spPr bwMode="auto">
          <a:xfrm flipH="1" flipV="1">
            <a:off x="6808788" y="2852738"/>
            <a:ext cx="700087" cy="109537"/>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sp>
        <p:nvSpPr>
          <p:cNvPr id="412117" name="Line 469"/>
          <p:cNvSpPr>
            <a:spLocks noChangeShapeType="1"/>
          </p:cNvSpPr>
          <p:nvPr/>
        </p:nvSpPr>
        <p:spPr bwMode="auto">
          <a:xfrm flipV="1">
            <a:off x="5778500" y="2466975"/>
            <a:ext cx="609600" cy="1651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5888" name="Picture 470"/>
          <p:cNvPicPr>
            <a:picLocks noChangeArrowheads="1"/>
          </p:cNvPicPr>
          <p:nvPr/>
        </p:nvPicPr>
        <p:blipFill>
          <a:blip r:embed="rId5" cstate="print"/>
          <a:srcRect/>
          <a:stretch>
            <a:fillRect/>
          </a:stretch>
        </p:blipFill>
        <p:spPr bwMode="auto">
          <a:xfrm>
            <a:off x="6203950" y="2333625"/>
            <a:ext cx="363538" cy="261938"/>
          </a:xfrm>
          <a:prstGeom prst="rect">
            <a:avLst/>
          </a:prstGeom>
          <a:noFill/>
          <a:ln w="12700">
            <a:noFill/>
            <a:miter lim="800000"/>
            <a:headEnd/>
            <a:tailEnd/>
          </a:ln>
        </p:spPr>
      </p:pic>
      <p:pic>
        <p:nvPicPr>
          <p:cNvPr id="35889" name="Picture 471"/>
          <p:cNvPicPr>
            <a:picLocks noChangeArrowheads="1"/>
          </p:cNvPicPr>
          <p:nvPr/>
        </p:nvPicPr>
        <p:blipFill>
          <a:blip r:embed="rId5" cstate="print"/>
          <a:srcRect/>
          <a:stretch>
            <a:fillRect/>
          </a:stretch>
        </p:blipFill>
        <p:spPr bwMode="auto">
          <a:xfrm>
            <a:off x="6621463" y="2809875"/>
            <a:ext cx="366712" cy="261938"/>
          </a:xfrm>
          <a:prstGeom prst="rect">
            <a:avLst/>
          </a:prstGeom>
          <a:noFill/>
          <a:ln w="12700">
            <a:noFill/>
            <a:miter lim="800000"/>
            <a:headEnd/>
            <a:tailEnd/>
          </a:ln>
        </p:spPr>
      </p:pic>
      <p:sp>
        <p:nvSpPr>
          <p:cNvPr id="35890" name="Text Box 472"/>
          <p:cNvSpPr txBox="1">
            <a:spLocks noChangeArrowheads="1"/>
          </p:cNvSpPr>
          <p:nvPr/>
        </p:nvSpPr>
        <p:spPr bwMode="auto">
          <a:xfrm>
            <a:off x="6199188" y="1125538"/>
            <a:ext cx="1354137" cy="517525"/>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b="0">
                <a:latin typeface="Arial" pitchFamily="34" charset="0"/>
                <a:ea typeface="PMingLiU" pitchFamily="18" charset="-120"/>
              </a:rPr>
              <a:t>Local/Regional</a:t>
            </a:r>
          </a:p>
          <a:p>
            <a:pPr algn="ctr" eaLnBrk="0" hangingPunct="0"/>
            <a:r>
              <a:rPr lang="en-US" altLang="zh-TW" sz="1400" b="0">
                <a:latin typeface="Arial" pitchFamily="34" charset="0"/>
                <a:ea typeface="PMingLiU" pitchFamily="18" charset="-120"/>
              </a:rPr>
              <a:t>ISP</a:t>
            </a:r>
          </a:p>
        </p:txBody>
      </p:sp>
      <p:pic>
        <p:nvPicPr>
          <p:cNvPr id="35891" name="Picture 473"/>
          <p:cNvPicPr>
            <a:picLocks noChangeArrowheads="1"/>
          </p:cNvPicPr>
          <p:nvPr/>
        </p:nvPicPr>
        <p:blipFill>
          <a:blip r:embed="rId8" cstate="print"/>
          <a:srcRect/>
          <a:stretch>
            <a:fillRect/>
          </a:stretch>
        </p:blipFill>
        <p:spPr bwMode="auto">
          <a:xfrm>
            <a:off x="5567363" y="2554288"/>
            <a:ext cx="365125" cy="261937"/>
          </a:xfrm>
          <a:prstGeom prst="rect">
            <a:avLst/>
          </a:prstGeom>
          <a:noFill/>
          <a:ln w="12700">
            <a:noFill/>
            <a:miter lim="800000"/>
            <a:headEnd/>
            <a:tailEnd/>
          </a:ln>
        </p:spPr>
      </p:pic>
      <p:pic>
        <p:nvPicPr>
          <p:cNvPr id="35892" name="Picture 474"/>
          <p:cNvPicPr>
            <a:picLocks noChangeArrowheads="1"/>
          </p:cNvPicPr>
          <p:nvPr/>
        </p:nvPicPr>
        <p:blipFill>
          <a:blip r:embed="rId9" cstate="print"/>
          <a:srcRect/>
          <a:stretch>
            <a:fillRect/>
          </a:stretch>
        </p:blipFill>
        <p:spPr bwMode="auto">
          <a:xfrm>
            <a:off x="7296150" y="2809875"/>
            <a:ext cx="365125" cy="261938"/>
          </a:xfrm>
          <a:prstGeom prst="rect">
            <a:avLst/>
          </a:prstGeom>
          <a:noFill/>
          <a:ln w="12700">
            <a:noFill/>
            <a:miter lim="800000"/>
            <a:headEnd/>
            <a:tailEnd/>
          </a:ln>
        </p:spPr>
      </p:pic>
      <p:sp>
        <p:nvSpPr>
          <p:cNvPr id="412123" name="Line 475"/>
          <p:cNvSpPr>
            <a:spLocks noChangeShapeType="1"/>
          </p:cNvSpPr>
          <p:nvPr/>
        </p:nvSpPr>
        <p:spPr bwMode="auto">
          <a:xfrm flipH="1">
            <a:off x="7005638" y="1873250"/>
            <a:ext cx="457200" cy="304800"/>
          </a:xfrm>
          <a:prstGeom prst="line">
            <a:avLst/>
          </a:prstGeom>
          <a:noFill/>
          <a:ln w="3175">
            <a:solidFill>
              <a:srgbClr val="00B9EA"/>
            </a:solidFill>
            <a:round/>
            <a:headEnd/>
            <a:tailEnd/>
          </a:ln>
          <a:effectLst>
            <a:outerShdw dist="17961" dir="2700000" algn="ctr" rotWithShape="0">
              <a:schemeClr val="tx1"/>
            </a:outerShdw>
          </a:effectLst>
        </p:spPr>
        <p:txBody>
          <a:bodyPr wrap="none" anchor="ctr"/>
          <a:lstStyle/>
          <a:p>
            <a:pPr algn="ctr">
              <a:defRPr/>
            </a:pPr>
            <a:endParaRPr lang="it-IT" sz="2400" b="0">
              <a:latin typeface="Times New Roman" pitchFamily="18" charset="0"/>
              <a:cs typeface="+mn-cs"/>
            </a:endParaRPr>
          </a:p>
        </p:txBody>
      </p:sp>
      <p:pic>
        <p:nvPicPr>
          <p:cNvPr id="35894" name="Picture 476"/>
          <p:cNvPicPr>
            <a:picLocks noChangeArrowheads="1"/>
          </p:cNvPicPr>
          <p:nvPr/>
        </p:nvPicPr>
        <p:blipFill>
          <a:blip r:embed="rId10" cstate="print"/>
          <a:srcRect/>
          <a:stretch>
            <a:fillRect/>
          </a:stretch>
        </p:blipFill>
        <p:spPr bwMode="auto">
          <a:xfrm>
            <a:off x="7253288" y="1785938"/>
            <a:ext cx="365125" cy="260350"/>
          </a:xfrm>
          <a:prstGeom prst="rect">
            <a:avLst/>
          </a:prstGeom>
          <a:noFill/>
          <a:ln w="12700">
            <a:noFill/>
            <a:miter lim="800000"/>
            <a:headEnd/>
            <a:tailEnd/>
          </a:ln>
        </p:spPr>
      </p:pic>
      <p:pic>
        <p:nvPicPr>
          <p:cNvPr id="35895" name="Picture 477"/>
          <p:cNvPicPr>
            <a:picLocks noChangeArrowheads="1"/>
          </p:cNvPicPr>
          <p:nvPr/>
        </p:nvPicPr>
        <p:blipFill>
          <a:blip r:embed="rId5" cstate="print"/>
          <a:srcRect/>
          <a:stretch>
            <a:fillRect/>
          </a:stretch>
        </p:blipFill>
        <p:spPr bwMode="auto">
          <a:xfrm>
            <a:off x="6864350" y="2093913"/>
            <a:ext cx="365125" cy="263525"/>
          </a:xfrm>
          <a:prstGeom prst="rect">
            <a:avLst/>
          </a:prstGeom>
          <a:noFill/>
          <a:ln w="12700">
            <a:noFill/>
            <a:miter lim="800000"/>
            <a:headEnd/>
            <a:tailEnd/>
          </a:ln>
        </p:spPr>
      </p:pic>
      <p:sp>
        <p:nvSpPr>
          <p:cNvPr id="412137" name="Rectangle 489"/>
          <p:cNvSpPr>
            <a:spLocks noGrp="1" noChangeArrowheads="1"/>
          </p:cNvSpPr>
          <p:nvPr>
            <p:ph type="title"/>
          </p:nvPr>
        </p:nvSpPr>
        <p:spPr/>
        <p:txBody>
          <a:bodyPr/>
          <a:lstStyle/>
          <a:p>
            <a:pPr eaLnBrk="1" hangingPunct="1">
              <a:defRPr/>
            </a:pPr>
            <a:r>
              <a:rPr lang="en-US" altLang="zh-TW" smtClean="0">
                <a:effectLst>
                  <a:outerShdw blurRad="38100" dist="38100" dir="2700000" algn="tl">
                    <a:srgbClr val="C0C0C0"/>
                  </a:outerShdw>
                </a:effectLst>
                <a:ea typeface="新細明體" pitchFamily="18" charset="-120"/>
              </a:rPr>
              <a:t>Internet: Infrastruttura</a:t>
            </a:r>
          </a:p>
        </p:txBody>
      </p:sp>
      <p:sp>
        <p:nvSpPr>
          <p:cNvPr id="35897" name="Text Box 479"/>
          <p:cNvSpPr txBox="1">
            <a:spLocks noChangeArrowheads="1"/>
          </p:cNvSpPr>
          <p:nvPr/>
        </p:nvSpPr>
        <p:spPr bwMode="auto">
          <a:xfrm>
            <a:off x="434975" y="1125538"/>
            <a:ext cx="1139825" cy="304800"/>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a:latin typeface="Arial" pitchFamily="34" charset="0"/>
                <a:ea typeface="PMingLiU" pitchFamily="18" charset="-120"/>
              </a:rPr>
              <a:t>TL LAN-AQ</a:t>
            </a:r>
          </a:p>
        </p:txBody>
      </p:sp>
      <p:sp>
        <p:nvSpPr>
          <p:cNvPr id="35898" name="Text Box 480"/>
          <p:cNvSpPr txBox="1">
            <a:spLocks noChangeArrowheads="1"/>
          </p:cNvSpPr>
          <p:nvPr/>
        </p:nvSpPr>
        <p:spPr bwMode="auto">
          <a:xfrm>
            <a:off x="7781925" y="2349500"/>
            <a:ext cx="1069975" cy="304800"/>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a:latin typeface="Arial" pitchFamily="34" charset="0"/>
                <a:ea typeface="PMingLiU" pitchFamily="18" charset="-120"/>
              </a:rPr>
              <a:t>TL LAN-MI</a:t>
            </a:r>
          </a:p>
        </p:txBody>
      </p:sp>
      <p:sp>
        <p:nvSpPr>
          <p:cNvPr id="35899" name="Text Box 481"/>
          <p:cNvSpPr txBox="1">
            <a:spLocks noChangeArrowheads="1"/>
          </p:cNvSpPr>
          <p:nvPr/>
        </p:nvSpPr>
        <p:spPr bwMode="auto">
          <a:xfrm>
            <a:off x="595313" y="3484563"/>
            <a:ext cx="1249362" cy="304800"/>
          </a:xfrm>
          <a:prstGeom prst="rect">
            <a:avLst/>
          </a:prstGeom>
          <a:noFill/>
          <a:ln w="19050">
            <a:noFill/>
            <a:miter lim="800000"/>
            <a:headEnd/>
            <a:tailEnd/>
          </a:ln>
        </p:spPr>
        <p:txBody>
          <a:bodyPr wrap="none" lIns="91411" tIns="45708" rIns="91411" bIns="45708">
            <a:spAutoFit/>
          </a:bodyPr>
          <a:lstStyle/>
          <a:p>
            <a:pPr algn="ctr" eaLnBrk="0" hangingPunct="0"/>
            <a:r>
              <a:rPr lang="en-US" altLang="zh-TW" sz="1400">
                <a:latin typeface="Arial" pitchFamily="34" charset="0"/>
                <a:ea typeface="PMingLiU" pitchFamily="18" charset="-120"/>
              </a:rPr>
              <a:t>UnivAQ LAN</a:t>
            </a:r>
          </a:p>
        </p:txBody>
      </p:sp>
      <p:sp>
        <p:nvSpPr>
          <p:cNvPr id="412130" name="Line 482"/>
          <p:cNvSpPr>
            <a:spLocks noChangeShapeType="1"/>
          </p:cNvSpPr>
          <p:nvPr/>
        </p:nvSpPr>
        <p:spPr bwMode="auto">
          <a:xfrm flipH="1" flipV="1">
            <a:off x="1403350" y="2133600"/>
            <a:ext cx="2232025" cy="1582738"/>
          </a:xfrm>
          <a:prstGeom prst="line">
            <a:avLst/>
          </a:prstGeom>
          <a:noFill/>
          <a:ln w="9525">
            <a:solidFill>
              <a:schemeClr val="accent1"/>
            </a:solidFill>
            <a:round/>
            <a:headEnd/>
            <a:tailEnd type="triangle" w="med" len="med"/>
          </a:ln>
        </p:spPr>
        <p:txBody>
          <a:bodyPr wrap="none" anchor="ctr"/>
          <a:lstStyle/>
          <a:p>
            <a:endParaRPr lang="it-IT"/>
          </a:p>
        </p:txBody>
      </p:sp>
      <p:sp>
        <p:nvSpPr>
          <p:cNvPr id="412131" name="Text Box 483"/>
          <p:cNvSpPr txBox="1">
            <a:spLocks noChangeArrowheads="1"/>
          </p:cNvSpPr>
          <p:nvPr/>
        </p:nvSpPr>
        <p:spPr bwMode="auto">
          <a:xfrm>
            <a:off x="3417888" y="3716338"/>
            <a:ext cx="1262062" cy="406400"/>
          </a:xfrm>
          <a:prstGeom prst="rect">
            <a:avLst/>
          </a:prstGeom>
          <a:solidFill>
            <a:srgbClr val="CCFFFF"/>
          </a:solidFill>
          <a:ln w="9525" algn="ctr">
            <a:solidFill>
              <a:srgbClr val="FF0000"/>
            </a:solidFill>
            <a:miter lim="800000"/>
            <a:headEnd/>
            <a:tailEnd/>
          </a:ln>
        </p:spPr>
        <p:txBody>
          <a:bodyPr wrap="none">
            <a:spAutoFit/>
          </a:bodyPr>
          <a:lstStyle/>
          <a:p>
            <a:pPr algn="ctr"/>
            <a:r>
              <a:rPr lang="it-IT" sz="2000">
                <a:solidFill>
                  <a:srgbClr val="FF3300"/>
                </a:solidFill>
                <a:latin typeface="Tahoma" pitchFamily="34" charset="0"/>
              </a:rPr>
              <a:t>Intranet</a:t>
            </a:r>
            <a:endParaRPr lang="en-US" sz="2000">
              <a:solidFill>
                <a:srgbClr val="FF3300"/>
              </a:solidFill>
              <a:latin typeface="Tahoma" pitchFamily="34" charset="0"/>
            </a:endParaRPr>
          </a:p>
        </p:txBody>
      </p:sp>
      <p:sp>
        <p:nvSpPr>
          <p:cNvPr id="412134" name="Line 486"/>
          <p:cNvSpPr>
            <a:spLocks noChangeShapeType="1"/>
          </p:cNvSpPr>
          <p:nvPr/>
        </p:nvSpPr>
        <p:spPr bwMode="auto">
          <a:xfrm flipH="1" flipV="1">
            <a:off x="1692275" y="2708275"/>
            <a:ext cx="2232025" cy="1873250"/>
          </a:xfrm>
          <a:prstGeom prst="line">
            <a:avLst/>
          </a:prstGeom>
          <a:noFill/>
          <a:ln w="9525">
            <a:solidFill>
              <a:srgbClr val="FF3300"/>
            </a:solidFill>
            <a:round/>
            <a:headEnd/>
            <a:tailEnd type="triangle" w="med" len="med"/>
          </a:ln>
        </p:spPr>
        <p:txBody>
          <a:bodyPr wrap="none" anchor="ctr"/>
          <a:lstStyle/>
          <a:p>
            <a:endParaRPr lang="it-IT"/>
          </a:p>
        </p:txBody>
      </p:sp>
      <p:sp>
        <p:nvSpPr>
          <p:cNvPr id="412135" name="Text Box 487"/>
          <p:cNvSpPr txBox="1">
            <a:spLocks noChangeArrowheads="1"/>
          </p:cNvSpPr>
          <p:nvPr/>
        </p:nvSpPr>
        <p:spPr bwMode="auto">
          <a:xfrm>
            <a:off x="3348038" y="4462463"/>
            <a:ext cx="1062037" cy="406400"/>
          </a:xfrm>
          <a:prstGeom prst="rect">
            <a:avLst/>
          </a:prstGeom>
          <a:solidFill>
            <a:srgbClr val="CCFFFF"/>
          </a:solidFill>
          <a:ln w="9525" algn="ctr">
            <a:solidFill>
              <a:srgbClr val="FF0000"/>
            </a:solidFill>
            <a:miter lim="800000"/>
            <a:headEnd/>
            <a:tailEnd/>
          </a:ln>
        </p:spPr>
        <p:txBody>
          <a:bodyPr wrap="none">
            <a:spAutoFit/>
          </a:bodyPr>
          <a:lstStyle/>
          <a:p>
            <a:pPr algn="ctr"/>
            <a:r>
              <a:rPr lang="it-IT" sz="2000">
                <a:solidFill>
                  <a:srgbClr val="FF3300"/>
                </a:solidFill>
                <a:latin typeface="Tahoma" pitchFamily="34" charset="0"/>
              </a:rPr>
              <a:t>Router</a:t>
            </a:r>
            <a:endParaRPr lang="en-US" sz="2000">
              <a:solidFill>
                <a:srgbClr val="FF3300"/>
              </a:solidFill>
              <a:latin typeface="Tahoma" pitchFamily="34" charset="0"/>
            </a:endParaRPr>
          </a:p>
        </p:txBody>
      </p:sp>
      <p:sp>
        <p:nvSpPr>
          <p:cNvPr id="412136" name="Text Box 488"/>
          <p:cNvSpPr txBox="1">
            <a:spLocks noChangeArrowheads="1"/>
          </p:cNvSpPr>
          <p:nvPr/>
        </p:nvSpPr>
        <p:spPr bwMode="auto">
          <a:xfrm>
            <a:off x="2982913" y="2060575"/>
            <a:ext cx="2936875" cy="1198563"/>
          </a:xfrm>
          <a:prstGeom prst="rect">
            <a:avLst/>
          </a:prstGeom>
          <a:solidFill>
            <a:srgbClr val="FFFF99"/>
          </a:solidFill>
          <a:ln w="9525" algn="ctr">
            <a:solidFill>
              <a:schemeClr val="tx1"/>
            </a:solidFill>
            <a:prstDash val="sysDot"/>
            <a:miter lim="800000"/>
            <a:headEnd/>
            <a:tailEnd/>
          </a:ln>
        </p:spPr>
        <p:txBody>
          <a:bodyPr wrap="none">
            <a:spAutoFit/>
          </a:bodyPr>
          <a:lstStyle/>
          <a:p>
            <a:pPr algn="ctr"/>
            <a:r>
              <a:rPr lang="it-IT" sz="7200" b="0">
                <a:latin typeface="Times New Roman" pitchFamily="18" charset="0"/>
              </a:rPr>
              <a:t>TCP/IP</a:t>
            </a:r>
            <a:endParaRPr lang="en-US" sz="7200" b="0">
              <a:latin typeface="Times New Roman" pitchFamily="18" charset="0"/>
            </a:endParaRPr>
          </a:p>
        </p:txBody>
      </p:sp>
      <p:sp>
        <p:nvSpPr>
          <p:cNvPr id="412138" name="Text Box 490"/>
          <p:cNvSpPr txBox="1">
            <a:spLocks noChangeArrowheads="1"/>
          </p:cNvSpPr>
          <p:nvPr/>
        </p:nvSpPr>
        <p:spPr bwMode="auto">
          <a:xfrm>
            <a:off x="4833938" y="3832225"/>
            <a:ext cx="3906837" cy="1938338"/>
          </a:xfrm>
          <a:prstGeom prst="rect">
            <a:avLst/>
          </a:prstGeom>
          <a:solidFill>
            <a:srgbClr val="000080"/>
          </a:solidFill>
          <a:ln w="9525" algn="ctr">
            <a:solidFill>
              <a:schemeClr val="tx1"/>
            </a:solidFill>
            <a:miter lim="800000"/>
            <a:headEnd/>
            <a:tailEnd/>
          </a:ln>
        </p:spPr>
        <p:txBody>
          <a:bodyPr>
            <a:spAutoFit/>
          </a:bodyPr>
          <a:lstStyle/>
          <a:p>
            <a:pPr>
              <a:buFontTx/>
              <a:buChar char="•"/>
            </a:pPr>
            <a:r>
              <a:rPr lang="it-IT" sz="2400" b="0">
                <a:solidFill>
                  <a:srgbClr val="FF3300"/>
                </a:solidFill>
                <a:latin typeface="Tahoma" pitchFamily="34" charset="0"/>
              </a:rPr>
              <a:t> RFC (&gt; 6000 al 9-2010)</a:t>
            </a:r>
          </a:p>
          <a:p>
            <a:pPr lvl="1"/>
            <a:r>
              <a:rPr lang="it-IT" sz="2400" b="0">
                <a:solidFill>
                  <a:srgbClr val="FF3300"/>
                </a:solidFill>
                <a:latin typeface="Tahoma" pitchFamily="34" charset="0"/>
              </a:rPr>
              <a:t>Definiscono i protocolli come HTTP, TCP, UDP, FTP, IRC, RTP, SMTP, SNMP</a:t>
            </a:r>
            <a:endParaRPr lang="en-US" sz="2400" b="0">
              <a:solidFill>
                <a:srgbClr val="FF3300"/>
              </a:solidFill>
              <a:latin typeface="Tahom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12130"/>
                                        </p:tgtEl>
                                        <p:attrNameLst>
                                          <p:attrName>style.visibility</p:attrName>
                                        </p:attrNameLst>
                                      </p:cBhvr>
                                      <p:to>
                                        <p:strVal val="visible"/>
                                      </p:to>
                                    </p:set>
                                    <p:anim calcmode="lin" valueType="num">
                                      <p:cBhvr additive="base">
                                        <p:cTn id="7" dur="500" fill="hold"/>
                                        <p:tgtEl>
                                          <p:spTgt spid="412130"/>
                                        </p:tgtEl>
                                        <p:attrNameLst>
                                          <p:attrName>ppt_x</p:attrName>
                                        </p:attrNameLst>
                                      </p:cBhvr>
                                      <p:tavLst>
                                        <p:tav tm="0">
                                          <p:val>
                                            <p:strVal val="1+#ppt_w/2"/>
                                          </p:val>
                                        </p:tav>
                                        <p:tav tm="100000">
                                          <p:val>
                                            <p:strVal val="#ppt_x"/>
                                          </p:val>
                                        </p:tav>
                                      </p:tavLst>
                                    </p:anim>
                                    <p:anim calcmode="lin" valueType="num">
                                      <p:cBhvr additive="base">
                                        <p:cTn id="8" dur="500" fill="hold"/>
                                        <p:tgtEl>
                                          <p:spTgt spid="41213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12131"/>
                                        </p:tgtEl>
                                        <p:attrNameLst>
                                          <p:attrName>style.visibility</p:attrName>
                                        </p:attrNameLst>
                                      </p:cBhvr>
                                      <p:to>
                                        <p:strVal val="visible"/>
                                      </p:to>
                                    </p:set>
                                    <p:anim calcmode="lin" valueType="num">
                                      <p:cBhvr additive="base">
                                        <p:cTn id="11" dur="500" fill="hold"/>
                                        <p:tgtEl>
                                          <p:spTgt spid="412131"/>
                                        </p:tgtEl>
                                        <p:attrNameLst>
                                          <p:attrName>ppt_x</p:attrName>
                                        </p:attrNameLst>
                                      </p:cBhvr>
                                      <p:tavLst>
                                        <p:tav tm="0">
                                          <p:val>
                                            <p:strVal val="1+#ppt_w/2"/>
                                          </p:val>
                                        </p:tav>
                                        <p:tav tm="100000">
                                          <p:val>
                                            <p:strVal val="#ppt_x"/>
                                          </p:val>
                                        </p:tav>
                                      </p:tavLst>
                                    </p:anim>
                                    <p:anim calcmode="lin" valueType="num">
                                      <p:cBhvr additive="base">
                                        <p:cTn id="12" dur="500" fill="hold"/>
                                        <p:tgtEl>
                                          <p:spTgt spid="4121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412134"/>
                                        </p:tgtEl>
                                        <p:attrNameLst>
                                          <p:attrName>style.visibility</p:attrName>
                                        </p:attrNameLst>
                                      </p:cBhvr>
                                      <p:to>
                                        <p:strVal val="visible"/>
                                      </p:to>
                                    </p:set>
                                    <p:anim calcmode="lin" valueType="num">
                                      <p:cBhvr additive="base">
                                        <p:cTn id="17" dur="500" fill="hold"/>
                                        <p:tgtEl>
                                          <p:spTgt spid="412134"/>
                                        </p:tgtEl>
                                        <p:attrNameLst>
                                          <p:attrName>ppt_x</p:attrName>
                                        </p:attrNameLst>
                                      </p:cBhvr>
                                      <p:tavLst>
                                        <p:tav tm="0">
                                          <p:val>
                                            <p:strVal val="1+#ppt_w/2"/>
                                          </p:val>
                                        </p:tav>
                                        <p:tav tm="100000">
                                          <p:val>
                                            <p:strVal val="#ppt_x"/>
                                          </p:val>
                                        </p:tav>
                                      </p:tavLst>
                                    </p:anim>
                                    <p:anim calcmode="lin" valueType="num">
                                      <p:cBhvr additive="base">
                                        <p:cTn id="18" dur="500" fill="hold"/>
                                        <p:tgtEl>
                                          <p:spTgt spid="41213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12135"/>
                                        </p:tgtEl>
                                        <p:attrNameLst>
                                          <p:attrName>style.visibility</p:attrName>
                                        </p:attrNameLst>
                                      </p:cBhvr>
                                      <p:to>
                                        <p:strVal val="visible"/>
                                      </p:to>
                                    </p:set>
                                    <p:anim calcmode="lin" valueType="num">
                                      <p:cBhvr additive="base">
                                        <p:cTn id="21" dur="500" fill="hold"/>
                                        <p:tgtEl>
                                          <p:spTgt spid="412135"/>
                                        </p:tgtEl>
                                        <p:attrNameLst>
                                          <p:attrName>ppt_x</p:attrName>
                                        </p:attrNameLst>
                                      </p:cBhvr>
                                      <p:tavLst>
                                        <p:tav tm="0">
                                          <p:val>
                                            <p:strVal val="1+#ppt_w/2"/>
                                          </p:val>
                                        </p:tav>
                                        <p:tav tm="100000">
                                          <p:val>
                                            <p:strVal val="#ppt_x"/>
                                          </p:val>
                                        </p:tav>
                                      </p:tavLst>
                                    </p:anim>
                                    <p:anim calcmode="lin" valueType="num">
                                      <p:cBhvr additive="base">
                                        <p:cTn id="22" dur="500" fill="hold"/>
                                        <p:tgtEl>
                                          <p:spTgt spid="412135"/>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12136"/>
                                        </p:tgtEl>
                                        <p:attrNameLst>
                                          <p:attrName>style.visibility</p:attrName>
                                        </p:attrNameLst>
                                      </p:cBhvr>
                                      <p:to>
                                        <p:strVal val="visible"/>
                                      </p:to>
                                    </p:set>
                                    <p:animEffect transition="in" filter="diamond(in)">
                                      <p:cBhvr>
                                        <p:cTn id="27" dur="2000"/>
                                        <p:tgtEl>
                                          <p:spTgt spid="412136"/>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4121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130" grpId="0" animBg="1"/>
      <p:bldP spid="412131" grpId="0" animBg="1"/>
      <p:bldP spid="412134" grpId="0" animBg="1"/>
      <p:bldP spid="412135" grpId="0" animBg="1"/>
      <p:bldP spid="412136" grpId="0" animBg="1"/>
      <p:bldP spid="41213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Grp="1" noChangeArrowheads="1"/>
          </p:cNvSpPr>
          <p:nvPr>
            <p:ph type="title"/>
          </p:nvPr>
        </p:nvSpPr>
        <p:spPr/>
        <p:txBody>
          <a:bodyPr/>
          <a:lstStyle/>
          <a:p>
            <a:pPr eaLnBrk="1" hangingPunct="1">
              <a:defRPr/>
            </a:pPr>
            <a:r>
              <a:rPr lang="en-US" smtClean="0">
                <a:effectLst>
                  <a:outerShdw blurRad="38100" dist="38100" dir="2700000" algn="tl">
                    <a:srgbClr val="C0C0C0"/>
                  </a:outerShdw>
                </a:effectLst>
              </a:rPr>
              <a:t>Internet: una visione a servizi</a:t>
            </a:r>
          </a:p>
        </p:txBody>
      </p:sp>
      <p:sp>
        <p:nvSpPr>
          <p:cNvPr id="2069" name="Rectangle 3"/>
          <p:cNvSpPr>
            <a:spLocks noGrp="1" noChangeArrowheads="1"/>
          </p:cNvSpPr>
          <p:nvPr>
            <p:ph type="body" sz="half" idx="4294967295"/>
          </p:nvPr>
        </p:nvSpPr>
        <p:spPr>
          <a:xfrm>
            <a:off x="276225" y="1719263"/>
            <a:ext cx="4702175" cy="4648200"/>
          </a:xfrm>
        </p:spPr>
        <p:txBody>
          <a:bodyPr/>
          <a:lstStyle/>
          <a:p>
            <a:pPr eaLnBrk="1" hangingPunct="1"/>
            <a:r>
              <a:rPr lang="en-US" smtClean="0">
                <a:solidFill>
                  <a:srgbClr val="FF0000"/>
                </a:solidFill>
              </a:rPr>
              <a:t>Infrastruttura di comunicazione che permette l’esecuzione di applicazioni distribuite</a:t>
            </a:r>
            <a:r>
              <a:rPr lang="en-US" smtClean="0"/>
              <a:t>:</a:t>
            </a:r>
          </a:p>
          <a:p>
            <a:pPr lvl="1" eaLnBrk="1" hangingPunct="1"/>
            <a:r>
              <a:rPr lang="en-US" smtClean="0"/>
              <a:t>WWW, email, e-commerce, Information Retrieval, game, </a:t>
            </a:r>
            <a:endParaRPr lang="en-US" i="1" smtClean="0">
              <a:solidFill>
                <a:srgbClr val="FF0000"/>
              </a:solidFill>
            </a:endParaRPr>
          </a:p>
          <a:p>
            <a:pPr eaLnBrk="1" hangingPunct="1"/>
            <a:r>
              <a:rPr lang="en-US" smtClean="0">
                <a:solidFill>
                  <a:srgbClr val="FF0000"/>
                </a:solidFill>
              </a:rPr>
              <a:t>Servizi:</a:t>
            </a:r>
            <a:endParaRPr lang="en-US" smtClean="0"/>
          </a:p>
          <a:p>
            <a:pPr lvl="1" eaLnBrk="1" hangingPunct="1"/>
            <a:r>
              <a:rPr lang="en-US" smtClean="0"/>
              <a:t>connectionless</a:t>
            </a:r>
          </a:p>
          <a:p>
            <a:pPr lvl="1" eaLnBrk="1" hangingPunct="1"/>
            <a:r>
              <a:rPr lang="en-US" smtClean="0"/>
              <a:t>connection-oriented</a:t>
            </a:r>
          </a:p>
          <a:p>
            <a:pPr eaLnBrk="1" hangingPunct="1"/>
            <a:r>
              <a:rPr lang="en-US" smtClean="0"/>
              <a:t>Nessuna garanzia sul tempo di attraversamento (not yet)</a:t>
            </a:r>
            <a:endParaRPr lang="en-US" sz="1800" smtClean="0"/>
          </a:p>
        </p:txBody>
      </p:sp>
      <p:sp>
        <p:nvSpPr>
          <p:cNvPr id="2070" name="Freeform 4"/>
          <p:cNvSpPr>
            <a:spLocks/>
          </p:cNvSpPr>
          <p:nvPr/>
        </p:nvSpPr>
        <p:spPr bwMode="auto">
          <a:xfrm>
            <a:off x="6769100" y="2200275"/>
            <a:ext cx="1798638" cy="1674813"/>
          </a:xfrm>
          <a:custGeom>
            <a:avLst/>
            <a:gdLst>
              <a:gd name="T0" fmla="*/ 2147483647 w 1292"/>
              <a:gd name="T1" fmla="*/ 2147483647 h 1255"/>
              <a:gd name="T2" fmla="*/ 2147483647 w 1292"/>
              <a:gd name="T3" fmla="*/ 2147483647 h 1255"/>
              <a:gd name="T4" fmla="*/ 2147483647 w 1292"/>
              <a:gd name="T5" fmla="*/ 2147483647 h 1255"/>
              <a:gd name="T6" fmla="*/ 2147483647 w 1292"/>
              <a:gd name="T7" fmla="*/ 2147483647 h 1255"/>
              <a:gd name="T8" fmla="*/ 2147483647 w 1292"/>
              <a:gd name="T9" fmla="*/ 2147483647 h 1255"/>
              <a:gd name="T10" fmla="*/ 2147483647 w 1292"/>
              <a:gd name="T11" fmla="*/ 2147483647 h 1255"/>
              <a:gd name="T12" fmla="*/ 2147483647 w 1292"/>
              <a:gd name="T13" fmla="*/ 2147483647 h 1255"/>
              <a:gd name="T14" fmla="*/ 2147483647 w 1292"/>
              <a:gd name="T15" fmla="*/ 2147483647 h 1255"/>
              <a:gd name="T16" fmla="*/ 2147483647 w 1292"/>
              <a:gd name="T17" fmla="*/ 2147483647 h 1255"/>
              <a:gd name="T18" fmla="*/ 2147483647 w 1292"/>
              <a:gd name="T19" fmla="*/ 2147483647 h 1255"/>
              <a:gd name="T20" fmla="*/ 2147483647 w 1292"/>
              <a:gd name="T21" fmla="*/ 2147483647 h 1255"/>
              <a:gd name="T22" fmla="*/ 2147483647 w 1292"/>
              <a:gd name="T23" fmla="*/ 2147483647 h 12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92"/>
              <a:gd name="T37" fmla="*/ 0 h 1255"/>
              <a:gd name="T38" fmla="*/ 1292 w 1292"/>
              <a:gd name="T39" fmla="*/ 1255 h 125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92" h="1255">
                <a:moveTo>
                  <a:pt x="239" y="7"/>
                </a:moveTo>
                <a:cubicBezTo>
                  <a:pt x="120" y="14"/>
                  <a:pt x="70" y="71"/>
                  <a:pt x="35" y="157"/>
                </a:cubicBezTo>
                <a:cubicBezTo>
                  <a:pt x="0" y="243"/>
                  <a:pt x="26" y="411"/>
                  <a:pt x="29" y="523"/>
                </a:cubicBezTo>
                <a:cubicBezTo>
                  <a:pt x="32" y="635"/>
                  <a:pt x="17" y="771"/>
                  <a:pt x="53" y="829"/>
                </a:cubicBezTo>
                <a:cubicBezTo>
                  <a:pt x="89" y="887"/>
                  <a:pt x="146" y="821"/>
                  <a:pt x="245" y="871"/>
                </a:cubicBezTo>
                <a:cubicBezTo>
                  <a:pt x="344" y="921"/>
                  <a:pt x="522" y="1068"/>
                  <a:pt x="647" y="1129"/>
                </a:cubicBezTo>
                <a:cubicBezTo>
                  <a:pt x="772" y="1190"/>
                  <a:pt x="903" y="1255"/>
                  <a:pt x="995" y="1237"/>
                </a:cubicBezTo>
                <a:cubicBezTo>
                  <a:pt x="1087" y="1219"/>
                  <a:pt x="1153" y="1153"/>
                  <a:pt x="1199" y="1021"/>
                </a:cubicBezTo>
                <a:cubicBezTo>
                  <a:pt x="1245" y="889"/>
                  <a:pt x="1270" y="580"/>
                  <a:pt x="1271" y="445"/>
                </a:cubicBezTo>
                <a:cubicBezTo>
                  <a:pt x="1272" y="310"/>
                  <a:pt x="1292" y="266"/>
                  <a:pt x="1205" y="211"/>
                </a:cubicBezTo>
                <a:cubicBezTo>
                  <a:pt x="1118" y="156"/>
                  <a:pt x="908" y="150"/>
                  <a:pt x="749" y="115"/>
                </a:cubicBezTo>
                <a:cubicBezTo>
                  <a:pt x="590" y="80"/>
                  <a:pt x="358" y="0"/>
                  <a:pt x="239" y="7"/>
                </a:cubicBezTo>
                <a:close/>
              </a:path>
            </a:pathLst>
          </a:custGeom>
          <a:solidFill>
            <a:srgbClr val="CCFFFF"/>
          </a:solidFill>
          <a:ln w="9525">
            <a:noFill/>
            <a:round/>
            <a:headEnd/>
            <a:tailEnd/>
          </a:ln>
        </p:spPr>
        <p:txBody>
          <a:bodyPr wrap="none" anchor="ctr"/>
          <a:lstStyle/>
          <a:p>
            <a:endParaRPr lang="it-IT"/>
          </a:p>
        </p:txBody>
      </p:sp>
      <p:sp>
        <p:nvSpPr>
          <p:cNvPr id="2071" name="Freeform 5"/>
          <p:cNvSpPr>
            <a:spLocks/>
          </p:cNvSpPr>
          <p:nvPr/>
        </p:nvSpPr>
        <p:spPr bwMode="auto">
          <a:xfrm>
            <a:off x="4889500" y="2057400"/>
            <a:ext cx="1866900" cy="1589088"/>
          </a:xfrm>
          <a:custGeom>
            <a:avLst/>
            <a:gdLst>
              <a:gd name="T0" fmla="*/ 2147483647 w 1340"/>
              <a:gd name="T1" fmla="*/ 2147483647 h 1191"/>
              <a:gd name="T2" fmla="*/ 2147483647 w 1340"/>
              <a:gd name="T3" fmla="*/ 2147483647 h 1191"/>
              <a:gd name="T4" fmla="*/ 2147483647 w 1340"/>
              <a:gd name="T5" fmla="*/ 2147483647 h 1191"/>
              <a:gd name="T6" fmla="*/ 2147483647 w 1340"/>
              <a:gd name="T7" fmla="*/ 2147483647 h 1191"/>
              <a:gd name="T8" fmla="*/ 2147483647 w 1340"/>
              <a:gd name="T9" fmla="*/ 2147483647 h 1191"/>
              <a:gd name="T10" fmla="*/ 2147483647 w 1340"/>
              <a:gd name="T11" fmla="*/ 2147483647 h 1191"/>
              <a:gd name="T12" fmla="*/ 2147483647 w 1340"/>
              <a:gd name="T13" fmla="*/ 2147483647 h 1191"/>
              <a:gd name="T14" fmla="*/ 2147483647 w 1340"/>
              <a:gd name="T15" fmla="*/ 2147483647 h 1191"/>
              <a:gd name="T16" fmla="*/ 2147483647 w 1340"/>
              <a:gd name="T17" fmla="*/ 2147483647 h 1191"/>
              <a:gd name="T18" fmla="*/ 2147483647 w 1340"/>
              <a:gd name="T19" fmla="*/ 2147483647 h 1191"/>
              <a:gd name="T20" fmla="*/ 2147483647 w 1340"/>
              <a:gd name="T21" fmla="*/ 2147483647 h 1191"/>
              <a:gd name="T22" fmla="*/ 2147483647 w 1340"/>
              <a:gd name="T23" fmla="*/ 2147483647 h 11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40"/>
              <a:gd name="T37" fmla="*/ 0 h 1191"/>
              <a:gd name="T38" fmla="*/ 1340 w 1340"/>
              <a:gd name="T39" fmla="*/ 1191 h 11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40" h="1191">
                <a:moveTo>
                  <a:pt x="550" y="42"/>
                </a:moveTo>
                <a:cubicBezTo>
                  <a:pt x="437" y="4"/>
                  <a:pt x="164" y="0"/>
                  <a:pt x="82" y="60"/>
                </a:cubicBezTo>
                <a:cubicBezTo>
                  <a:pt x="0" y="120"/>
                  <a:pt x="67" y="292"/>
                  <a:pt x="58" y="402"/>
                </a:cubicBezTo>
                <a:cubicBezTo>
                  <a:pt x="49" y="512"/>
                  <a:pt x="19" y="642"/>
                  <a:pt x="28" y="720"/>
                </a:cubicBezTo>
                <a:cubicBezTo>
                  <a:pt x="37" y="798"/>
                  <a:pt x="27" y="844"/>
                  <a:pt x="112" y="870"/>
                </a:cubicBezTo>
                <a:cubicBezTo>
                  <a:pt x="197" y="896"/>
                  <a:pt x="450" y="833"/>
                  <a:pt x="538" y="876"/>
                </a:cubicBezTo>
                <a:cubicBezTo>
                  <a:pt x="626" y="919"/>
                  <a:pt x="524" y="1091"/>
                  <a:pt x="640" y="1128"/>
                </a:cubicBezTo>
                <a:cubicBezTo>
                  <a:pt x="756" y="1165"/>
                  <a:pt x="1128" y="1191"/>
                  <a:pt x="1234" y="1098"/>
                </a:cubicBezTo>
                <a:cubicBezTo>
                  <a:pt x="1340" y="1005"/>
                  <a:pt x="1281" y="696"/>
                  <a:pt x="1276" y="570"/>
                </a:cubicBezTo>
                <a:cubicBezTo>
                  <a:pt x="1271" y="444"/>
                  <a:pt x="1290" y="389"/>
                  <a:pt x="1204" y="342"/>
                </a:cubicBezTo>
                <a:cubicBezTo>
                  <a:pt x="1118" y="295"/>
                  <a:pt x="868" y="338"/>
                  <a:pt x="760" y="288"/>
                </a:cubicBezTo>
                <a:cubicBezTo>
                  <a:pt x="652" y="238"/>
                  <a:pt x="663" y="80"/>
                  <a:pt x="550" y="42"/>
                </a:cubicBezTo>
                <a:close/>
              </a:path>
            </a:pathLst>
          </a:custGeom>
          <a:solidFill>
            <a:srgbClr val="CCFFFF"/>
          </a:solidFill>
          <a:ln w="9525">
            <a:noFill/>
            <a:round/>
            <a:headEnd/>
            <a:tailEnd/>
          </a:ln>
        </p:spPr>
        <p:txBody>
          <a:bodyPr wrap="none" anchor="ctr"/>
          <a:lstStyle/>
          <a:p>
            <a:endParaRPr lang="it-IT"/>
          </a:p>
        </p:txBody>
      </p:sp>
      <p:sp>
        <p:nvSpPr>
          <p:cNvPr id="2072" name="Freeform 6"/>
          <p:cNvSpPr>
            <a:spLocks/>
          </p:cNvSpPr>
          <p:nvPr/>
        </p:nvSpPr>
        <p:spPr bwMode="auto">
          <a:xfrm>
            <a:off x="5257800" y="3508375"/>
            <a:ext cx="2974975" cy="2219325"/>
          </a:xfrm>
          <a:custGeom>
            <a:avLst/>
            <a:gdLst>
              <a:gd name="T0" fmla="*/ 2147483647 w 2135"/>
              <a:gd name="T1" fmla="*/ 2147483647 h 1662"/>
              <a:gd name="T2" fmla="*/ 2147483647 w 2135"/>
              <a:gd name="T3" fmla="*/ 2147483647 h 1662"/>
              <a:gd name="T4" fmla="*/ 2147483647 w 2135"/>
              <a:gd name="T5" fmla="*/ 2147483647 h 1662"/>
              <a:gd name="T6" fmla="*/ 2147483647 w 2135"/>
              <a:gd name="T7" fmla="*/ 2147483647 h 1662"/>
              <a:gd name="T8" fmla="*/ 2147483647 w 2135"/>
              <a:gd name="T9" fmla="*/ 2147483647 h 1662"/>
              <a:gd name="T10" fmla="*/ 2147483647 w 2135"/>
              <a:gd name="T11" fmla="*/ 2147483647 h 1662"/>
              <a:gd name="T12" fmla="*/ 2147483647 w 2135"/>
              <a:gd name="T13" fmla="*/ 2147483647 h 1662"/>
              <a:gd name="T14" fmla="*/ 2147483647 w 2135"/>
              <a:gd name="T15" fmla="*/ 2147483647 h 1662"/>
              <a:gd name="T16" fmla="*/ 2147483647 w 2135"/>
              <a:gd name="T17" fmla="*/ 2147483647 h 1662"/>
              <a:gd name="T18" fmla="*/ 2147483647 w 2135"/>
              <a:gd name="T19" fmla="*/ 2147483647 h 1662"/>
              <a:gd name="T20" fmla="*/ 2147483647 w 2135"/>
              <a:gd name="T21" fmla="*/ 2147483647 h 16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35"/>
              <a:gd name="T34" fmla="*/ 0 h 1662"/>
              <a:gd name="T35" fmla="*/ 2135 w 2135"/>
              <a:gd name="T36" fmla="*/ 1662 h 16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35" h="1662">
                <a:moveTo>
                  <a:pt x="27" y="652"/>
                </a:moveTo>
                <a:cubicBezTo>
                  <a:pt x="14" y="487"/>
                  <a:pt x="0" y="152"/>
                  <a:pt x="105" y="76"/>
                </a:cubicBezTo>
                <a:cubicBezTo>
                  <a:pt x="210" y="0"/>
                  <a:pt x="473" y="192"/>
                  <a:pt x="657" y="196"/>
                </a:cubicBezTo>
                <a:cubicBezTo>
                  <a:pt x="841" y="200"/>
                  <a:pt x="985" y="65"/>
                  <a:pt x="1209" y="100"/>
                </a:cubicBezTo>
                <a:cubicBezTo>
                  <a:pt x="1433" y="135"/>
                  <a:pt x="1867" y="232"/>
                  <a:pt x="2001" y="406"/>
                </a:cubicBezTo>
                <a:cubicBezTo>
                  <a:pt x="2135" y="580"/>
                  <a:pt x="2083" y="945"/>
                  <a:pt x="2013" y="1144"/>
                </a:cubicBezTo>
                <a:cubicBezTo>
                  <a:pt x="1943" y="1343"/>
                  <a:pt x="1781" y="1538"/>
                  <a:pt x="1581" y="1600"/>
                </a:cubicBezTo>
                <a:cubicBezTo>
                  <a:pt x="1381" y="1662"/>
                  <a:pt x="993" y="1571"/>
                  <a:pt x="813" y="1516"/>
                </a:cubicBezTo>
                <a:cubicBezTo>
                  <a:pt x="633" y="1461"/>
                  <a:pt x="606" y="1345"/>
                  <a:pt x="501" y="1270"/>
                </a:cubicBezTo>
                <a:cubicBezTo>
                  <a:pt x="396" y="1195"/>
                  <a:pt x="262" y="1169"/>
                  <a:pt x="183" y="1066"/>
                </a:cubicBezTo>
                <a:cubicBezTo>
                  <a:pt x="104" y="963"/>
                  <a:pt x="25" y="819"/>
                  <a:pt x="27" y="652"/>
                </a:cubicBezTo>
                <a:close/>
              </a:path>
            </a:pathLst>
          </a:custGeom>
          <a:solidFill>
            <a:srgbClr val="CCFFFF"/>
          </a:solidFill>
          <a:ln w="9525">
            <a:noFill/>
            <a:round/>
            <a:headEnd/>
            <a:tailEnd/>
          </a:ln>
        </p:spPr>
        <p:txBody>
          <a:bodyPr wrap="none" anchor="ctr"/>
          <a:lstStyle/>
          <a:p>
            <a:endParaRPr lang="it-IT"/>
          </a:p>
        </p:txBody>
      </p:sp>
      <p:grpSp>
        <p:nvGrpSpPr>
          <p:cNvPr id="2073" name="Group 7"/>
          <p:cNvGrpSpPr>
            <a:grpSpLocks/>
          </p:cNvGrpSpPr>
          <p:nvPr/>
        </p:nvGrpSpPr>
        <p:grpSpPr bwMode="auto">
          <a:xfrm>
            <a:off x="5006975" y="2192338"/>
            <a:ext cx="733425" cy="319087"/>
            <a:chOff x="3552" y="246"/>
            <a:chExt cx="527" cy="248"/>
          </a:xfrm>
        </p:grpSpPr>
        <p:graphicFrame>
          <p:nvGraphicFramePr>
            <p:cNvPr id="2063" name="Object 8"/>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2125" name="Clip" r:id="rId4" imgW="1305000" imgH="1085760" progId="">
                    <p:embed/>
                  </p:oleObj>
                </mc:Choice>
                <mc:Fallback>
                  <p:oleObj name="Clip" r:id="rId4" imgW="1305000" imgH="1085760" progId="">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64" name="Object 9"/>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2126" name="Clip" r:id="rId6" imgW="676440" imgH="485640" progId="">
                    <p:embed/>
                  </p:oleObj>
                </mc:Choice>
                <mc:Fallback>
                  <p:oleObj name="Clip" r:id="rId6" imgW="676440" imgH="485640" progId="">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74" name="Line 10"/>
            <p:cNvSpPr>
              <a:spLocks noChangeShapeType="1"/>
            </p:cNvSpPr>
            <p:nvPr/>
          </p:nvSpPr>
          <p:spPr bwMode="auto">
            <a:xfrm flipV="1">
              <a:off x="3844" y="434"/>
              <a:ext cx="82" cy="2"/>
            </a:xfrm>
            <a:prstGeom prst="line">
              <a:avLst/>
            </a:prstGeom>
            <a:noFill/>
            <a:ln w="19050">
              <a:solidFill>
                <a:schemeClr val="tx1"/>
              </a:solidFill>
              <a:round/>
              <a:headEnd/>
              <a:tailEnd/>
            </a:ln>
          </p:spPr>
          <p:txBody>
            <a:bodyPr wrap="none" anchor="ctr"/>
            <a:lstStyle/>
            <a:p>
              <a:endParaRPr lang="it-IT"/>
            </a:p>
          </p:txBody>
        </p:sp>
      </p:grpSp>
      <p:grpSp>
        <p:nvGrpSpPr>
          <p:cNvPr id="2074" name="Group 11"/>
          <p:cNvGrpSpPr>
            <a:grpSpLocks/>
          </p:cNvGrpSpPr>
          <p:nvPr/>
        </p:nvGrpSpPr>
        <p:grpSpPr bwMode="auto">
          <a:xfrm>
            <a:off x="5006975" y="2787650"/>
            <a:ext cx="733425" cy="319088"/>
            <a:chOff x="3552" y="246"/>
            <a:chExt cx="527" cy="248"/>
          </a:xfrm>
        </p:grpSpPr>
        <p:graphicFrame>
          <p:nvGraphicFramePr>
            <p:cNvPr id="2061" name="Object 12"/>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2127" name="Clip" r:id="rId8" imgW="1305000" imgH="1085760" progId="">
                    <p:embed/>
                  </p:oleObj>
                </mc:Choice>
                <mc:Fallback>
                  <p:oleObj name="Clip" r:id="rId8" imgW="1305000" imgH="1085760" progId="">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62" name="Object 13"/>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2128" name="Clip" r:id="rId9" imgW="676440" imgH="485640" progId="">
                    <p:embed/>
                  </p:oleObj>
                </mc:Choice>
                <mc:Fallback>
                  <p:oleObj name="Clip" r:id="rId9" imgW="676440" imgH="485640" progId="">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73" name="Line 14"/>
            <p:cNvSpPr>
              <a:spLocks noChangeShapeType="1"/>
            </p:cNvSpPr>
            <p:nvPr/>
          </p:nvSpPr>
          <p:spPr bwMode="auto">
            <a:xfrm flipV="1">
              <a:off x="3844" y="434"/>
              <a:ext cx="82" cy="2"/>
            </a:xfrm>
            <a:prstGeom prst="line">
              <a:avLst/>
            </a:prstGeom>
            <a:noFill/>
            <a:ln w="19050">
              <a:solidFill>
                <a:schemeClr val="tx1"/>
              </a:solidFill>
              <a:round/>
              <a:headEnd/>
              <a:tailEnd/>
            </a:ln>
          </p:spPr>
          <p:txBody>
            <a:bodyPr wrap="none" anchor="ctr"/>
            <a:lstStyle/>
            <a:p>
              <a:endParaRPr lang="it-IT"/>
            </a:p>
          </p:txBody>
        </p:sp>
      </p:grpSp>
      <p:grpSp>
        <p:nvGrpSpPr>
          <p:cNvPr id="2075" name="Group 15"/>
          <p:cNvGrpSpPr>
            <a:grpSpLocks/>
          </p:cNvGrpSpPr>
          <p:nvPr/>
        </p:nvGrpSpPr>
        <p:grpSpPr bwMode="auto">
          <a:xfrm>
            <a:off x="5383213" y="2574925"/>
            <a:ext cx="69850" cy="214313"/>
            <a:chOff x="3842" y="406"/>
            <a:chExt cx="51" cy="167"/>
          </a:xfrm>
        </p:grpSpPr>
        <p:sp>
          <p:nvSpPr>
            <p:cNvPr id="2270" name="Oval 16"/>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271" name="Oval 17"/>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272" name="Oval 18"/>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grpSp>
        <p:nvGrpSpPr>
          <p:cNvPr id="2076" name="Group 19"/>
          <p:cNvGrpSpPr>
            <a:grpSpLocks/>
          </p:cNvGrpSpPr>
          <p:nvPr/>
        </p:nvGrpSpPr>
        <p:grpSpPr bwMode="auto">
          <a:xfrm>
            <a:off x="5853113" y="3078163"/>
            <a:ext cx="209550" cy="395287"/>
            <a:chOff x="4180" y="783"/>
            <a:chExt cx="150" cy="307"/>
          </a:xfrm>
        </p:grpSpPr>
        <p:sp>
          <p:nvSpPr>
            <p:cNvPr id="2262" name="AutoShape 20"/>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63" name="Rectangle 21"/>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64" name="Rectangle 22"/>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65" name="AutoShape 23"/>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66" name="Line 24"/>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2267" name="Line 25"/>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2268" name="Rectangle 26"/>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69" name="Rectangle 27"/>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2077" name="Group 28"/>
          <p:cNvGrpSpPr>
            <a:grpSpLocks/>
          </p:cNvGrpSpPr>
          <p:nvPr/>
        </p:nvGrpSpPr>
        <p:grpSpPr bwMode="auto">
          <a:xfrm rot="-5400000">
            <a:off x="6165850" y="3155950"/>
            <a:ext cx="80963" cy="233363"/>
            <a:chOff x="3842" y="406"/>
            <a:chExt cx="51" cy="167"/>
          </a:xfrm>
        </p:grpSpPr>
        <p:sp>
          <p:nvSpPr>
            <p:cNvPr id="2259" name="Oval 29"/>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260" name="Oval 30"/>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261" name="Oval 31"/>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sp>
        <p:nvSpPr>
          <p:cNvPr id="2078" name="Line 32"/>
          <p:cNvSpPr>
            <a:spLocks noChangeShapeType="1"/>
          </p:cNvSpPr>
          <p:nvPr/>
        </p:nvSpPr>
        <p:spPr bwMode="auto">
          <a:xfrm>
            <a:off x="5989638" y="2986088"/>
            <a:ext cx="495300" cy="1587"/>
          </a:xfrm>
          <a:prstGeom prst="line">
            <a:avLst/>
          </a:prstGeom>
          <a:noFill/>
          <a:ln w="12700">
            <a:solidFill>
              <a:schemeClr val="tx1"/>
            </a:solidFill>
            <a:round/>
            <a:headEnd/>
            <a:tailEnd/>
          </a:ln>
        </p:spPr>
        <p:txBody>
          <a:bodyPr wrap="none" anchor="ctr"/>
          <a:lstStyle/>
          <a:p>
            <a:endParaRPr lang="it-IT"/>
          </a:p>
        </p:txBody>
      </p:sp>
      <p:sp>
        <p:nvSpPr>
          <p:cNvPr id="2079" name="Line 33"/>
          <p:cNvSpPr>
            <a:spLocks noChangeShapeType="1"/>
          </p:cNvSpPr>
          <p:nvPr/>
        </p:nvSpPr>
        <p:spPr bwMode="auto">
          <a:xfrm>
            <a:off x="5992813" y="2982913"/>
            <a:ext cx="1587" cy="95250"/>
          </a:xfrm>
          <a:prstGeom prst="line">
            <a:avLst/>
          </a:prstGeom>
          <a:noFill/>
          <a:ln w="12700">
            <a:solidFill>
              <a:schemeClr val="tx1"/>
            </a:solidFill>
            <a:round/>
            <a:headEnd/>
            <a:tailEnd/>
          </a:ln>
        </p:spPr>
        <p:txBody>
          <a:bodyPr wrap="none" anchor="ctr"/>
          <a:lstStyle/>
          <a:p>
            <a:endParaRPr lang="it-IT"/>
          </a:p>
        </p:txBody>
      </p:sp>
      <p:sp>
        <p:nvSpPr>
          <p:cNvPr id="2080" name="Line 34"/>
          <p:cNvSpPr>
            <a:spLocks noChangeShapeType="1"/>
          </p:cNvSpPr>
          <p:nvPr/>
        </p:nvSpPr>
        <p:spPr bwMode="auto">
          <a:xfrm>
            <a:off x="6488113" y="2981325"/>
            <a:ext cx="1587" cy="82550"/>
          </a:xfrm>
          <a:prstGeom prst="line">
            <a:avLst/>
          </a:prstGeom>
          <a:noFill/>
          <a:ln w="12700">
            <a:solidFill>
              <a:schemeClr val="tx1"/>
            </a:solidFill>
            <a:round/>
            <a:headEnd/>
            <a:tailEnd/>
          </a:ln>
        </p:spPr>
        <p:txBody>
          <a:bodyPr wrap="none" anchor="ctr"/>
          <a:lstStyle/>
          <a:p>
            <a:endParaRPr lang="it-IT"/>
          </a:p>
        </p:txBody>
      </p:sp>
      <p:sp>
        <p:nvSpPr>
          <p:cNvPr id="2081" name="Line 35"/>
          <p:cNvSpPr>
            <a:spLocks noChangeShapeType="1"/>
          </p:cNvSpPr>
          <p:nvPr/>
        </p:nvSpPr>
        <p:spPr bwMode="auto">
          <a:xfrm>
            <a:off x="5689600" y="2446338"/>
            <a:ext cx="288925" cy="265112"/>
          </a:xfrm>
          <a:prstGeom prst="line">
            <a:avLst/>
          </a:prstGeom>
          <a:noFill/>
          <a:ln w="12700">
            <a:solidFill>
              <a:schemeClr val="tx1"/>
            </a:solidFill>
            <a:round/>
            <a:headEnd/>
            <a:tailEnd/>
          </a:ln>
        </p:spPr>
        <p:txBody>
          <a:bodyPr wrap="none" anchor="ctr"/>
          <a:lstStyle/>
          <a:p>
            <a:endParaRPr lang="it-IT"/>
          </a:p>
        </p:txBody>
      </p:sp>
      <p:sp>
        <p:nvSpPr>
          <p:cNvPr id="2082" name="Line 36"/>
          <p:cNvSpPr>
            <a:spLocks noChangeShapeType="1"/>
          </p:cNvSpPr>
          <p:nvPr/>
        </p:nvSpPr>
        <p:spPr bwMode="auto">
          <a:xfrm flipV="1">
            <a:off x="5702300" y="2732088"/>
            <a:ext cx="276225" cy="330200"/>
          </a:xfrm>
          <a:prstGeom prst="line">
            <a:avLst/>
          </a:prstGeom>
          <a:noFill/>
          <a:ln w="12700">
            <a:solidFill>
              <a:schemeClr val="tx1"/>
            </a:solidFill>
            <a:round/>
            <a:headEnd/>
            <a:tailEnd/>
          </a:ln>
        </p:spPr>
        <p:txBody>
          <a:bodyPr wrap="none" anchor="ctr"/>
          <a:lstStyle/>
          <a:p>
            <a:endParaRPr lang="it-IT"/>
          </a:p>
        </p:txBody>
      </p:sp>
      <p:sp>
        <p:nvSpPr>
          <p:cNvPr id="2083" name="Line 37"/>
          <p:cNvSpPr>
            <a:spLocks noChangeShapeType="1"/>
          </p:cNvSpPr>
          <p:nvPr/>
        </p:nvSpPr>
        <p:spPr bwMode="auto">
          <a:xfrm flipV="1">
            <a:off x="6229350" y="2817813"/>
            <a:ext cx="1588" cy="163512"/>
          </a:xfrm>
          <a:prstGeom prst="line">
            <a:avLst/>
          </a:prstGeom>
          <a:noFill/>
          <a:ln w="12700">
            <a:solidFill>
              <a:schemeClr val="tx1"/>
            </a:solidFill>
            <a:round/>
            <a:headEnd/>
            <a:tailEnd/>
          </a:ln>
        </p:spPr>
        <p:txBody>
          <a:bodyPr wrap="none" anchor="ctr"/>
          <a:lstStyle/>
          <a:p>
            <a:endParaRPr lang="it-IT"/>
          </a:p>
        </p:txBody>
      </p:sp>
      <p:grpSp>
        <p:nvGrpSpPr>
          <p:cNvPr id="2084" name="Group 38"/>
          <p:cNvGrpSpPr>
            <a:grpSpLocks/>
          </p:cNvGrpSpPr>
          <p:nvPr/>
        </p:nvGrpSpPr>
        <p:grpSpPr bwMode="auto">
          <a:xfrm>
            <a:off x="6348413" y="3055938"/>
            <a:ext cx="209550" cy="395287"/>
            <a:chOff x="4180" y="783"/>
            <a:chExt cx="150" cy="307"/>
          </a:xfrm>
        </p:grpSpPr>
        <p:sp>
          <p:nvSpPr>
            <p:cNvPr id="2251" name="AutoShape 39"/>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52" name="Rectangle 40"/>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53" name="Rectangle 41"/>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54" name="AutoShape 42"/>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55" name="Line 43"/>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2256" name="Line 44"/>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2257" name="Rectangle 45"/>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58" name="Rectangle 46"/>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2085" name="Group 47"/>
          <p:cNvGrpSpPr>
            <a:grpSpLocks/>
          </p:cNvGrpSpPr>
          <p:nvPr/>
        </p:nvGrpSpPr>
        <p:grpSpPr bwMode="auto">
          <a:xfrm>
            <a:off x="5391150" y="3675063"/>
            <a:ext cx="479425" cy="925512"/>
            <a:chOff x="3314" y="1248"/>
            <a:chExt cx="344" cy="694"/>
          </a:xfrm>
        </p:grpSpPr>
        <p:graphicFrame>
          <p:nvGraphicFramePr>
            <p:cNvPr id="2059" name="Object 48"/>
            <p:cNvGraphicFramePr>
              <a:graphicFrameLocks noChangeAspect="1"/>
            </p:cNvGraphicFramePr>
            <p:nvPr/>
          </p:nvGraphicFramePr>
          <p:xfrm>
            <a:off x="3314" y="1248"/>
            <a:ext cx="299" cy="248"/>
          </p:xfrm>
          <a:graphic>
            <a:graphicData uri="http://schemas.openxmlformats.org/presentationml/2006/ole">
              <mc:AlternateContent xmlns:mc="http://schemas.openxmlformats.org/markup-compatibility/2006">
                <mc:Choice xmlns:v="urn:schemas-microsoft-com:vml" Requires="v">
                  <p:oleObj spid="_x0000_s2129" name="Clip" r:id="rId10" imgW="1305000" imgH="1085760" progId="">
                    <p:embed/>
                  </p:oleObj>
                </mc:Choice>
                <mc:Fallback>
                  <p:oleObj name="Clip" r:id="rId10" imgW="1305000" imgH="1085760" progId="">
                    <p:embed/>
                    <p:pic>
                      <p:nvPicPr>
                        <p:cNvPr id="0" name="Object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 y="1248"/>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44" name="Line 49"/>
            <p:cNvSpPr>
              <a:spLocks noChangeShapeType="1"/>
            </p:cNvSpPr>
            <p:nvPr/>
          </p:nvSpPr>
          <p:spPr bwMode="auto">
            <a:xfrm flipV="1">
              <a:off x="3606" y="1433"/>
              <a:ext cx="52" cy="5"/>
            </a:xfrm>
            <a:prstGeom prst="line">
              <a:avLst/>
            </a:prstGeom>
            <a:noFill/>
            <a:ln w="19050">
              <a:solidFill>
                <a:schemeClr val="tx1"/>
              </a:solidFill>
              <a:round/>
              <a:headEnd/>
              <a:tailEnd/>
            </a:ln>
          </p:spPr>
          <p:txBody>
            <a:bodyPr wrap="none" anchor="ctr"/>
            <a:lstStyle/>
            <a:p>
              <a:endParaRPr lang="it-IT"/>
            </a:p>
          </p:txBody>
        </p:sp>
        <p:graphicFrame>
          <p:nvGraphicFramePr>
            <p:cNvPr id="2060" name="Object 50"/>
            <p:cNvGraphicFramePr>
              <a:graphicFrameLocks noChangeAspect="1"/>
            </p:cNvGraphicFramePr>
            <p:nvPr/>
          </p:nvGraphicFramePr>
          <p:xfrm>
            <a:off x="3314" y="1694"/>
            <a:ext cx="299" cy="248"/>
          </p:xfrm>
          <a:graphic>
            <a:graphicData uri="http://schemas.openxmlformats.org/presentationml/2006/ole">
              <mc:AlternateContent xmlns:mc="http://schemas.openxmlformats.org/markup-compatibility/2006">
                <mc:Choice xmlns:v="urn:schemas-microsoft-com:vml" Requires="v">
                  <p:oleObj spid="_x0000_s2130" name="Clip" r:id="rId11" imgW="1305000" imgH="1085760" progId="">
                    <p:embed/>
                  </p:oleObj>
                </mc:Choice>
                <mc:Fallback>
                  <p:oleObj name="Clip" r:id="rId11" imgW="1305000" imgH="1085760" progId="">
                    <p:embed/>
                    <p:pic>
                      <p:nvPicPr>
                        <p:cNvPr id="0" name="Object 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 y="1694"/>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45" name="Line 51"/>
            <p:cNvSpPr>
              <a:spLocks noChangeShapeType="1"/>
            </p:cNvSpPr>
            <p:nvPr/>
          </p:nvSpPr>
          <p:spPr bwMode="auto">
            <a:xfrm flipV="1">
              <a:off x="3606" y="1882"/>
              <a:ext cx="52" cy="2"/>
            </a:xfrm>
            <a:prstGeom prst="line">
              <a:avLst/>
            </a:prstGeom>
            <a:noFill/>
            <a:ln w="19050">
              <a:solidFill>
                <a:schemeClr val="tx1"/>
              </a:solidFill>
              <a:round/>
              <a:headEnd/>
              <a:tailEnd/>
            </a:ln>
          </p:spPr>
          <p:txBody>
            <a:bodyPr wrap="none" anchor="ctr"/>
            <a:lstStyle/>
            <a:p>
              <a:endParaRPr lang="it-IT"/>
            </a:p>
          </p:txBody>
        </p:sp>
        <p:grpSp>
          <p:nvGrpSpPr>
            <p:cNvPr id="2246" name="Group 52"/>
            <p:cNvGrpSpPr>
              <a:grpSpLocks/>
            </p:cNvGrpSpPr>
            <p:nvPr/>
          </p:nvGrpSpPr>
          <p:grpSpPr bwMode="auto">
            <a:xfrm>
              <a:off x="3404" y="1504"/>
              <a:ext cx="51" cy="167"/>
              <a:chOff x="3842" y="406"/>
              <a:chExt cx="51" cy="167"/>
            </a:xfrm>
          </p:grpSpPr>
          <p:sp>
            <p:nvSpPr>
              <p:cNvPr id="2248" name="Oval 53"/>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249" name="Oval 54"/>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250" name="Oval 55"/>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sp>
          <p:nvSpPr>
            <p:cNvPr id="2247" name="Line 56"/>
            <p:cNvSpPr>
              <a:spLocks noChangeShapeType="1"/>
            </p:cNvSpPr>
            <p:nvPr/>
          </p:nvSpPr>
          <p:spPr bwMode="auto">
            <a:xfrm>
              <a:off x="3654" y="1431"/>
              <a:ext cx="0" cy="450"/>
            </a:xfrm>
            <a:prstGeom prst="line">
              <a:avLst/>
            </a:prstGeom>
            <a:noFill/>
            <a:ln w="12700">
              <a:solidFill>
                <a:schemeClr val="tx1"/>
              </a:solidFill>
              <a:round/>
              <a:headEnd/>
              <a:tailEnd/>
            </a:ln>
          </p:spPr>
          <p:txBody>
            <a:bodyPr wrap="none" anchor="ctr"/>
            <a:lstStyle/>
            <a:p>
              <a:endParaRPr lang="it-IT"/>
            </a:p>
          </p:txBody>
        </p:sp>
      </p:grpSp>
      <p:graphicFrame>
        <p:nvGraphicFramePr>
          <p:cNvPr id="2050" name="Object 57"/>
          <p:cNvGraphicFramePr>
            <a:graphicFrameLocks noChangeAspect="1"/>
          </p:cNvGraphicFramePr>
          <p:nvPr/>
        </p:nvGraphicFramePr>
        <p:xfrm>
          <a:off x="6259513" y="4684713"/>
          <a:ext cx="417512" cy="331787"/>
        </p:xfrm>
        <a:graphic>
          <a:graphicData uri="http://schemas.openxmlformats.org/presentationml/2006/ole">
            <mc:AlternateContent xmlns:mc="http://schemas.openxmlformats.org/markup-compatibility/2006">
              <mc:Choice xmlns:v="urn:schemas-microsoft-com:vml" Requires="v">
                <p:oleObj spid="_x0000_s2131" name="Clip" r:id="rId12" imgW="1305000" imgH="1085760" progId="">
                  <p:embed/>
                </p:oleObj>
              </mc:Choice>
              <mc:Fallback>
                <p:oleObj name="Clip" r:id="rId12" imgW="1305000" imgH="1085760" progId="">
                  <p:embed/>
                  <p:pic>
                    <p:nvPicPr>
                      <p:cNvPr id="0" name="Object 5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59513" y="4684713"/>
                        <a:ext cx="417512" cy="331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1" name="Object 58"/>
          <p:cNvGraphicFramePr>
            <a:graphicFrameLocks noChangeAspect="1"/>
          </p:cNvGraphicFramePr>
          <p:nvPr/>
        </p:nvGraphicFramePr>
        <p:xfrm>
          <a:off x="5645150" y="4673600"/>
          <a:ext cx="415925" cy="330200"/>
        </p:xfrm>
        <a:graphic>
          <a:graphicData uri="http://schemas.openxmlformats.org/presentationml/2006/ole">
            <mc:AlternateContent xmlns:mc="http://schemas.openxmlformats.org/markup-compatibility/2006">
              <mc:Choice xmlns:v="urn:schemas-microsoft-com:vml" Requires="v">
                <p:oleObj spid="_x0000_s2132" name="Clip" r:id="rId13" imgW="1305000" imgH="1085760" progId="">
                  <p:embed/>
                </p:oleObj>
              </mc:Choice>
              <mc:Fallback>
                <p:oleObj name="Clip" r:id="rId13" imgW="1305000" imgH="1085760" progId="">
                  <p:embed/>
                  <p:pic>
                    <p:nvPicPr>
                      <p:cNvPr id="0" name="Object 5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5150" y="4673600"/>
                        <a:ext cx="415925"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86" name="Oval 59"/>
          <p:cNvSpPr>
            <a:spLocks noChangeArrowheads="1"/>
          </p:cNvSpPr>
          <p:nvPr/>
        </p:nvSpPr>
        <p:spPr bwMode="auto">
          <a:xfrm rot="-5400000">
            <a:off x="6061869" y="4777581"/>
            <a:ext cx="63500" cy="65088"/>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087" name="Oval 60"/>
          <p:cNvSpPr>
            <a:spLocks noChangeArrowheads="1"/>
          </p:cNvSpPr>
          <p:nvPr/>
        </p:nvSpPr>
        <p:spPr bwMode="auto">
          <a:xfrm rot="-5400000">
            <a:off x="6146801" y="4775200"/>
            <a:ext cx="63500" cy="66675"/>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088" name="Oval 61"/>
          <p:cNvSpPr>
            <a:spLocks noChangeArrowheads="1"/>
          </p:cNvSpPr>
          <p:nvPr/>
        </p:nvSpPr>
        <p:spPr bwMode="auto">
          <a:xfrm rot="-5400000">
            <a:off x="6224587" y="4779963"/>
            <a:ext cx="61913" cy="65088"/>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2089" name="Line 62"/>
          <p:cNvSpPr>
            <a:spLocks noChangeShapeType="1"/>
          </p:cNvSpPr>
          <p:nvPr/>
        </p:nvSpPr>
        <p:spPr bwMode="auto">
          <a:xfrm rot="-5400000">
            <a:off x="6484144" y="4660107"/>
            <a:ext cx="60325" cy="1587"/>
          </a:xfrm>
          <a:prstGeom prst="line">
            <a:avLst/>
          </a:prstGeom>
          <a:noFill/>
          <a:ln w="19050">
            <a:solidFill>
              <a:schemeClr val="tx1"/>
            </a:solidFill>
            <a:round/>
            <a:headEnd/>
            <a:tailEnd/>
          </a:ln>
        </p:spPr>
        <p:txBody>
          <a:bodyPr wrap="none" anchor="ctr"/>
          <a:lstStyle/>
          <a:p>
            <a:endParaRPr lang="it-IT"/>
          </a:p>
        </p:txBody>
      </p:sp>
      <p:sp>
        <p:nvSpPr>
          <p:cNvPr id="2090" name="Line 63"/>
          <p:cNvSpPr>
            <a:spLocks noChangeShapeType="1"/>
          </p:cNvSpPr>
          <p:nvPr/>
        </p:nvSpPr>
        <p:spPr bwMode="auto">
          <a:xfrm rot="5400000" flipH="1">
            <a:off x="5857875" y="4651375"/>
            <a:ext cx="63500" cy="0"/>
          </a:xfrm>
          <a:prstGeom prst="line">
            <a:avLst/>
          </a:prstGeom>
          <a:noFill/>
          <a:ln w="19050">
            <a:solidFill>
              <a:schemeClr val="tx1"/>
            </a:solidFill>
            <a:round/>
            <a:headEnd/>
            <a:tailEnd/>
          </a:ln>
        </p:spPr>
        <p:txBody>
          <a:bodyPr wrap="none" anchor="ctr"/>
          <a:lstStyle/>
          <a:p>
            <a:endParaRPr lang="it-IT"/>
          </a:p>
        </p:txBody>
      </p:sp>
      <p:sp>
        <p:nvSpPr>
          <p:cNvPr id="2091" name="Line 64"/>
          <p:cNvSpPr>
            <a:spLocks noChangeShapeType="1"/>
          </p:cNvSpPr>
          <p:nvPr/>
        </p:nvSpPr>
        <p:spPr bwMode="auto">
          <a:xfrm rot="16200000" flipV="1">
            <a:off x="6204744" y="4302919"/>
            <a:ext cx="0" cy="627062"/>
          </a:xfrm>
          <a:prstGeom prst="line">
            <a:avLst/>
          </a:prstGeom>
          <a:noFill/>
          <a:ln w="12700">
            <a:solidFill>
              <a:schemeClr val="tx1"/>
            </a:solidFill>
            <a:round/>
            <a:headEnd/>
            <a:tailEnd/>
          </a:ln>
        </p:spPr>
        <p:txBody>
          <a:bodyPr wrap="none" anchor="ctr"/>
          <a:lstStyle/>
          <a:p>
            <a:endParaRPr lang="it-IT"/>
          </a:p>
        </p:txBody>
      </p:sp>
      <p:sp>
        <p:nvSpPr>
          <p:cNvPr id="2092" name="Line 65"/>
          <p:cNvSpPr>
            <a:spLocks noChangeShapeType="1"/>
          </p:cNvSpPr>
          <p:nvPr/>
        </p:nvSpPr>
        <p:spPr bwMode="auto">
          <a:xfrm flipV="1">
            <a:off x="5870575" y="4251325"/>
            <a:ext cx="93663" cy="3175"/>
          </a:xfrm>
          <a:prstGeom prst="line">
            <a:avLst/>
          </a:prstGeom>
          <a:noFill/>
          <a:ln w="12700">
            <a:solidFill>
              <a:schemeClr val="tx1"/>
            </a:solidFill>
            <a:round/>
            <a:headEnd/>
            <a:tailEnd/>
          </a:ln>
        </p:spPr>
        <p:txBody>
          <a:bodyPr wrap="none" anchor="ctr"/>
          <a:lstStyle/>
          <a:p>
            <a:endParaRPr lang="it-IT"/>
          </a:p>
        </p:txBody>
      </p:sp>
      <p:sp>
        <p:nvSpPr>
          <p:cNvPr id="2093" name="Line 66"/>
          <p:cNvSpPr>
            <a:spLocks noChangeShapeType="1"/>
          </p:cNvSpPr>
          <p:nvPr/>
        </p:nvSpPr>
        <p:spPr bwMode="auto">
          <a:xfrm>
            <a:off x="6472238" y="4297363"/>
            <a:ext cx="303212" cy="385762"/>
          </a:xfrm>
          <a:prstGeom prst="line">
            <a:avLst/>
          </a:prstGeom>
          <a:noFill/>
          <a:ln w="12700">
            <a:solidFill>
              <a:schemeClr val="tx1"/>
            </a:solidFill>
            <a:round/>
            <a:headEnd/>
            <a:tailEnd/>
          </a:ln>
        </p:spPr>
        <p:txBody>
          <a:bodyPr wrap="none" anchor="ctr"/>
          <a:lstStyle/>
          <a:p>
            <a:endParaRPr lang="it-IT"/>
          </a:p>
        </p:txBody>
      </p:sp>
      <p:sp>
        <p:nvSpPr>
          <p:cNvPr id="2094" name="Line 67"/>
          <p:cNvSpPr>
            <a:spLocks noChangeShapeType="1"/>
          </p:cNvSpPr>
          <p:nvPr/>
        </p:nvSpPr>
        <p:spPr bwMode="auto">
          <a:xfrm flipH="1">
            <a:off x="7267575" y="4294188"/>
            <a:ext cx="279400" cy="392112"/>
          </a:xfrm>
          <a:prstGeom prst="line">
            <a:avLst/>
          </a:prstGeom>
          <a:noFill/>
          <a:ln w="12700">
            <a:solidFill>
              <a:schemeClr val="tx1"/>
            </a:solidFill>
            <a:round/>
            <a:headEnd/>
            <a:tailEnd/>
          </a:ln>
        </p:spPr>
        <p:txBody>
          <a:bodyPr wrap="none" anchor="ctr"/>
          <a:lstStyle/>
          <a:p>
            <a:endParaRPr lang="it-IT"/>
          </a:p>
        </p:txBody>
      </p:sp>
      <p:graphicFrame>
        <p:nvGraphicFramePr>
          <p:cNvPr id="2052" name="Object 68"/>
          <p:cNvGraphicFramePr>
            <a:graphicFrameLocks noChangeAspect="1"/>
          </p:cNvGraphicFramePr>
          <p:nvPr/>
        </p:nvGraphicFramePr>
        <p:xfrm>
          <a:off x="7445375" y="3846513"/>
          <a:ext cx="203200" cy="241300"/>
        </p:xfrm>
        <a:graphic>
          <a:graphicData uri="http://schemas.openxmlformats.org/presentationml/2006/ole">
            <mc:AlternateContent xmlns:mc="http://schemas.openxmlformats.org/markup-compatibility/2006">
              <mc:Choice xmlns:v="urn:schemas-microsoft-com:vml" Requires="v">
                <p:oleObj spid="_x0000_s2133" name="Clip" r:id="rId14" imgW="981000" imgH="1209600" progId="">
                  <p:embed/>
                </p:oleObj>
              </mc:Choice>
              <mc:Fallback>
                <p:oleObj name="Clip" r:id="rId14" imgW="981000" imgH="1209600" progId="">
                  <p:embed/>
                  <p:pic>
                    <p:nvPicPr>
                      <p:cNvPr id="0" name="Object 6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445375" y="3846513"/>
                        <a:ext cx="203200" cy="241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3" name="Object 69"/>
          <p:cNvGraphicFramePr>
            <a:graphicFrameLocks noChangeAspect="1"/>
          </p:cNvGraphicFramePr>
          <p:nvPr/>
        </p:nvGraphicFramePr>
        <p:xfrm>
          <a:off x="6108700" y="3927475"/>
          <a:ext cx="203200" cy="239713"/>
        </p:xfrm>
        <a:graphic>
          <a:graphicData uri="http://schemas.openxmlformats.org/presentationml/2006/ole">
            <mc:AlternateContent xmlns:mc="http://schemas.openxmlformats.org/markup-compatibility/2006">
              <mc:Choice xmlns:v="urn:schemas-microsoft-com:vml" Requires="v">
                <p:oleObj spid="_x0000_s2134" name="Clip" r:id="rId16" imgW="981000" imgH="1209600" progId="">
                  <p:embed/>
                </p:oleObj>
              </mc:Choice>
              <mc:Fallback>
                <p:oleObj name="Clip" r:id="rId16" imgW="981000" imgH="1209600" progId="">
                  <p:embed/>
                  <p:pic>
                    <p:nvPicPr>
                      <p:cNvPr id="0" name="Object 6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108700" y="3927475"/>
                        <a:ext cx="203200" cy="239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95" name="Freeform 70"/>
          <p:cNvSpPr>
            <a:spLocks/>
          </p:cNvSpPr>
          <p:nvPr/>
        </p:nvSpPr>
        <p:spPr bwMode="auto">
          <a:xfrm>
            <a:off x="6189663" y="3702050"/>
            <a:ext cx="1354137" cy="304800"/>
          </a:xfrm>
          <a:custGeom>
            <a:avLst/>
            <a:gdLst>
              <a:gd name="T0" fmla="*/ 0 w 972"/>
              <a:gd name="T1" fmla="*/ 2147483647 h 228"/>
              <a:gd name="T2" fmla="*/ 2147483647 w 972"/>
              <a:gd name="T3" fmla="*/ 2147483647 h 228"/>
              <a:gd name="T4" fmla="*/ 2147483647 w 972"/>
              <a:gd name="T5" fmla="*/ 2147483647 h 228"/>
              <a:gd name="T6" fmla="*/ 0 60000 65536"/>
              <a:gd name="T7" fmla="*/ 0 60000 65536"/>
              <a:gd name="T8" fmla="*/ 0 60000 65536"/>
              <a:gd name="T9" fmla="*/ 0 w 972"/>
              <a:gd name="T10" fmla="*/ 0 h 228"/>
              <a:gd name="T11" fmla="*/ 972 w 972"/>
              <a:gd name="T12" fmla="*/ 228 h 228"/>
            </a:gdLst>
            <a:ahLst/>
            <a:cxnLst>
              <a:cxn ang="T6">
                <a:pos x="T0" y="T1"/>
              </a:cxn>
              <a:cxn ang="T7">
                <a:pos x="T2" y="T3"/>
              </a:cxn>
              <a:cxn ang="T8">
                <a:pos x="T4" y="T5"/>
              </a:cxn>
            </a:cxnLst>
            <a:rect l="T9" t="T10" r="T11" b="T12"/>
            <a:pathLst>
              <a:path w="972" h="228">
                <a:moveTo>
                  <a:pt x="0" y="228"/>
                </a:moveTo>
                <a:cubicBezTo>
                  <a:pt x="135" y="123"/>
                  <a:pt x="270" y="18"/>
                  <a:pt x="432" y="9"/>
                </a:cubicBezTo>
                <a:cubicBezTo>
                  <a:pt x="594" y="0"/>
                  <a:pt x="783" y="85"/>
                  <a:pt x="972" y="171"/>
                </a:cubicBezTo>
              </a:path>
            </a:pathLst>
          </a:custGeom>
          <a:noFill/>
          <a:ln w="19050" cap="flat" cmpd="sng">
            <a:solidFill>
              <a:schemeClr val="tx1"/>
            </a:solidFill>
            <a:prstDash val="dash"/>
            <a:round/>
            <a:headEnd/>
            <a:tailEnd/>
          </a:ln>
        </p:spPr>
        <p:txBody>
          <a:bodyPr wrap="none" anchor="ctr"/>
          <a:lstStyle/>
          <a:p>
            <a:endParaRPr lang="it-IT"/>
          </a:p>
        </p:txBody>
      </p:sp>
      <p:grpSp>
        <p:nvGrpSpPr>
          <p:cNvPr id="2096" name="Group 71"/>
          <p:cNvGrpSpPr>
            <a:grpSpLocks/>
          </p:cNvGrpSpPr>
          <p:nvPr/>
        </p:nvGrpSpPr>
        <p:grpSpPr bwMode="auto">
          <a:xfrm>
            <a:off x="6456363" y="5124450"/>
            <a:ext cx="406400" cy="427038"/>
            <a:chOff x="2870" y="1518"/>
            <a:chExt cx="292" cy="320"/>
          </a:xfrm>
        </p:grpSpPr>
        <p:graphicFrame>
          <p:nvGraphicFramePr>
            <p:cNvPr id="2057" name="Object 72"/>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2135" name="Clip" r:id="rId17" imgW="819000" imgH="847800" progId="">
                    <p:embed/>
                  </p:oleObj>
                </mc:Choice>
                <mc:Fallback>
                  <p:oleObj name="Clip" r:id="rId17" imgW="819000" imgH="847800" progId="">
                    <p:embed/>
                    <p:pic>
                      <p:nvPicPr>
                        <p:cNvPr id="0" name="Object 7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8" name="Object 73"/>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2136" name="Clip" r:id="rId19" imgW="1266840" imgH="1200240" progId="">
                    <p:embed/>
                  </p:oleObj>
                </mc:Choice>
                <mc:Fallback>
                  <p:oleObj name="Clip" r:id="rId19" imgW="1266840" imgH="1200240" progId="">
                    <p:embed/>
                    <p:pic>
                      <p:nvPicPr>
                        <p:cNvPr id="0" name="Object 73"/>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2097" name="Group 74"/>
          <p:cNvGrpSpPr>
            <a:grpSpLocks/>
          </p:cNvGrpSpPr>
          <p:nvPr/>
        </p:nvGrpSpPr>
        <p:grpSpPr bwMode="auto">
          <a:xfrm>
            <a:off x="7234238" y="5156200"/>
            <a:ext cx="406400" cy="427038"/>
            <a:chOff x="2870" y="1518"/>
            <a:chExt cx="292" cy="320"/>
          </a:xfrm>
        </p:grpSpPr>
        <p:graphicFrame>
          <p:nvGraphicFramePr>
            <p:cNvPr id="2055" name="Object 75"/>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2137" name="Clip" r:id="rId21" imgW="819000" imgH="847800" progId="">
                    <p:embed/>
                  </p:oleObj>
                </mc:Choice>
                <mc:Fallback>
                  <p:oleObj name="Clip" r:id="rId21" imgW="819000" imgH="847800" progId="">
                    <p:embed/>
                    <p:pic>
                      <p:nvPicPr>
                        <p:cNvPr id="0" name="Object 7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6" name="Object 76"/>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2138" name="Clip" r:id="rId22" imgW="1266840" imgH="1200240" progId="">
                    <p:embed/>
                  </p:oleObj>
                </mc:Choice>
                <mc:Fallback>
                  <p:oleObj name="Clip" r:id="rId22" imgW="1266840" imgH="1200240" progId="">
                    <p:embed/>
                    <p:pic>
                      <p:nvPicPr>
                        <p:cNvPr id="0" name="Object 76"/>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2098" name="Group 77"/>
          <p:cNvGrpSpPr>
            <a:grpSpLocks/>
          </p:cNvGrpSpPr>
          <p:nvPr/>
        </p:nvGrpSpPr>
        <p:grpSpPr bwMode="auto">
          <a:xfrm>
            <a:off x="6819900" y="4872038"/>
            <a:ext cx="379413" cy="376237"/>
            <a:chOff x="4733" y="2082"/>
            <a:chExt cx="272" cy="282"/>
          </a:xfrm>
        </p:grpSpPr>
        <p:graphicFrame>
          <p:nvGraphicFramePr>
            <p:cNvPr id="2054" name="Object 78"/>
            <p:cNvGraphicFramePr>
              <a:graphicFrameLocks noChangeAspect="1"/>
            </p:cNvGraphicFramePr>
            <p:nvPr/>
          </p:nvGraphicFramePr>
          <p:xfrm>
            <a:off x="4733" y="2082"/>
            <a:ext cx="272" cy="282"/>
          </p:xfrm>
          <a:graphic>
            <a:graphicData uri="http://schemas.openxmlformats.org/presentationml/2006/ole">
              <mc:AlternateContent xmlns:mc="http://schemas.openxmlformats.org/markup-compatibility/2006">
                <mc:Choice xmlns:v="urn:schemas-microsoft-com:vml" Requires="v">
                  <p:oleObj spid="_x0000_s2139" name="Clip" r:id="rId23" imgW="819000" imgH="847800" progId="">
                    <p:embed/>
                  </p:oleObj>
                </mc:Choice>
                <mc:Fallback>
                  <p:oleObj name="Clip" r:id="rId23" imgW="819000" imgH="847800" progId="">
                    <p:embed/>
                    <p:pic>
                      <p:nvPicPr>
                        <p:cNvPr id="0" name="Object 78"/>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733" y="2082"/>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43" name="Rectangle 79"/>
            <p:cNvSpPr>
              <a:spLocks noChangeArrowheads="1"/>
            </p:cNvSpPr>
            <p:nvPr/>
          </p:nvSpPr>
          <p:spPr bwMode="auto">
            <a:xfrm>
              <a:off x="4812" y="2181"/>
              <a:ext cx="192" cy="183"/>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sp>
        <p:nvSpPr>
          <p:cNvPr id="2099" name="Line 80"/>
          <p:cNvSpPr>
            <a:spLocks noChangeShapeType="1"/>
          </p:cNvSpPr>
          <p:nvPr/>
        </p:nvSpPr>
        <p:spPr bwMode="auto">
          <a:xfrm>
            <a:off x="7126288" y="4775200"/>
            <a:ext cx="0" cy="228600"/>
          </a:xfrm>
          <a:prstGeom prst="line">
            <a:avLst/>
          </a:prstGeom>
          <a:noFill/>
          <a:ln w="12700">
            <a:solidFill>
              <a:schemeClr val="tx1"/>
            </a:solidFill>
            <a:round/>
            <a:headEnd/>
            <a:tailEnd/>
          </a:ln>
        </p:spPr>
        <p:txBody>
          <a:bodyPr wrap="none" anchor="ctr"/>
          <a:lstStyle/>
          <a:p>
            <a:endParaRPr lang="it-IT"/>
          </a:p>
        </p:txBody>
      </p:sp>
      <p:grpSp>
        <p:nvGrpSpPr>
          <p:cNvPr id="2100" name="Group 81"/>
          <p:cNvGrpSpPr>
            <a:grpSpLocks/>
          </p:cNvGrpSpPr>
          <p:nvPr/>
        </p:nvGrpSpPr>
        <p:grpSpPr bwMode="auto">
          <a:xfrm>
            <a:off x="7847013" y="4198938"/>
            <a:ext cx="207962" cy="409575"/>
            <a:chOff x="4180" y="783"/>
            <a:chExt cx="150" cy="307"/>
          </a:xfrm>
        </p:grpSpPr>
        <p:sp>
          <p:nvSpPr>
            <p:cNvPr id="2235" name="AutoShape 82"/>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36" name="Rectangle 83"/>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37" name="Rectangle 84"/>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38" name="AutoShape 85"/>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39" name="Line 86"/>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2240" name="Line 87"/>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2241" name="Rectangle 88"/>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42" name="Rectangle 89"/>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2101" name="Group 90"/>
          <p:cNvGrpSpPr>
            <a:grpSpLocks/>
          </p:cNvGrpSpPr>
          <p:nvPr/>
        </p:nvGrpSpPr>
        <p:grpSpPr bwMode="auto">
          <a:xfrm>
            <a:off x="7834313" y="4643438"/>
            <a:ext cx="207962" cy="409575"/>
            <a:chOff x="4180" y="783"/>
            <a:chExt cx="150" cy="307"/>
          </a:xfrm>
        </p:grpSpPr>
        <p:sp>
          <p:nvSpPr>
            <p:cNvPr id="2227" name="AutoShape 91"/>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28" name="Rectangle 92"/>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2229" name="Rectangle 93"/>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30" name="AutoShape 94"/>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31" name="Line 95"/>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2232" name="Line 96"/>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2233" name="Rectangle 97"/>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2234" name="Rectangle 98"/>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sp>
        <p:nvSpPr>
          <p:cNvPr id="2102" name="Line 99"/>
          <p:cNvSpPr>
            <a:spLocks noChangeShapeType="1"/>
          </p:cNvSpPr>
          <p:nvPr/>
        </p:nvSpPr>
        <p:spPr bwMode="auto">
          <a:xfrm rot="5400000" flipH="1">
            <a:off x="7460456" y="4572794"/>
            <a:ext cx="611188" cy="0"/>
          </a:xfrm>
          <a:prstGeom prst="line">
            <a:avLst/>
          </a:prstGeom>
          <a:noFill/>
          <a:ln w="12700">
            <a:solidFill>
              <a:schemeClr val="tx1"/>
            </a:solidFill>
            <a:round/>
            <a:headEnd/>
            <a:tailEnd/>
          </a:ln>
        </p:spPr>
        <p:txBody>
          <a:bodyPr wrap="none" anchor="ctr"/>
          <a:lstStyle/>
          <a:p>
            <a:endParaRPr lang="it-IT"/>
          </a:p>
        </p:txBody>
      </p:sp>
      <p:sp>
        <p:nvSpPr>
          <p:cNvPr id="2103" name="Line 100"/>
          <p:cNvSpPr>
            <a:spLocks noChangeShapeType="1"/>
          </p:cNvSpPr>
          <p:nvPr/>
        </p:nvSpPr>
        <p:spPr bwMode="auto">
          <a:xfrm rot="-5400000">
            <a:off x="7814469" y="4825206"/>
            <a:ext cx="0" cy="103188"/>
          </a:xfrm>
          <a:prstGeom prst="line">
            <a:avLst/>
          </a:prstGeom>
          <a:noFill/>
          <a:ln w="12700">
            <a:solidFill>
              <a:schemeClr val="tx1"/>
            </a:solidFill>
            <a:round/>
            <a:headEnd/>
            <a:tailEnd/>
          </a:ln>
        </p:spPr>
        <p:txBody>
          <a:bodyPr wrap="none" anchor="ctr"/>
          <a:lstStyle/>
          <a:p>
            <a:endParaRPr lang="it-IT"/>
          </a:p>
        </p:txBody>
      </p:sp>
      <p:sp>
        <p:nvSpPr>
          <p:cNvPr id="2104" name="Line 101"/>
          <p:cNvSpPr>
            <a:spLocks noChangeShapeType="1"/>
          </p:cNvSpPr>
          <p:nvPr/>
        </p:nvSpPr>
        <p:spPr bwMode="auto">
          <a:xfrm rot="-5400000">
            <a:off x="7804150" y="4356100"/>
            <a:ext cx="0" cy="88900"/>
          </a:xfrm>
          <a:prstGeom prst="line">
            <a:avLst/>
          </a:prstGeom>
          <a:noFill/>
          <a:ln w="12700">
            <a:solidFill>
              <a:schemeClr val="tx1"/>
            </a:solidFill>
            <a:round/>
            <a:headEnd/>
            <a:tailEnd/>
          </a:ln>
        </p:spPr>
        <p:txBody>
          <a:bodyPr wrap="none" anchor="ctr"/>
          <a:lstStyle/>
          <a:p>
            <a:endParaRPr lang="it-IT"/>
          </a:p>
        </p:txBody>
      </p:sp>
      <p:sp>
        <p:nvSpPr>
          <p:cNvPr id="2105" name="Line 102"/>
          <p:cNvSpPr>
            <a:spLocks noChangeShapeType="1"/>
          </p:cNvSpPr>
          <p:nvPr/>
        </p:nvSpPr>
        <p:spPr bwMode="auto">
          <a:xfrm flipV="1">
            <a:off x="6483350" y="2497138"/>
            <a:ext cx="458788" cy="207962"/>
          </a:xfrm>
          <a:prstGeom prst="line">
            <a:avLst/>
          </a:prstGeom>
          <a:noFill/>
          <a:ln w="12700">
            <a:solidFill>
              <a:schemeClr val="tx1"/>
            </a:solidFill>
            <a:round/>
            <a:headEnd/>
            <a:tailEnd/>
          </a:ln>
        </p:spPr>
        <p:txBody>
          <a:bodyPr wrap="none" anchor="ctr"/>
          <a:lstStyle/>
          <a:p>
            <a:endParaRPr lang="it-IT"/>
          </a:p>
        </p:txBody>
      </p:sp>
      <p:sp>
        <p:nvSpPr>
          <p:cNvPr id="2106" name="Line 103"/>
          <p:cNvSpPr>
            <a:spLocks noChangeShapeType="1"/>
          </p:cNvSpPr>
          <p:nvPr/>
        </p:nvSpPr>
        <p:spPr bwMode="auto">
          <a:xfrm>
            <a:off x="7418388" y="2481263"/>
            <a:ext cx="485775" cy="207962"/>
          </a:xfrm>
          <a:prstGeom prst="line">
            <a:avLst/>
          </a:prstGeom>
          <a:noFill/>
          <a:ln w="12700">
            <a:solidFill>
              <a:schemeClr val="tx1"/>
            </a:solidFill>
            <a:round/>
            <a:headEnd/>
            <a:tailEnd/>
          </a:ln>
        </p:spPr>
        <p:txBody>
          <a:bodyPr wrap="none" anchor="ctr"/>
          <a:lstStyle/>
          <a:p>
            <a:endParaRPr lang="it-IT"/>
          </a:p>
        </p:txBody>
      </p:sp>
      <p:sp>
        <p:nvSpPr>
          <p:cNvPr id="2107" name="Line 104"/>
          <p:cNvSpPr>
            <a:spLocks noChangeShapeType="1"/>
          </p:cNvSpPr>
          <p:nvPr/>
        </p:nvSpPr>
        <p:spPr bwMode="auto">
          <a:xfrm flipH="1">
            <a:off x="7937500" y="2817813"/>
            <a:ext cx="241300" cy="681037"/>
          </a:xfrm>
          <a:prstGeom prst="line">
            <a:avLst/>
          </a:prstGeom>
          <a:noFill/>
          <a:ln w="12700">
            <a:solidFill>
              <a:schemeClr val="tx1"/>
            </a:solidFill>
            <a:round/>
            <a:headEnd/>
            <a:tailEnd/>
          </a:ln>
        </p:spPr>
        <p:txBody>
          <a:bodyPr wrap="none" anchor="ctr"/>
          <a:lstStyle/>
          <a:p>
            <a:endParaRPr lang="it-IT"/>
          </a:p>
        </p:txBody>
      </p:sp>
      <p:sp>
        <p:nvSpPr>
          <p:cNvPr id="2108" name="Line 105"/>
          <p:cNvSpPr>
            <a:spLocks noChangeShapeType="1"/>
          </p:cNvSpPr>
          <p:nvPr/>
        </p:nvSpPr>
        <p:spPr bwMode="auto">
          <a:xfrm>
            <a:off x="7167563" y="2593975"/>
            <a:ext cx="0" cy="431800"/>
          </a:xfrm>
          <a:prstGeom prst="line">
            <a:avLst/>
          </a:prstGeom>
          <a:noFill/>
          <a:ln w="12700">
            <a:solidFill>
              <a:schemeClr val="tx1"/>
            </a:solidFill>
            <a:round/>
            <a:headEnd/>
            <a:tailEnd/>
          </a:ln>
        </p:spPr>
        <p:txBody>
          <a:bodyPr wrap="none" anchor="ctr"/>
          <a:lstStyle/>
          <a:p>
            <a:endParaRPr lang="it-IT"/>
          </a:p>
        </p:txBody>
      </p:sp>
      <p:sp>
        <p:nvSpPr>
          <p:cNvPr id="2109" name="Line 106"/>
          <p:cNvSpPr>
            <a:spLocks noChangeShapeType="1"/>
          </p:cNvSpPr>
          <p:nvPr/>
        </p:nvSpPr>
        <p:spPr bwMode="auto">
          <a:xfrm>
            <a:off x="7192963" y="3241675"/>
            <a:ext cx="534987" cy="368300"/>
          </a:xfrm>
          <a:prstGeom prst="line">
            <a:avLst/>
          </a:prstGeom>
          <a:noFill/>
          <a:ln w="12700">
            <a:solidFill>
              <a:schemeClr val="tx1"/>
            </a:solidFill>
            <a:round/>
            <a:headEnd/>
            <a:tailEnd/>
          </a:ln>
        </p:spPr>
        <p:txBody>
          <a:bodyPr wrap="none" anchor="ctr"/>
          <a:lstStyle/>
          <a:p>
            <a:endParaRPr lang="it-IT"/>
          </a:p>
        </p:txBody>
      </p:sp>
      <p:sp>
        <p:nvSpPr>
          <p:cNvPr id="2110" name="Line 107"/>
          <p:cNvSpPr>
            <a:spLocks noChangeShapeType="1"/>
          </p:cNvSpPr>
          <p:nvPr/>
        </p:nvSpPr>
        <p:spPr bwMode="auto">
          <a:xfrm flipH="1">
            <a:off x="7653338" y="3706813"/>
            <a:ext cx="266700" cy="360362"/>
          </a:xfrm>
          <a:prstGeom prst="line">
            <a:avLst/>
          </a:prstGeom>
          <a:noFill/>
          <a:ln w="12700">
            <a:solidFill>
              <a:schemeClr val="tx1"/>
            </a:solidFill>
            <a:round/>
            <a:headEnd/>
            <a:tailEnd/>
          </a:ln>
        </p:spPr>
        <p:txBody>
          <a:bodyPr wrap="none" anchor="ctr"/>
          <a:lstStyle/>
          <a:p>
            <a:endParaRPr lang="it-IT"/>
          </a:p>
        </p:txBody>
      </p:sp>
      <p:sp>
        <p:nvSpPr>
          <p:cNvPr id="2111" name="Line 108"/>
          <p:cNvSpPr>
            <a:spLocks noChangeShapeType="1"/>
          </p:cNvSpPr>
          <p:nvPr/>
        </p:nvSpPr>
        <p:spPr bwMode="auto">
          <a:xfrm flipH="1">
            <a:off x="7426325" y="2786063"/>
            <a:ext cx="560388" cy="384175"/>
          </a:xfrm>
          <a:prstGeom prst="line">
            <a:avLst/>
          </a:prstGeom>
          <a:noFill/>
          <a:ln w="12700">
            <a:solidFill>
              <a:schemeClr val="tx1"/>
            </a:solidFill>
            <a:round/>
            <a:headEnd/>
            <a:tailEnd/>
          </a:ln>
        </p:spPr>
        <p:txBody>
          <a:bodyPr wrap="none" anchor="ctr"/>
          <a:lstStyle/>
          <a:p>
            <a:endParaRPr lang="it-IT"/>
          </a:p>
        </p:txBody>
      </p:sp>
      <p:sp>
        <p:nvSpPr>
          <p:cNvPr id="2112" name="Line 109"/>
          <p:cNvSpPr>
            <a:spLocks noChangeShapeType="1"/>
          </p:cNvSpPr>
          <p:nvPr/>
        </p:nvSpPr>
        <p:spPr bwMode="auto">
          <a:xfrm flipH="1">
            <a:off x="7435850" y="2225675"/>
            <a:ext cx="350838" cy="255588"/>
          </a:xfrm>
          <a:prstGeom prst="line">
            <a:avLst/>
          </a:prstGeom>
          <a:noFill/>
          <a:ln w="12700">
            <a:solidFill>
              <a:schemeClr val="tx1"/>
            </a:solidFill>
            <a:round/>
            <a:headEnd/>
            <a:tailEnd/>
          </a:ln>
        </p:spPr>
        <p:txBody>
          <a:bodyPr wrap="none" anchor="ctr"/>
          <a:lstStyle/>
          <a:p>
            <a:endParaRPr lang="it-IT"/>
          </a:p>
        </p:txBody>
      </p:sp>
      <p:sp>
        <p:nvSpPr>
          <p:cNvPr id="2113" name="Line 110"/>
          <p:cNvSpPr>
            <a:spLocks noChangeShapeType="1"/>
          </p:cNvSpPr>
          <p:nvPr/>
        </p:nvSpPr>
        <p:spPr bwMode="auto">
          <a:xfrm flipH="1">
            <a:off x="8153400" y="2401888"/>
            <a:ext cx="201613" cy="176212"/>
          </a:xfrm>
          <a:prstGeom prst="line">
            <a:avLst/>
          </a:prstGeom>
          <a:noFill/>
          <a:ln w="12700">
            <a:solidFill>
              <a:schemeClr val="tx1"/>
            </a:solidFill>
            <a:round/>
            <a:headEnd/>
            <a:tailEnd/>
          </a:ln>
        </p:spPr>
        <p:txBody>
          <a:bodyPr wrap="none" anchor="ctr"/>
          <a:lstStyle/>
          <a:p>
            <a:endParaRPr lang="it-IT"/>
          </a:p>
        </p:txBody>
      </p:sp>
      <p:grpSp>
        <p:nvGrpSpPr>
          <p:cNvPr id="2114" name="Group 111"/>
          <p:cNvGrpSpPr>
            <a:grpSpLocks/>
          </p:cNvGrpSpPr>
          <p:nvPr/>
        </p:nvGrpSpPr>
        <p:grpSpPr bwMode="auto">
          <a:xfrm>
            <a:off x="5964238" y="2593975"/>
            <a:ext cx="501650" cy="233363"/>
            <a:chOff x="3600" y="219"/>
            <a:chExt cx="360" cy="175"/>
          </a:xfrm>
        </p:grpSpPr>
        <p:sp>
          <p:nvSpPr>
            <p:cNvPr id="2214" name="Oval 112"/>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215" name="Line 113"/>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216" name="Line 114"/>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217" name="Rectangle 115"/>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218" name="Oval 116"/>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219" name="Group 117"/>
            <p:cNvGrpSpPr>
              <a:grpSpLocks/>
            </p:cNvGrpSpPr>
            <p:nvPr/>
          </p:nvGrpSpPr>
          <p:grpSpPr bwMode="auto">
            <a:xfrm>
              <a:off x="3686" y="244"/>
              <a:ext cx="177" cy="66"/>
              <a:chOff x="2848" y="848"/>
              <a:chExt cx="140" cy="98"/>
            </a:xfrm>
          </p:grpSpPr>
          <p:sp>
            <p:nvSpPr>
              <p:cNvPr id="2224" name="Line 11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225" name="Line 11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226" name="Line 12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220" name="Group 121"/>
            <p:cNvGrpSpPr>
              <a:grpSpLocks/>
            </p:cNvGrpSpPr>
            <p:nvPr/>
          </p:nvGrpSpPr>
          <p:grpSpPr bwMode="auto">
            <a:xfrm flipV="1">
              <a:off x="3686" y="243"/>
              <a:ext cx="177" cy="66"/>
              <a:chOff x="2848" y="848"/>
              <a:chExt cx="140" cy="98"/>
            </a:xfrm>
          </p:grpSpPr>
          <p:sp>
            <p:nvSpPr>
              <p:cNvPr id="2221" name="Line 12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222" name="Line 12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223" name="Line 12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15" name="Group 125"/>
          <p:cNvGrpSpPr>
            <a:grpSpLocks/>
          </p:cNvGrpSpPr>
          <p:nvPr/>
        </p:nvGrpSpPr>
        <p:grpSpPr bwMode="auto">
          <a:xfrm>
            <a:off x="6916738" y="2365375"/>
            <a:ext cx="501650" cy="233363"/>
            <a:chOff x="3600" y="219"/>
            <a:chExt cx="360" cy="175"/>
          </a:xfrm>
        </p:grpSpPr>
        <p:sp>
          <p:nvSpPr>
            <p:cNvPr id="2201" name="Oval 126"/>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202" name="Line 127"/>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203" name="Line 128"/>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204" name="Rectangle 129"/>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205" name="Oval 130"/>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206" name="Group 131"/>
            <p:cNvGrpSpPr>
              <a:grpSpLocks/>
            </p:cNvGrpSpPr>
            <p:nvPr/>
          </p:nvGrpSpPr>
          <p:grpSpPr bwMode="auto">
            <a:xfrm>
              <a:off x="3686" y="244"/>
              <a:ext cx="177" cy="66"/>
              <a:chOff x="2848" y="848"/>
              <a:chExt cx="140" cy="98"/>
            </a:xfrm>
          </p:grpSpPr>
          <p:sp>
            <p:nvSpPr>
              <p:cNvPr id="2211" name="Line 13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212" name="Line 13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213" name="Line 13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207" name="Group 135"/>
            <p:cNvGrpSpPr>
              <a:grpSpLocks/>
            </p:cNvGrpSpPr>
            <p:nvPr/>
          </p:nvGrpSpPr>
          <p:grpSpPr bwMode="auto">
            <a:xfrm flipV="1">
              <a:off x="3686" y="243"/>
              <a:ext cx="177" cy="66"/>
              <a:chOff x="2848" y="848"/>
              <a:chExt cx="140" cy="98"/>
            </a:xfrm>
          </p:grpSpPr>
          <p:sp>
            <p:nvSpPr>
              <p:cNvPr id="2208" name="Line 13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209" name="Line 13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210" name="Line 13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16" name="Group 139"/>
          <p:cNvGrpSpPr>
            <a:grpSpLocks/>
          </p:cNvGrpSpPr>
          <p:nvPr/>
        </p:nvGrpSpPr>
        <p:grpSpPr bwMode="auto">
          <a:xfrm>
            <a:off x="6934200" y="3022600"/>
            <a:ext cx="501650" cy="233363"/>
            <a:chOff x="3600" y="219"/>
            <a:chExt cx="360" cy="175"/>
          </a:xfrm>
        </p:grpSpPr>
        <p:sp>
          <p:nvSpPr>
            <p:cNvPr id="2188" name="Oval 140"/>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189" name="Line 141"/>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190" name="Line 142"/>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191" name="Rectangle 143"/>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192" name="Oval 144"/>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193" name="Group 145"/>
            <p:cNvGrpSpPr>
              <a:grpSpLocks/>
            </p:cNvGrpSpPr>
            <p:nvPr/>
          </p:nvGrpSpPr>
          <p:grpSpPr bwMode="auto">
            <a:xfrm>
              <a:off x="3686" y="244"/>
              <a:ext cx="177" cy="66"/>
              <a:chOff x="2848" y="848"/>
              <a:chExt cx="140" cy="98"/>
            </a:xfrm>
          </p:grpSpPr>
          <p:sp>
            <p:nvSpPr>
              <p:cNvPr id="2198" name="Line 14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99" name="Line 14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200" name="Line 14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194" name="Group 149"/>
            <p:cNvGrpSpPr>
              <a:grpSpLocks/>
            </p:cNvGrpSpPr>
            <p:nvPr/>
          </p:nvGrpSpPr>
          <p:grpSpPr bwMode="auto">
            <a:xfrm flipV="1">
              <a:off x="3686" y="243"/>
              <a:ext cx="177" cy="66"/>
              <a:chOff x="2848" y="848"/>
              <a:chExt cx="140" cy="98"/>
            </a:xfrm>
          </p:grpSpPr>
          <p:sp>
            <p:nvSpPr>
              <p:cNvPr id="2195" name="Line 150"/>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96" name="Line 151"/>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97" name="Line 152"/>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17" name="Group 153"/>
          <p:cNvGrpSpPr>
            <a:grpSpLocks/>
          </p:cNvGrpSpPr>
          <p:nvPr/>
        </p:nvGrpSpPr>
        <p:grpSpPr bwMode="auto">
          <a:xfrm>
            <a:off x="7904163" y="2573338"/>
            <a:ext cx="500062" cy="233362"/>
            <a:chOff x="3600" y="219"/>
            <a:chExt cx="360" cy="175"/>
          </a:xfrm>
        </p:grpSpPr>
        <p:sp>
          <p:nvSpPr>
            <p:cNvPr id="2175" name="Oval 154"/>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176" name="Line 155"/>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177" name="Line 156"/>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178" name="Rectangle 157"/>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179" name="Oval 158"/>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180" name="Group 159"/>
            <p:cNvGrpSpPr>
              <a:grpSpLocks/>
            </p:cNvGrpSpPr>
            <p:nvPr/>
          </p:nvGrpSpPr>
          <p:grpSpPr bwMode="auto">
            <a:xfrm>
              <a:off x="3686" y="244"/>
              <a:ext cx="177" cy="66"/>
              <a:chOff x="2848" y="848"/>
              <a:chExt cx="140" cy="98"/>
            </a:xfrm>
          </p:grpSpPr>
          <p:sp>
            <p:nvSpPr>
              <p:cNvPr id="2185" name="Line 160"/>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86" name="Line 161"/>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87" name="Line 162"/>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181" name="Group 163"/>
            <p:cNvGrpSpPr>
              <a:grpSpLocks/>
            </p:cNvGrpSpPr>
            <p:nvPr/>
          </p:nvGrpSpPr>
          <p:grpSpPr bwMode="auto">
            <a:xfrm flipV="1">
              <a:off x="3686" y="243"/>
              <a:ext cx="177" cy="66"/>
              <a:chOff x="2848" y="848"/>
              <a:chExt cx="140" cy="98"/>
            </a:xfrm>
          </p:grpSpPr>
          <p:sp>
            <p:nvSpPr>
              <p:cNvPr id="2182" name="Line 164"/>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83" name="Line 165"/>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84" name="Line 166"/>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18" name="Group 167"/>
          <p:cNvGrpSpPr>
            <a:grpSpLocks/>
          </p:cNvGrpSpPr>
          <p:nvPr/>
        </p:nvGrpSpPr>
        <p:grpSpPr bwMode="auto">
          <a:xfrm>
            <a:off x="7710488" y="3470275"/>
            <a:ext cx="501650" cy="233363"/>
            <a:chOff x="3600" y="219"/>
            <a:chExt cx="360" cy="175"/>
          </a:xfrm>
        </p:grpSpPr>
        <p:sp>
          <p:nvSpPr>
            <p:cNvPr id="2162" name="Oval 168"/>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163" name="Line 169"/>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164" name="Line 170"/>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165" name="Rectangle 171"/>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166" name="Oval 172"/>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167" name="Group 173"/>
            <p:cNvGrpSpPr>
              <a:grpSpLocks/>
            </p:cNvGrpSpPr>
            <p:nvPr/>
          </p:nvGrpSpPr>
          <p:grpSpPr bwMode="auto">
            <a:xfrm>
              <a:off x="3686" y="244"/>
              <a:ext cx="177" cy="66"/>
              <a:chOff x="2848" y="848"/>
              <a:chExt cx="140" cy="98"/>
            </a:xfrm>
          </p:grpSpPr>
          <p:sp>
            <p:nvSpPr>
              <p:cNvPr id="2172" name="Line 174"/>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73" name="Line 175"/>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74" name="Line 176"/>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168" name="Group 177"/>
            <p:cNvGrpSpPr>
              <a:grpSpLocks/>
            </p:cNvGrpSpPr>
            <p:nvPr/>
          </p:nvGrpSpPr>
          <p:grpSpPr bwMode="auto">
            <a:xfrm flipV="1">
              <a:off x="3686" y="243"/>
              <a:ext cx="177" cy="66"/>
              <a:chOff x="2848" y="848"/>
              <a:chExt cx="140" cy="98"/>
            </a:xfrm>
          </p:grpSpPr>
          <p:sp>
            <p:nvSpPr>
              <p:cNvPr id="2169" name="Line 17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70" name="Line 17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71" name="Line 18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19" name="Group 181"/>
          <p:cNvGrpSpPr>
            <a:grpSpLocks/>
          </p:cNvGrpSpPr>
          <p:nvPr/>
        </p:nvGrpSpPr>
        <p:grpSpPr bwMode="auto">
          <a:xfrm>
            <a:off x="7377113" y="4054475"/>
            <a:ext cx="501650" cy="234950"/>
            <a:chOff x="3600" y="219"/>
            <a:chExt cx="360" cy="175"/>
          </a:xfrm>
        </p:grpSpPr>
        <p:sp>
          <p:nvSpPr>
            <p:cNvPr id="2149" name="Oval 182"/>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150" name="Line 183"/>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151" name="Line 184"/>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152" name="Rectangle 185"/>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153" name="Oval 186"/>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154" name="Group 187"/>
            <p:cNvGrpSpPr>
              <a:grpSpLocks/>
            </p:cNvGrpSpPr>
            <p:nvPr/>
          </p:nvGrpSpPr>
          <p:grpSpPr bwMode="auto">
            <a:xfrm>
              <a:off x="3686" y="244"/>
              <a:ext cx="177" cy="66"/>
              <a:chOff x="2848" y="848"/>
              <a:chExt cx="140" cy="98"/>
            </a:xfrm>
          </p:grpSpPr>
          <p:sp>
            <p:nvSpPr>
              <p:cNvPr id="2159" name="Line 18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60" name="Line 18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61" name="Line 19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155" name="Group 191"/>
            <p:cNvGrpSpPr>
              <a:grpSpLocks/>
            </p:cNvGrpSpPr>
            <p:nvPr/>
          </p:nvGrpSpPr>
          <p:grpSpPr bwMode="auto">
            <a:xfrm flipV="1">
              <a:off x="3686" y="243"/>
              <a:ext cx="177" cy="66"/>
              <a:chOff x="2848" y="848"/>
              <a:chExt cx="140" cy="98"/>
            </a:xfrm>
          </p:grpSpPr>
          <p:sp>
            <p:nvSpPr>
              <p:cNvPr id="2156" name="Line 19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57" name="Line 19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58" name="Line 19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20" name="Group 195"/>
          <p:cNvGrpSpPr>
            <a:grpSpLocks/>
          </p:cNvGrpSpPr>
          <p:nvPr/>
        </p:nvGrpSpPr>
        <p:grpSpPr bwMode="auto">
          <a:xfrm>
            <a:off x="6767513" y="4543425"/>
            <a:ext cx="500062" cy="233363"/>
            <a:chOff x="3600" y="219"/>
            <a:chExt cx="360" cy="175"/>
          </a:xfrm>
        </p:grpSpPr>
        <p:sp>
          <p:nvSpPr>
            <p:cNvPr id="2136" name="Oval 196"/>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137" name="Line 197"/>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138" name="Line 198"/>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139" name="Rectangle 199"/>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140" name="Oval 200"/>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141" name="Group 201"/>
            <p:cNvGrpSpPr>
              <a:grpSpLocks/>
            </p:cNvGrpSpPr>
            <p:nvPr/>
          </p:nvGrpSpPr>
          <p:grpSpPr bwMode="auto">
            <a:xfrm>
              <a:off x="3686" y="244"/>
              <a:ext cx="177" cy="66"/>
              <a:chOff x="2848" y="848"/>
              <a:chExt cx="140" cy="98"/>
            </a:xfrm>
          </p:grpSpPr>
          <p:sp>
            <p:nvSpPr>
              <p:cNvPr id="2146" name="Line 20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47" name="Line 20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48" name="Line 20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142" name="Group 205"/>
            <p:cNvGrpSpPr>
              <a:grpSpLocks/>
            </p:cNvGrpSpPr>
            <p:nvPr/>
          </p:nvGrpSpPr>
          <p:grpSpPr bwMode="auto">
            <a:xfrm flipV="1">
              <a:off x="3686" y="243"/>
              <a:ext cx="177" cy="66"/>
              <a:chOff x="2848" y="848"/>
              <a:chExt cx="140" cy="98"/>
            </a:xfrm>
          </p:grpSpPr>
          <p:sp>
            <p:nvSpPr>
              <p:cNvPr id="2143" name="Line 20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44" name="Line 20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45" name="Line 20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2121" name="Group 209"/>
          <p:cNvGrpSpPr>
            <a:grpSpLocks/>
          </p:cNvGrpSpPr>
          <p:nvPr/>
        </p:nvGrpSpPr>
        <p:grpSpPr bwMode="auto">
          <a:xfrm>
            <a:off x="5964238" y="4167188"/>
            <a:ext cx="501650" cy="233362"/>
            <a:chOff x="3600" y="219"/>
            <a:chExt cx="360" cy="175"/>
          </a:xfrm>
        </p:grpSpPr>
        <p:sp>
          <p:nvSpPr>
            <p:cNvPr id="2123" name="Oval 210"/>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2124" name="Line 211"/>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2125" name="Line 212"/>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2126" name="Rectangle 213"/>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2127" name="Oval 214"/>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2128" name="Group 215"/>
            <p:cNvGrpSpPr>
              <a:grpSpLocks/>
            </p:cNvGrpSpPr>
            <p:nvPr/>
          </p:nvGrpSpPr>
          <p:grpSpPr bwMode="auto">
            <a:xfrm>
              <a:off x="3686" y="244"/>
              <a:ext cx="177" cy="66"/>
              <a:chOff x="2848" y="848"/>
              <a:chExt cx="140" cy="98"/>
            </a:xfrm>
          </p:grpSpPr>
          <p:sp>
            <p:nvSpPr>
              <p:cNvPr id="2133" name="Line 21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34" name="Line 21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35" name="Line 21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2129" name="Group 219"/>
            <p:cNvGrpSpPr>
              <a:grpSpLocks/>
            </p:cNvGrpSpPr>
            <p:nvPr/>
          </p:nvGrpSpPr>
          <p:grpSpPr bwMode="auto">
            <a:xfrm flipV="1">
              <a:off x="3686" y="243"/>
              <a:ext cx="177" cy="66"/>
              <a:chOff x="2848" y="848"/>
              <a:chExt cx="140" cy="98"/>
            </a:xfrm>
          </p:grpSpPr>
          <p:sp>
            <p:nvSpPr>
              <p:cNvPr id="2130" name="Line 220"/>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2131" name="Line 221"/>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2132" name="Line 222"/>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sp>
        <p:nvSpPr>
          <p:cNvPr id="2122" name="Line 223"/>
          <p:cNvSpPr>
            <a:spLocks noChangeShapeType="1"/>
          </p:cNvSpPr>
          <p:nvPr/>
        </p:nvSpPr>
        <p:spPr bwMode="auto">
          <a:xfrm flipV="1">
            <a:off x="6219825" y="4398963"/>
            <a:ext cx="1588" cy="230187"/>
          </a:xfrm>
          <a:prstGeom prst="line">
            <a:avLst/>
          </a:prstGeom>
          <a:noFill/>
          <a:ln w="12700">
            <a:solidFill>
              <a:schemeClr val="tx1"/>
            </a:solidFill>
            <a:round/>
            <a:headEnd/>
            <a:tailEn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8"/>
          <p:cNvSpPr>
            <a:spLocks noGrp="1" noChangeArrowheads="1"/>
          </p:cNvSpPr>
          <p:nvPr>
            <p:ph type="title"/>
          </p:nvPr>
        </p:nvSpPr>
        <p:spPr/>
        <p:txBody>
          <a:bodyPr/>
          <a:lstStyle/>
          <a:p>
            <a:r>
              <a:rPr lang="it-IT" smtClean="0"/>
              <a:t>Internet vista dal lato servizi</a:t>
            </a:r>
            <a:endParaRPr lang="en-US" smtClean="0"/>
          </a:p>
        </p:txBody>
      </p:sp>
      <p:sp>
        <p:nvSpPr>
          <p:cNvPr id="36870" name="Rectangle 9"/>
          <p:cNvSpPr>
            <a:spLocks noGrp="1" noChangeArrowheads="1"/>
          </p:cNvSpPr>
          <p:nvPr>
            <p:ph type="body" idx="4294967295"/>
          </p:nvPr>
        </p:nvSpPr>
        <p:spPr/>
        <p:txBody>
          <a:bodyPr/>
          <a:lstStyle/>
          <a:p>
            <a:pPr>
              <a:lnSpc>
                <a:spcPct val="90000"/>
              </a:lnSpc>
            </a:pPr>
            <a:r>
              <a:rPr lang="it-IT" sz="2000" dirty="0" smtClean="0"/>
              <a:t>Internet come infrastruttura che permette applicazioni distribuite ! Queste applicazioni hanno a disposizione due classi di servizi:</a:t>
            </a:r>
          </a:p>
          <a:p>
            <a:pPr>
              <a:lnSpc>
                <a:spcPct val="90000"/>
              </a:lnSpc>
            </a:pPr>
            <a:endParaRPr lang="it-IT" sz="2000" dirty="0" smtClean="0"/>
          </a:p>
          <a:p>
            <a:pPr>
              <a:lnSpc>
                <a:spcPct val="90000"/>
              </a:lnSpc>
            </a:pPr>
            <a:r>
              <a:rPr lang="it-IT" sz="2000" b="1" dirty="0" smtClean="0">
                <a:solidFill>
                  <a:srgbClr val="FF3300"/>
                </a:solidFill>
              </a:rPr>
              <a:t>Connection-oriented services</a:t>
            </a:r>
          </a:p>
          <a:p>
            <a:pPr lvl="1">
              <a:lnSpc>
                <a:spcPct val="90000"/>
              </a:lnSpc>
            </a:pPr>
            <a:r>
              <a:rPr lang="it-IT" sz="1600" dirty="0" smtClean="0"/>
              <a:t>Un servizio connection-oriented prevede sempre una fase di handshaking prima di iniziare una sessione (serve, tra l’altro, ad allocare le risorse necessarie alla manutenzione della connessione)</a:t>
            </a:r>
          </a:p>
          <a:p>
            <a:pPr>
              <a:lnSpc>
                <a:spcPct val="90000"/>
              </a:lnSpc>
            </a:pPr>
            <a:endParaRPr lang="it-IT" sz="2000" dirty="0" smtClean="0">
              <a:solidFill>
                <a:srgbClr val="FF3300"/>
              </a:solidFill>
            </a:endParaRPr>
          </a:p>
          <a:p>
            <a:pPr>
              <a:lnSpc>
                <a:spcPct val="90000"/>
              </a:lnSpc>
            </a:pPr>
            <a:r>
              <a:rPr lang="it-IT" sz="2000" b="1" dirty="0" smtClean="0">
                <a:solidFill>
                  <a:srgbClr val="FF3300"/>
                </a:solidFill>
              </a:rPr>
              <a:t>Connectionless services</a:t>
            </a:r>
          </a:p>
          <a:p>
            <a:pPr>
              <a:lnSpc>
                <a:spcPct val="90000"/>
              </a:lnSpc>
              <a:buFont typeface="Wingdings" pitchFamily="2" charset="2"/>
              <a:buNone/>
            </a:pPr>
            <a:endParaRPr lang="it-IT" sz="1600" b="1" dirty="0" smtClean="0"/>
          </a:p>
          <a:p>
            <a:pPr>
              <a:lnSpc>
                <a:spcPct val="90000"/>
              </a:lnSpc>
              <a:buFont typeface="Wingdings" pitchFamily="2" charset="2"/>
              <a:buNone/>
            </a:pPr>
            <a:endParaRPr lang="it-IT" sz="1600" b="1" dirty="0" smtClean="0"/>
          </a:p>
          <a:p>
            <a:pPr>
              <a:lnSpc>
                <a:spcPct val="90000"/>
              </a:lnSpc>
              <a:buFont typeface="Wingdings" pitchFamily="2" charset="2"/>
              <a:buNone/>
            </a:pPr>
            <a:endParaRPr lang="it-IT" sz="1600" b="1" dirty="0" smtClean="0"/>
          </a:p>
          <a:p>
            <a:pPr>
              <a:lnSpc>
                <a:spcPct val="90000"/>
              </a:lnSpc>
              <a:buFont typeface="Wingdings" pitchFamily="2" charset="2"/>
              <a:buNone/>
            </a:pPr>
            <a:r>
              <a:rPr lang="it-IT" sz="1600" b="1" dirty="0" smtClean="0">
                <a:solidFill>
                  <a:srgbClr val="CC3300"/>
                </a:solidFill>
              </a:rPr>
              <a:t>N.B.: Sia ben chiaro che in un servizio connection-oriented, l’idea di connessione è implicitamente nota ai soli end-systems, gli apparati intermedi non sanno nulla della connessione né hanno una qualche memoria dello stato precedente.</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Cos’è un protocollo?</a:t>
            </a:r>
          </a:p>
        </p:txBody>
      </p:sp>
      <p:sp>
        <p:nvSpPr>
          <p:cNvPr id="38918" name="Rectangle 3"/>
          <p:cNvSpPr>
            <a:spLocks noGrp="1" noChangeArrowheads="1"/>
          </p:cNvSpPr>
          <p:nvPr>
            <p:ph type="body" sz="half" idx="4294967295"/>
          </p:nvPr>
        </p:nvSpPr>
        <p:spPr>
          <a:xfrm>
            <a:off x="403225" y="1406525"/>
            <a:ext cx="3581400" cy="4648200"/>
          </a:xfrm>
        </p:spPr>
        <p:txBody>
          <a:bodyPr/>
          <a:lstStyle/>
          <a:p>
            <a:pPr eaLnBrk="1" hangingPunct="1">
              <a:buFont typeface="Wingdings" pitchFamily="2" charset="2"/>
              <a:buNone/>
            </a:pPr>
            <a:r>
              <a:rPr lang="it-IT" sz="1800" u="sng" smtClean="0">
                <a:solidFill>
                  <a:srgbClr val="FF0000"/>
                </a:solidFill>
              </a:rPr>
              <a:t>Protocolli umani:</a:t>
            </a:r>
          </a:p>
          <a:p>
            <a:pPr eaLnBrk="1" hangingPunct="1">
              <a:buFont typeface="Wingdings" pitchFamily="2" charset="2"/>
              <a:buNone/>
            </a:pPr>
            <a:r>
              <a:rPr lang="it-IT" sz="1800" smtClean="0">
                <a:solidFill>
                  <a:srgbClr val="0033CC"/>
                </a:solidFill>
              </a:rPr>
              <a:t>Gli umani eseguono continuamente dei protocolli</a:t>
            </a:r>
          </a:p>
          <a:p>
            <a:pPr eaLnBrk="1" hangingPunct="1">
              <a:buFont typeface="Wingdings" pitchFamily="2" charset="2"/>
              <a:buNone/>
            </a:pPr>
            <a:endParaRPr lang="it-IT" sz="1800" smtClean="0">
              <a:solidFill>
                <a:srgbClr val="0033CC"/>
              </a:solidFill>
            </a:endParaRPr>
          </a:p>
          <a:p>
            <a:pPr eaLnBrk="1" hangingPunct="1"/>
            <a:r>
              <a:rPr lang="it-IT" sz="1800" smtClean="0"/>
              <a:t>“pronto..”</a:t>
            </a:r>
          </a:p>
          <a:p>
            <a:pPr eaLnBrk="1" hangingPunct="1"/>
            <a:r>
              <a:rPr lang="it-IT" sz="1800" smtClean="0"/>
              <a:t>“pronto, sono Pippo, come stai ?”</a:t>
            </a:r>
            <a:endParaRPr lang="it-IT" sz="2000" smtClean="0"/>
          </a:p>
          <a:p>
            <a:pPr lvl="1" eaLnBrk="1" hangingPunct="1"/>
            <a:endParaRPr lang="it-IT" sz="1600" smtClean="0"/>
          </a:p>
          <a:p>
            <a:pPr eaLnBrk="1" hangingPunct="1">
              <a:buFont typeface="Wingdings" pitchFamily="2" charset="2"/>
              <a:buNone/>
            </a:pPr>
            <a:r>
              <a:rPr lang="it-IT" sz="1800" smtClean="0"/>
              <a:t>… regole che governano la condotta delle persone (azioni - reazioni) nello scambio dei messaggi</a:t>
            </a:r>
          </a:p>
        </p:txBody>
      </p:sp>
      <p:sp>
        <p:nvSpPr>
          <p:cNvPr id="38919" name="Rectangle 4"/>
          <p:cNvSpPr>
            <a:spLocks noGrp="1" noChangeArrowheads="1"/>
          </p:cNvSpPr>
          <p:nvPr>
            <p:ph type="body" sz="half" idx="4294967295"/>
          </p:nvPr>
        </p:nvSpPr>
        <p:spPr>
          <a:xfrm>
            <a:off x="4140200" y="1357313"/>
            <a:ext cx="4751388" cy="1908175"/>
          </a:xfrm>
        </p:spPr>
        <p:txBody>
          <a:bodyPr/>
          <a:lstStyle/>
          <a:p>
            <a:pPr eaLnBrk="1" hangingPunct="1">
              <a:buFont typeface="Wingdings" pitchFamily="2" charset="2"/>
              <a:buNone/>
            </a:pPr>
            <a:r>
              <a:rPr lang="it-IT" sz="1800" u="sng" smtClean="0">
                <a:solidFill>
                  <a:srgbClr val="FF0000"/>
                </a:solidFill>
              </a:rPr>
              <a:t>Protocolli di rete:</a:t>
            </a:r>
            <a:endParaRPr lang="it-IT" sz="1800" smtClean="0"/>
          </a:p>
          <a:p>
            <a:pPr eaLnBrk="1" hangingPunct="1"/>
            <a:r>
              <a:rPr lang="it-IT" sz="1800" smtClean="0"/>
              <a:t>calcolatori invece che persone</a:t>
            </a:r>
          </a:p>
          <a:p>
            <a:pPr eaLnBrk="1" hangingPunct="1"/>
            <a:r>
              <a:rPr lang="it-IT" sz="1800" smtClean="0"/>
              <a:t>tutte le attività di comunicazione in Internet sono governate da protocolli</a:t>
            </a:r>
          </a:p>
        </p:txBody>
      </p:sp>
      <p:sp>
        <p:nvSpPr>
          <p:cNvPr id="38920" name="Rectangle 5"/>
          <p:cNvSpPr>
            <a:spLocks noChangeArrowheads="1"/>
          </p:cNvSpPr>
          <p:nvPr/>
        </p:nvSpPr>
        <p:spPr bwMode="auto">
          <a:xfrm>
            <a:off x="4356100" y="3429000"/>
            <a:ext cx="4032250" cy="2201863"/>
          </a:xfrm>
          <a:prstGeom prst="rect">
            <a:avLst/>
          </a:prstGeom>
          <a:blipFill dpi="0" rotWithShape="1">
            <a:blip r:embed="rId2" cstate="print"/>
            <a:srcRect/>
            <a:tile tx="0" ty="0" sx="100000" sy="100000" flip="none" algn="tl"/>
          </a:blipFill>
          <a:ln w="9525">
            <a:noFill/>
            <a:miter lim="800000"/>
            <a:headEnd/>
            <a:tailEnd/>
          </a:ln>
        </p:spPr>
        <p:txBody>
          <a:bodyPr/>
          <a:lstStyle/>
          <a:p>
            <a:pPr marL="342900" indent="-342900">
              <a:lnSpc>
                <a:spcPct val="95000"/>
              </a:lnSpc>
              <a:spcBef>
                <a:spcPct val="10000"/>
              </a:spcBef>
              <a:buClr>
                <a:schemeClr val="accent2"/>
              </a:buClr>
              <a:buSzPct val="75000"/>
              <a:buFont typeface="Monotype Sorts"/>
              <a:buNone/>
            </a:pPr>
            <a:r>
              <a:rPr lang="en-US" sz="2000" b="0" i="1">
                <a:latin typeface="Arial Narrow" pitchFamily="34" charset="0"/>
              </a:rPr>
              <a:t>Definizione: </a:t>
            </a:r>
          </a:p>
          <a:p>
            <a:pPr marL="342900" indent="-342900">
              <a:lnSpc>
                <a:spcPct val="95000"/>
              </a:lnSpc>
              <a:spcBef>
                <a:spcPct val="10000"/>
              </a:spcBef>
              <a:buClr>
                <a:schemeClr val="accent2"/>
              </a:buClr>
              <a:buSzPct val="75000"/>
              <a:buFont typeface="Monotype Sorts"/>
              <a:buNone/>
            </a:pPr>
            <a:r>
              <a:rPr lang="en-US" sz="2000" b="0" i="1">
                <a:latin typeface="Arial Narrow" pitchFamily="34" charset="0"/>
              </a:rPr>
              <a:t>un </a:t>
            </a:r>
            <a:r>
              <a:rPr lang="en-US" sz="2000" b="0" i="1">
                <a:solidFill>
                  <a:srgbClr val="002060"/>
                </a:solidFill>
                <a:latin typeface="Arial Narrow" pitchFamily="34" charset="0"/>
              </a:rPr>
              <a:t>protocollo</a:t>
            </a:r>
            <a:r>
              <a:rPr lang="en-US" sz="2000" b="0" i="1">
                <a:latin typeface="Arial Narrow" pitchFamily="34" charset="0"/>
              </a:rPr>
              <a:t> è un insieme formalizzato di regole che definisce il </a:t>
            </a:r>
            <a:r>
              <a:rPr lang="en-US" sz="2000" b="0" i="1">
                <a:solidFill>
                  <a:srgbClr val="0033CC"/>
                </a:solidFill>
                <a:latin typeface="Arial Narrow" pitchFamily="34" charset="0"/>
              </a:rPr>
              <a:t>formato</a:t>
            </a:r>
            <a:r>
              <a:rPr lang="en-US" sz="2000" b="0" i="1">
                <a:latin typeface="Arial Narrow" pitchFamily="34" charset="0"/>
              </a:rPr>
              <a:t> e </a:t>
            </a:r>
            <a:r>
              <a:rPr lang="en-US" sz="2000" b="0" i="1">
                <a:solidFill>
                  <a:srgbClr val="0033CC"/>
                </a:solidFill>
                <a:latin typeface="Arial Narrow" pitchFamily="34" charset="0"/>
              </a:rPr>
              <a:t>l’ordine</a:t>
            </a:r>
            <a:r>
              <a:rPr lang="en-US" sz="2000" b="0" i="1">
                <a:latin typeface="Arial Narrow" pitchFamily="34" charset="0"/>
              </a:rPr>
              <a:t> dei messaggi inviati e ricevuti tra entità della rete e le </a:t>
            </a:r>
            <a:r>
              <a:rPr lang="en-US" sz="2000" b="0" i="1">
                <a:solidFill>
                  <a:srgbClr val="0033CC"/>
                </a:solidFill>
                <a:latin typeface="Arial Narrow" pitchFamily="34" charset="0"/>
              </a:rPr>
              <a:t>azioni</a:t>
            </a:r>
            <a:r>
              <a:rPr lang="en-US" sz="2000" b="0" i="1">
                <a:latin typeface="Arial Narrow" pitchFamily="34" charset="0"/>
              </a:rPr>
              <a:t> che vengono fatte per la trasmissione e ricezione dei messaggi stessi</a:t>
            </a:r>
            <a:endParaRPr lang="en-US" sz="2000" b="0" i="1">
              <a:solidFill>
                <a:srgbClr val="FF0000"/>
              </a:solidFill>
              <a:latin typeface="Arial Narrow" pitchFamily="34" charset="0"/>
            </a:endParaRPr>
          </a:p>
        </p:txBody>
      </p:sp>
      <p:sp>
        <p:nvSpPr>
          <p:cNvPr id="38921" name="Rectangle 6"/>
          <p:cNvSpPr>
            <a:spLocks noChangeArrowheads="1"/>
          </p:cNvSpPr>
          <p:nvPr/>
        </p:nvSpPr>
        <p:spPr bwMode="auto">
          <a:xfrm>
            <a:off x="4356100" y="3365500"/>
            <a:ext cx="4103688" cy="2270125"/>
          </a:xfrm>
          <a:prstGeom prst="rect">
            <a:avLst/>
          </a:prstGeom>
          <a:noFill/>
          <a:ln w="19050">
            <a:solidFill>
              <a:schemeClr val="accent2"/>
            </a:solidFill>
            <a:miter lim="800000"/>
            <a:headEnd/>
            <a:tailEnd/>
          </a:ln>
        </p:spPr>
        <p:txBody>
          <a:bodyPr wrap="none" anchor="ctr"/>
          <a:lstStyle/>
          <a:p>
            <a:pPr algn="ctr"/>
            <a:endParaRPr lang="it-IT" sz="2400" b="0">
              <a:latin typeface="Times New Roman" pitchFamily="18"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Rectangle 2"/>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Esempi di protocollo</a:t>
            </a:r>
            <a:endParaRPr lang="en-US" smtClean="0">
              <a:effectLst>
                <a:outerShdw blurRad="38100" dist="38100" dir="2700000" algn="tl">
                  <a:srgbClr val="C0C0C0"/>
                </a:outerShdw>
              </a:effectLst>
            </a:endParaRPr>
          </a:p>
        </p:txBody>
      </p:sp>
      <p:grpSp>
        <p:nvGrpSpPr>
          <p:cNvPr id="39942" name="Group 9"/>
          <p:cNvGrpSpPr>
            <a:grpSpLocks/>
          </p:cNvGrpSpPr>
          <p:nvPr/>
        </p:nvGrpSpPr>
        <p:grpSpPr bwMode="auto">
          <a:xfrm>
            <a:off x="1349375" y="1465263"/>
            <a:ext cx="6927850" cy="4781550"/>
            <a:chOff x="703" y="799"/>
            <a:chExt cx="4511" cy="3090"/>
          </a:xfrm>
        </p:grpSpPr>
        <p:pic>
          <p:nvPicPr>
            <p:cNvPr id="39948" name="Picture 3"/>
            <p:cNvPicPr>
              <a:picLocks noChangeAspect="1" noChangeArrowheads="1"/>
            </p:cNvPicPr>
            <p:nvPr/>
          </p:nvPicPr>
          <p:blipFill>
            <a:blip r:embed="rId2" cstate="print"/>
            <a:srcRect/>
            <a:stretch>
              <a:fillRect/>
            </a:stretch>
          </p:blipFill>
          <p:spPr bwMode="auto">
            <a:xfrm>
              <a:off x="703" y="799"/>
              <a:ext cx="4511" cy="3090"/>
            </a:xfrm>
            <a:prstGeom prst="rect">
              <a:avLst/>
            </a:prstGeom>
            <a:noFill/>
            <a:ln w="9525">
              <a:noFill/>
              <a:miter lim="800000"/>
              <a:headEnd/>
              <a:tailEnd/>
            </a:ln>
          </p:spPr>
        </p:pic>
        <p:sp>
          <p:nvSpPr>
            <p:cNvPr id="39949" name="Text Box 8"/>
            <p:cNvSpPr txBox="1">
              <a:spLocks noChangeArrowheads="1"/>
            </p:cNvSpPr>
            <p:nvPr/>
          </p:nvSpPr>
          <p:spPr bwMode="auto">
            <a:xfrm>
              <a:off x="3868" y="3309"/>
              <a:ext cx="569" cy="250"/>
            </a:xfrm>
            <a:prstGeom prst="rect">
              <a:avLst/>
            </a:prstGeom>
            <a:noFill/>
            <a:ln w="9525">
              <a:noFill/>
              <a:miter lim="800000"/>
              <a:headEnd/>
              <a:tailEnd/>
            </a:ln>
          </p:spPr>
          <p:txBody>
            <a:bodyPr wrap="none">
              <a:spAutoFit/>
            </a:bodyPr>
            <a:lstStyle/>
            <a:p>
              <a:pPr algn="ctr" eaLnBrk="0" hangingPunct="0"/>
              <a:r>
                <a:rPr lang="en-US" sz="1000">
                  <a:latin typeface="Comic Sans MS" pitchFamily="66" charset="0"/>
                </a:rPr>
                <a:t>Oppure</a:t>
              </a:r>
            </a:p>
            <a:p>
              <a:pPr algn="ctr" eaLnBrk="0" hangingPunct="0"/>
              <a:r>
                <a:rPr lang="en-US" sz="1000">
                  <a:latin typeface="Comic Sans MS" pitchFamily="66" charset="0"/>
                </a:rPr>
                <a:t>“error 404”</a:t>
              </a:r>
              <a:endParaRPr lang="en-US" sz="1000">
                <a:latin typeface="Times New Roman" pitchFamily="18" charset="0"/>
              </a:endParaRPr>
            </a:p>
          </p:txBody>
        </p:sp>
      </p:grpSp>
      <p:sp>
        <p:nvSpPr>
          <p:cNvPr id="39943" name="Text Box 4"/>
          <p:cNvSpPr txBox="1">
            <a:spLocks noChangeArrowheads="1"/>
          </p:cNvSpPr>
          <p:nvPr/>
        </p:nvSpPr>
        <p:spPr bwMode="auto">
          <a:xfrm>
            <a:off x="2438400" y="1377950"/>
            <a:ext cx="1135063" cy="457200"/>
          </a:xfrm>
          <a:prstGeom prst="rect">
            <a:avLst/>
          </a:prstGeom>
          <a:noFill/>
          <a:ln w="9525" algn="ctr">
            <a:noFill/>
            <a:miter lim="800000"/>
            <a:headEnd/>
            <a:tailEnd/>
          </a:ln>
        </p:spPr>
        <p:txBody>
          <a:bodyPr wrap="none">
            <a:spAutoFit/>
          </a:bodyPr>
          <a:lstStyle/>
          <a:p>
            <a:pPr algn="ctr"/>
            <a:r>
              <a:rPr lang="it-IT" sz="2400" b="0">
                <a:latin typeface="Tahoma" pitchFamily="34" charset="0"/>
              </a:rPr>
              <a:t>Umano</a:t>
            </a:r>
            <a:endParaRPr lang="en-US" sz="2400" b="0">
              <a:latin typeface="Tahoma" pitchFamily="34" charset="0"/>
            </a:endParaRPr>
          </a:p>
        </p:txBody>
      </p:sp>
      <p:sp>
        <p:nvSpPr>
          <p:cNvPr id="39944" name="Text Box 5"/>
          <p:cNvSpPr txBox="1">
            <a:spLocks noChangeArrowheads="1"/>
          </p:cNvSpPr>
          <p:nvPr/>
        </p:nvSpPr>
        <p:spPr bwMode="auto">
          <a:xfrm>
            <a:off x="5868988" y="1374775"/>
            <a:ext cx="1497012" cy="457200"/>
          </a:xfrm>
          <a:prstGeom prst="rect">
            <a:avLst/>
          </a:prstGeom>
          <a:noFill/>
          <a:ln w="9525" algn="ctr">
            <a:noFill/>
            <a:miter lim="800000"/>
            <a:headEnd/>
            <a:tailEnd/>
          </a:ln>
        </p:spPr>
        <p:txBody>
          <a:bodyPr wrap="none">
            <a:spAutoFit/>
          </a:bodyPr>
          <a:lstStyle/>
          <a:p>
            <a:pPr algn="ctr"/>
            <a:r>
              <a:rPr lang="it-IT" sz="2400" b="0">
                <a:latin typeface="Tahoma" pitchFamily="34" charset="0"/>
              </a:rPr>
              <a:t>Computer</a:t>
            </a:r>
            <a:endParaRPr lang="en-US" sz="2400" b="0">
              <a:latin typeface="Tahoma" pitchFamily="34" charset="0"/>
            </a:endParaRPr>
          </a:p>
        </p:txBody>
      </p:sp>
      <p:sp>
        <p:nvSpPr>
          <p:cNvPr id="441354" name="Text Box 10"/>
          <p:cNvSpPr txBox="1">
            <a:spLocks noChangeArrowheads="1"/>
          </p:cNvSpPr>
          <p:nvPr/>
        </p:nvSpPr>
        <p:spPr bwMode="auto">
          <a:xfrm>
            <a:off x="4378325" y="2640013"/>
            <a:ext cx="806450" cy="641350"/>
          </a:xfrm>
          <a:prstGeom prst="rect">
            <a:avLst/>
          </a:prstGeom>
          <a:noFill/>
          <a:ln w="9525" algn="ctr">
            <a:noFill/>
            <a:miter lim="800000"/>
            <a:headEnd/>
            <a:tailEnd/>
          </a:ln>
        </p:spPr>
        <p:txBody>
          <a:bodyPr wrap="none">
            <a:spAutoFit/>
          </a:bodyPr>
          <a:lstStyle/>
          <a:p>
            <a:pPr algn="ctr"/>
            <a:r>
              <a:rPr lang="it-IT" b="0">
                <a:solidFill>
                  <a:srgbClr val="0099CC"/>
                </a:solidFill>
                <a:latin typeface="Arial Unicode MS" pitchFamily="34" charset="-128"/>
                <a:ea typeface="Arial Unicode MS" pitchFamily="34" charset="-128"/>
                <a:cs typeface="Arial Unicode MS" pitchFamily="34" charset="-128"/>
              </a:rPr>
              <a:t>Hand-</a:t>
            </a:r>
          </a:p>
          <a:p>
            <a:pPr algn="ctr"/>
            <a:r>
              <a:rPr lang="it-IT" b="0">
                <a:solidFill>
                  <a:srgbClr val="0099CC"/>
                </a:solidFill>
                <a:latin typeface="Arial Unicode MS" pitchFamily="34" charset="-128"/>
                <a:ea typeface="Arial Unicode MS" pitchFamily="34" charset="-128"/>
                <a:cs typeface="Arial Unicode MS" pitchFamily="34" charset="-128"/>
              </a:rPr>
              <a:t>shake</a:t>
            </a:r>
            <a:endParaRPr lang="en-US" b="0">
              <a:solidFill>
                <a:srgbClr val="0099CC"/>
              </a:solidFill>
              <a:latin typeface="Arial Unicode MS" pitchFamily="34" charset="-128"/>
              <a:ea typeface="Arial Unicode MS" pitchFamily="34" charset="-128"/>
              <a:cs typeface="Arial Unicode MS" pitchFamily="34" charset="-128"/>
            </a:endParaRPr>
          </a:p>
        </p:txBody>
      </p:sp>
      <p:sp>
        <p:nvSpPr>
          <p:cNvPr id="441355" name="Line 11"/>
          <p:cNvSpPr>
            <a:spLocks noChangeShapeType="1"/>
          </p:cNvSpPr>
          <p:nvPr/>
        </p:nvSpPr>
        <p:spPr bwMode="auto">
          <a:xfrm flipV="1">
            <a:off x="4787900" y="2060575"/>
            <a:ext cx="0" cy="504825"/>
          </a:xfrm>
          <a:prstGeom prst="line">
            <a:avLst/>
          </a:prstGeom>
          <a:noFill/>
          <a:ln w="9525" cap="rnd">
            <a:solidFill>
              <a:srgbClr val="0099CC"/>
            </a:solidFill>
            <a:prstDash val="sysDot"/>
            <a:round/>
            <a:headEnd/>
            <a:tailEnd type="triangle" w="med" len="med"/>
          </a:ln>
        </p:spPr>
        <p:txBody>
          <a:bodyPr wrap="none" anchor="ctr"/>
          <a:lstStyle/>
          <a:p>
            <a:endParaRPr lang="it-IT"/>
          </a:p>
        </p:txBody>
      </p:sp>
      <p:sp>
        <p:nvSpPr>
          <p:cNvPr id="441356" name="Line 12"/>
          <p:cNvSpPr>
            <a:spLocks noChangeShapeType="1"/>
          </p:cNvSpPr>
          <p:nvPr/>
        </p:nvSpPr>
        <p:spPr bwMode="auto">
          <a:xfrm>
            <a:off x="4787900" y="3357563"/>
            <a:ext cx="0" cy="503237"/>
          </a:xfrm>
          <a:prstGeom prst="line">
            <a:avLst/>
          </a:prstGeom>
          <a:noFill/>
          <a:ln w="9525">
            <a:solidFill>
              <a:srgbClr val="0099CC"/>
            </a:solidFill>
            <a:prstDash val="sysDot"/>
            <a:round/>
            <a:headEnd/>
            <a:tailEnd type="triangle" w="med" len="med"/>
          </a:ln>
        </p:spPr>
        <p:txBody>
          <a:bodyPr wrap="none" anchor="ctr"/>
          <a:lstStyle/>
          <a:p>
            <a:endParaRPr lang="it-IT"/>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135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4135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13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354" grpId="0"/>
      <p:bldP spid="441355" grpId="0" animBg="1"/>
      <p:bldP spid="44135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 name="Rectangle 236"/>
          <p:cNvSpPr>
            <a:spLocks noGrp="1" noChangeArrowheads="1"/>
          </p:cNvSpPr>
          <p:nvPr>
            <p:ph type="title"/>
          </p:nvPr>
        </p:nvSpPr>
        <p:spPr/>
        <p:txBody>
          <a:bodyPr/>
          <a:lstStyle/>
          <a:p>
            <a:r>
              <a:rPr lang="en-US" smtClean="0"/>
              <a:t>Internet: edge</a:t>
            </a:r>
          </a:p>
        </p:txBody>
      </p:sp>
      <p:sp>
        <p:nvSpPr>
          <p:cNvPr id="3093" name="Rectangle 237"/>
          <p:cNvSpPr>
            <a:spLocks noGrp="1" noChangeArrowheads="1"/>
          </p:cNvSpPr>
          <p:nvPr>
            <p:ph type="body" idx="4294967295"/>
          </p:nvPr>
        </p:nvSpPr>
        <p:spPr>
          <a:xfrm>
            <a:off x="457200" y="1484313"/>
            <a:ext cx="4645025" cy="4752975"/>
          </a:xfrm>
        </p:spPr>
        <p:txBody>
          <a:bodyPr/>
          <a:lstStyle/>
          <a:p>
            <a:r>
              <a:rPr lang="en-US" sz="2000" smtClean="0"/>
              <a:t>Hosts (A.K.A. End-systems):</a:t>
            </a:r>
          </a:p>
          <a:p>
            <a:pPr lvl="1"/>
            <a:r>
              <a:rPr lang="en-US" sz="1800" smtClean="0"/>
              <a:t>Applicazioni e servizi di rete</a:t>
            </a:r>
          </a:p>
          <a:p>
            <a:pPr lvl="1"/>
            <a:r>
              <a:rPr lang="en-US" sz="1800" smtClean="0"/>
              <a:t>e.g., WWW, email</a:t>
            </a:r>
          </a:p>
          <a:p>
            <a:r>
              <a:rPr lang="en-US" sz="2000" smtClean="0"/>
              <a:t>Modello client/server</a:t>
            </a:r>
          </a:p>
          <a:p>
            <a:pPr lvl="1"/>
            <a:r>
              <a:rPr lang="en-US" sz="1800" smtClean="0"/>
              <a:t>Host (client) invia una richiesta di servizio, host (server) fornisce il servizio</a:t>
            </a:r>
          </a:p>
          <a:p>
            <a:pPr lvl="1"/>
            <a:r>
              <a:rPr lang="en-US" sz="1800" smtClean="0"/>
              <a:t>e.g., WWW client (browser)/ server; email client/server</a:t>
            </a:r>
          </a:p>
          <a:p>
            <a:r>
              <a:rPr lang="en-US" sz="2000" smtClean="0"/>
              <a:t>Modello peer2peer</a:t>
            </a:r>
          </a:p>
          <a:p>
            <a:pPr lvl="1"/>
            <a:r>
              <a:rPr lang="it-IT" sz="1800" smtClean="0"/>
              <a:t>Non ci sono server dedicati</a:t>
            </a:r>
            <a:endParaRPr lang="en-US" sz="1800" smtClean="0"/>
          </a:p>
          <a:p>
            <a:pPr lvl="1"/>
            <a:r>
              <a:rPr lang="en-US" sz="1800" smtClean="0"/>
              <a:t>L’interazione è simmetrica</a:t>
            </a:r>
          </a:p>
          <a:p>
            <a:pPr lvl="1"/>
            <a:r>
              <a:rPr lang="en-US" sz="1800" smtClean="0"/>
              <a:t>e.g.: FreeNet, GNUTELLA, OpenNAP</a:t>
            </a:r>
          </a:p>
        </p:txBody>
      </p:sp>
      <p:sp>
        <p:nvSpPr>
          <p:cNvPr id="3094" name="Freeform 4"/>
          <p:cNvSpPr>
            <a:spLocks/>
          </p:cNvSpPr>
          <p:nvPr/>
        </p:nvSpPr>
        <p:spPr bwMode="auto">
          <a:xfrm>
            <a:off x="6769100" y="2200275"/>
            <a:ext cx="1798638" cy="1674813"/>
          </a:xfrm>
          <a:custGeom>
            <a:avLst/>
            <a:gdLst>
              <a:gd name="T0" fmla="*/ 2147483647 w 1292"/>
              <a:gd name="T1" fmla="*/ 2147483647 h 1255"/>
              <a:gd name="T2" fmla="*/ 2147483647 w 1292"/>
              <a:gd name="T3" fmla="*/ 2147483647 h 1255"/>
              <a:gd name="T4" fmla="*/ 2147483647 w 1292"/>
              <a:gd name="T5" fmla="*/ 2147483647 h 1255"/>
              <a:gd name="T6" fmla="*/ 2147483647 w 1292"/>
              <a:gd name="T7" fmla="*/ 2147483647 h 1255"/>
              <a:gd name="T8" fmla="*/ 2147483647 w 1292"/>
              <a:gd name="T9" fmla="*/ 2147483647 h 1255"/>
              <a:gd name="T10" fmla="*/ 2147483647 w 1292"/>
              <a:gd name="T11" fmla="*/ 2147483647 h 1255"/>
              <a:gd name="T12" fmla="*/ 2147483647 w 1292"/>
              <a:gd name="T13" fmla="*/ 2147483647 h 1255"/>
              <a:gd name="T14" fmla="*/ 2147483647 w 1292"/>
              <a:gd name="T15" fmla="*/ 2147483647 h 1255"/>
              <a:gd name="T16" fmla="*/ 2147483647 w 1292"/>
              <a:gd name="T17" fmla="*/ 2147483647 h 1255"/>
              <a:gd name="T18" fmla="*/ 2147483647 w 1292"/>
              <a:gd name="T19" fmla="*/ 2147483647 h 1255"/>
              <a:gd name="T20" fmla="*/ 2147483647 w 1292"/>
              <a:gd name="T21" fmla="*/ 2147483647 h 1255"/>
              <a:gd name="T22" fmla="*/ 2147483647 w 1292"/>
              <a:gd name="T23" fmla="*/ 2147483647 h 12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92"/>
              <a:gd name="T37" fmla="*/ 0 h 1255"/>
              <a:gd name="T38" fmla="*/ 1292 w 1292"/>
              <a:gd name="T39" fmla="*/ 1255 h 125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92" h="1255">
                <a:moveTo>
                  <a:pt x="239" y="7"/>
                </a:moveTo>
                <a:cubicBezTo>
                  <a:pt x="120" y="14"/>
                  <a:pt x="70" y="71"/>
                  <a:pt x="35" y="157"/>
                </a:cubicBezTo>
                <a:cubicBezTo>
                  <a:pt x="0" y="243"/>
                  <a:pt x="26" y="411"/>
                  <a:pt x="29" y="523"/>
                </a:cubicBezTo>
                <a:cubicBezTo>
                  <a:pt x="32" y="635"/>
                  <a:pt x="17" y="771"/>
                  <a:pt x="53" y="829"/>
                </a:cubicBezTo>
                <a:cubicBezTo>
                  <a:pt x="89" y="887"/>
                  <a:pt x="146" y="821"/>
                  <a:pt x="245" y="871"/>
                </a:cubicBezTo>
                <a:cubicBezTo>
                  <a:pt x="344" y="921"/>
                  <a:pt x="522" y="1068"/>
                  <a:pt x="647" y="1129"/>
                </a:cubicBezTo>
                <a:cubicBezTo>
                  <a:pt x="772" y="1190"/>
                  <a:pt x="903" y="1255"/>
                  <a:pt x="995" y="1237"/>
                </a:cubicBezTo>
                <a:cubicBezTo>
                  <a:pt x="1087" y="1219"/>
                  <a:pt x="1153" y="1153"/>
                  <a:pt x="1199" y="1021"/>
                </a:cubicBezTo>
                <a:cubicBezTo>
                  <a:pt x="1245" y="889"/>
                  <a:pt x="1270" y="580"/>
                  <a:pt x="1271" y="445"/>
                </a:cubicBezTo>
                <a:cubicBezTo>
                  <a:pt x="1272" y="310"/>
                  <a:pt x="1292" y="266"/>
                  <a:pt x="1205" y="211"/>
                </a:cubicBezTo>
                <a:cubicBezTo>
                  <a:pt x="1118" y="156"/>
                  <a:pt x="908" y="150"/>
                  <a:pt x="749" y="115"/>
                </a:cubicBezTo>
                <a:cubicBezTo>
                  <a:pt x="590" y="80"/>
                  <a:pt x="358" y="0"/>
                  <a:pt x="239" y="7"/>
                </a:cubicBezTo>
                <a:close/>
              </a:path>
            </a:pathLst>
          </a:custGeom>
          <a:solidFill>
            <a:srgbClr val="CCFFFF"/>
          </a:solidFill>
          <a:ln w="9525">
            <a:noFill/>
            <a:round/>
            <a:headEnd/>
            <a:tailEnd/>
          </a:ln>
        </p:spPr>
        <p:txBody>
          <a:bodyPr wrap="none" anchor="ctr"/>
          <a:lstStyle/>
          <a:p>
            <a:endParaRPr lang="it-IT"/>
          </a:p>
        </p:txBody>
      </p:sp>
      <p:sp>
        <p:nvSpPr>
          <p:cNvPr id="3095" name="Freeform 5"/>
          <p:cNvSpPr>
            <a:spLocks/>
          </p:cNvSpPr>
          <p:nvPr/>
        </p:nvSpPr>
        <p:spPr bwMode="auto">
          <a:xfrm>
            <a:off x="4889500" y="2057400"/>
            <a:ext cx="1866900" cy="1589088"/>
          </a:xfrm>
          <a:custGeom>
            <a:avLst/>
            <a:gdLst>
              <a:gd name="T0" fmla="*/ 2147483647 w 1340"/>
              <a:gd name="T1" fmla="*/ 2147483647 h 1191"/>
              <a:gd name="T2" fmla="*/ 2147483647 w 1340"/>
              <a:gd name="T3" fmla="*/ 2147483647 h 1191"/>
              <a:gd name="T4" fmla="*/ 2147483647 w 1340"/>
              <a:gd name="T5" fmla="*/ 2147483647 h 1191"/>
              <a:gd name="T6" fmla="*/ 2147483647 w 1340"/>
              <a:gd name="T7" fmla="*/ 2147483647 h 1191"/>
              <a:gd name="T8" fmla="*/ 2147483647 w 1340"/>
              <a:gd name="T9" fmla="*/ 2147483647 h 1191"/>
              <a:gd name="T10" fmla="*/ 2147483647 w 1340"/>
              <a:gd name="T11" fmla="*/ 2147483647 h 1191"/>
              <a:gd name="T12" fmla="*/ 2147483647 w 1340"/>
              <a:gd name="T13" fmla="*/ 2147483647 h 1191"/>
              <a:gd name="T14" fmla="*/ 2147483647 w 1340"/>
              <a:gd name="T15" fmla="*/ 2147483647 h 1191"/>
              <a:gd name="T16" fmla="*/ 2147483647 w 1340"/>
              <a:gd name="T17" fmla="*/ 2147483647 h 1191"/>
              <a:gd name="T18" fmla="*/ 2147483647 w 1340"/>
              <a:gd name="T19" fmla="*/ 2147483647 h 1191"/>
              <a:gd name="T20" fmla="*/ 2147483647 w 1340"/>
              <a:gd name="T21" fmla="*/ 2147483647 h 1191"/>
              <a:gd name="T22" fmla="*/ 2147483647 w 1340"/>
              <a:gd name="T23" fmla="*/ 2147483647 h 11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40"/>
              <a:gd name="T37" fmla="*/ 0 h 1191"/>
              <a:gd name="T38" fmla="*/ 1340 w 1340"/>
              <a:gd name="T39" fmla="*/ 1191 h 11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40" h="1191">
                <a:moveTo>
                  <a:pt x="550" y="42"/>
                </a:moveTo>
                <a:cubicBezTo>
                  <a:pt x="437" y="4"/>
                  <a:pt x="164" y="0"/>
                  <a:pt x="82" y="60"/>
                </a:cubicBezTo>
                <a:cubicBezTo>
                  <a:pt x="0" y="120"/>
                  <a:pt x="67" y="292"/>
                  <a:pt x="58" y="402"/>
                </a:cubicBezTo>
                <a:cubicBezTo>
                  <a:pt x="49" y="512"/>
                  <a:pt x="19" y="642"/>
                  <a:pt x="28" y="720"/>
                </a:cubicBezTo>
                <a:cubicBezTo>
                  <a:pt x="37" y="798"/>
                  <a:pt x="27" y="844"/>
                  <a:pt x="112" y="870"/>
                </a:cubicBezTo>
                <a:cubicBezTo>
                  <a:pt x="197" y="896"/>
                  <a:pt x="450" y="833"/>
                  <a:pt x="538" y="876"/>
                </a:cubicBezTo>
                <a:cubicBezTo>
                  <a:pt x="626" y="919"/>
                  <a:pt x="524" y="1091"/>
                  <a:pt x="640" y="1128"/>
                </a:cubicBezTo>
                <a:cubicBezTo>
                  <a:pt x="756" y="1165"/>
                  <a:pt x="1128" y="1191"/>
                  <a:pt x="1234" y="1098"/>
                </a:cubicBezTo>
                <a:cubicBezTo>
                  <a:pt x="1340" y="1005"/>
                  <a:pt x="1281" y="696"/>
                  <a:pt x="1276" y="570"/>
                </a:cubicBezTo>
                <a:cubicBezTo>
                  <a:pt x="1271" y="444"/>
                  <a:pt x="1290" y="389"/>
                  <a:pt x="1204" y="342"/>
                </a:cubicBezTo>
                <a:cubicBezTo>
                  <a:pt x="1118" y="295"/>
                  <a:pt x="868" y="338"/>
                  <a:pt x="760" y="288"/>
                </a:cubicBezTo>
                <a:cubicBezTo>
                  <a:pt x="652" y="238"/>
                  <a:pt x="663" y="80"/>
                  <a:pt x="550" y="42"/>
                </a:cubicBezTo>
                <a:close/>
              </a:path>
            </a:pathLst>
          </a:custGeom>
          <a:solidFill>
            <a:srgbClr val="CCFFFF"/>
          </a:solidFill>
          <a:ln w="9525">
            <a:noFill/>
            <a:round/>
            <a:headEnd/>
            <a:tailEnd/>
          </a:ln>
        </p:spPr>
        <p:txBody>
          <a:bodyPr wrap="none" anchor="ctr"/>
          <a:lstStyle/>
          <a:p>
            <a:endParaRPr lang="it-IT"/>
          </a:p>
        </p:txBody>
      </p:sp>
      <p:sp>
        <p:nvSpPr>
          <p:cNvPr id="3096" name="Freeform 6"/>
          <p:cNvSpPr>
            <a:spLocks/>
          </p:cNvSpPr>
          <p:nvPr/>
        </p:nvSpPr>
        <p:spPr bwMode="auto">
          <a:xfrm>
            <a:off x="5257800" y="3508375"/>
            <a:ext cx="2974975" cy="2219325"/>
          </a:xfrm>
          <a:custGeom>
            <a:avLst/>
            <a:gdLst>
              <a:gd name="T0" fmla="*/ 2147483647 w 2135"/>
              <a:gd name="T1" fmla="*/ 2147483647 h 1662"/>
              <a:gd name="T2" fmla="*/ 2147483647 w 2135"/>
              <a:gd name="T3" fmla="*/ 2147483647 h 1662"/>
              <a:gd name="T4" fmla="*/ 2147483647 w 2135"/>
              <a:gd name="T5" fmla="*/ 2147483647 h 1662"/>
              <a:gd name="T6" fmla="*/ 2147483647 w 2135"/>
              <a:gd name="T7" fmla="*/ 2147483647 h 1662"/>
              <a:gd name="T8" fmla="*/ 2147483647 w 2135"/>
              <a:gd name="T9" fmla="*/ 2147483647 h 1662"/>
              <a:gd name="T10" fmla="*/ 2147483647 w 2135"/>
              <a:gd name="T11" fmla="*/ 2147483647 h 1662"/>
              <a:gd name="T12" fmla="*/ 2147483647 w 2135"/>
              <a:gd name="T13" fmla="*/ 2147483647 h 1662"/>
              <a:gd name="T14" fmla="*/ 2147483647 w 2135"/>
              <a:gd name="T15" fmla="*/ 2147483647 h 1662"/>
              <a:gd name="T16" fmla="*/ 2147483647 w 2135"/>
              <a:gd name="T17" fmla="*/ 2147483647 h 1662"/>
              <a:gd name="T18" fmla="*/ 2147483647 w 2135"/>
              <a:gd name="T19" fmla="*/ 2147483647 h 1662"/>
              <a:gd name="T20" fmla="*/ 2147483647 w 2135"/>
              <a:gd name="T21" fmla="*/ 2147483647 h 16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35"/>
              <a:gd name="T34" fmla="*/ 0 h 1662"/>
              <a:gd name="T35" fmla="*/ 2135 w 2135"/>
              <a:gd name="T36" fmla="*/ 1662 h 16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35" h="1662">
                <a:moveTo>
                  <a:pt x="27" y="652"/>
                </a:moveTo>
                <a:cubicBezTo>
                  <a:pt x="14" y="487"/>
                  <a:pt x="0" y="152"/>
                  <a:pt x="105" y="76"/>
                </a:cubicBezTo>
                <a:cubicBezTo>
                  <a:pt x="210" y="0"/>
                  <a:pt x="473" y="192"/>
                  <a:pt x="657" y="196"/>
                </a:cubicBezTo>
                <a:cubicBezTo>
                  <a:pt x="841" y="200"/>
                  <a:pt x="985" y="65"/>
                  <a:pt x="1209" y="100"/>
                </a:cubicBezTo>
                <a:cubicBezTo>
                  <a:pt x="1433" y="135"/>
                  <a:pt x="1867" y="232"/>
                  <a:pt x="2001" y="406"/>
                </a:cubicBezTo>
                <a:cubicBezTo>
                  <a:pt x="2135" y="580"/>
                  <a:pt x="2083" y="945"/>
                  <a:pt x="2013" y="1144"/>
                </a:cubicBezTo>
                <a:cubicBezTo>
                  <a:pt x="1943" y="1343"/>
                  <a:pt x="1781" y="1538"/>
                  <a:pt x="1581" y="1600"/>
                </a:cubicBezTo>
                <a:cubicBezTo>
                  <a:pt x="1381" y="1662"/>
                  <a:pt x="993" y="1571"/>
                  <a:pt x="813" y="1516"/>
                </a:cubicBezTo>
                <a:cubicBezTo>
                  <a:pt x="633" y="1461"/>
                  <a:pt x="606" y="1345"/>
                  <a:pt x="501" y="1270"/>
                </a:cubicBezTo>
                <a:cubicBezTo>
                  <a:pt x="396" y="1195"/>
                  <a:pt x="262" y="1169"/>
                  <a:pt x="183" y="1066"/>
                </a:cubicBezTo>
                <a:cubicBezTo>
                  <a:pt x="104" y="963"/>
                  <a:pt x="25" y="819"/>
                  <a:pt x="27" y="652"/>
                </a:cubicBezTo>
                <a:close/>
              </a:path>
            </a:pathLst>
          </a:custGeom>
          <a:solidFill>
            <a:srgbClr val="CCFFFF"/>
          </a:solidFill>
          <a:ln w="9525">
            <a:noFill/>
            <a:round/>
            <a:headEnd/>
            <a:tailEnd/>
          </a:ln>
        </p:spPr>
        <p:txBody>
          <a:bodyPr wrap="none" anchor="ctr"/>
          <a:lstStyle/>
          <a:p>
            <a:endParaRPr lang="it-IT"/>
          </a:p>
        </p:txBody>
      </p:sp>
      <p:grpSp>
        <p:nvGrpSpPr>
          <p:cNvPr id="3097" name="Group 7"/>
          <p:cNvGrpSpPr>
            <a:grpSpLocks/>
          </p:cNvGrpSpPr>
          <p:nvPr/>
        </p:nvGrpSpPr>
        <p:grpSpPr bwMode="auto">
          <a:xfrm>
            <a:off x="4316413" y="1785938"/>
            <a:ext cx="1100137" cy="874712"/>
            <a:chOff x="3541" y="495"/>
            <a:chExt cx="693" cy="551"/>
          </a:xfrm>
        </p:grpSpPr>
        <p:sp>
          <p:nvSpPr>
            <p:cNvPr id="3302" name="Freeform 8"/>
            <p:cNvSpPr>
              <a:spLocks/>
            </p:cNvSpPr>
            <p:nvPr/>
          </p:nvSpPr>
          <p:spPr bwMode="auto">
            <a:xfrm>
              <a:off x="3541" y="495"/>
              <a:ext cx="693" cy="551"/>
            </a:xfrm>
            <a:custGeom>
              <a:avLst/>
              <a:gdLst>
                <a:gd name="T0" fmla="*/ 77 w 693"/>
                <a:gd name="T1" fmla="*/ 63 h 551"/>
                <a:gd name="T2" fmla="*/ 35 w 693"/>
                <a:gd name="T3" fmla="*/ 255 h 551"/>
                <a:gd name="T4" fmla="*/ 35 w 693"/>
                <a:gd name="T5" fmla="*/ 447 h 551"/>
                <a:gd name="T6" fmla="*/ 245 w 693"/>
                <a:gd name="T7" fmla="*/ 513 h 551"/>
                <a:gd name="T8" fmla="*/ 431 w 693"/>
                <a:gd name="T9" fmla="*/ 543 h 551"/>
                <a:gd name="T10" fmla="*/ 647 w 693"/>
                <a:gd name="T11" fmla="*/ 465 h 551"/>
                <a:gd name="T12" fmla="*/ 689 w 693"/>
                <a:gd name="T13" fmla="*/ 303 h 551"/>
                <a:gd name="T14" fmla="*/ 671 w 693"/>
                <a:gd name="T15" fmla="*/ 105 h 551"/>
                <a:gd name="T16" fmla="*/ 617 w 693"/>
                <a:gd name="T17" fmla="*/ 39 h 551"/>
                <a:gd name="T18" fmla="*/ 311 w 693"/>
                <a:gd name="T19" fmla="*/ 3 h 551"/>
                <a:gd name="T20" fmla="*/ 77 w 693"/>
                <a:gd name="T21" fmla="*/ 63 h 55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93"/>
                <a:gd name="T34" fmla="*/ 0 h 551"/>
                <a:gd name="T35" fmla="*/ 693 w 693"/>
                <a:gd name="T36" fmla="*/ 551 h 55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93" h="551">
                  <a:moveTo>
                    <a:pt x="77" y="63"/>
                  </a:moveTo>
                  <a:cubicBezTo>
                    <a:pt x="31" y="105"/>
                    <a:pt x="42" y="191"/>
                    <a:pt x="35" y="255"/>
                  </a:cubicBezTo>
                  <a:cubicBezTo>
                    <a:pt x="28" y="319"/>
                    <a:pt x="0" y="404"/>
                    <a:pt x="35" y="447"/>
                  </a:cubicBezTo>
                  <a:cubicBezTo>
                    <a:pt x="70" y="490"/>
                    <a:pt x="179" y="497"/>
                    <a:pt x="245" y="513"/>
                  </a:cubicBezTo>
                  <a:cubicBezTo>
                    <a:pt x="311" y="529"/>
                    <a:pt x="364" y="551"/>
                    <a:pt x="431" y="543"/>
                  </a:cubicBezTo>
                  <a:cubicBezTo>
                    <a:pt x="498" y="535"/>
                    <a:pt x="604" y="505"/>
                    <a:pt x="647" y="465"/>
                  </a:cubicBezTo>
                  <a:cubicBezTo>
                    <a:pt x="690" y="425"/>
                    <a:pt x="685" y="363"/>
                    <a:pt x="689" y="303"/>
                  </a:cubicBezTo>
                  <a:cubicBezTo>
                    <a:pt x="693" y="243"/>
                    <a:pt x="683" y="149"/>
                    <a:pt x="671" y="105"/>
                  </a:cubicBezTo>
                  <a:cubicBezTo>
                    <a:pt x="659" y="61"/>
                    <a:pt x="677" y="56"/>
                    <a:pt x="617" y="39"/>
                  </a:cubicBezTo>
                  <a:cubicBezTo>
                    <a:pt x="557" y="22"/>
                    <a:pt x="401" y="0"/>
                    <a:pt x="311" y="3"/>
                  </a:cubicBezTo>
                  <a:cubicBezTo>
                    <a:pt x="221" y="6"/>
                    <a:pt x="123" y="21"/>
                    <a:pt x="77" y="63"/>
                  </a:cubicBezTo>
                  <a:close/>
                </a:path>
              </a:pathLst>
            </a:custGeom>
            <a:solidFill>
              <a:srgbClr val="FF0000"/>
            </a:solidFill>
            <a:ln w="9525">
              <a:noFill/>
              <a:round/>
              <a:headEnd/>
              <a:tailEnd/>
            </a:ln>
          </p:spPr>
          <p:txBody>
            <a:bodyPr wrap="none" anchor="ctr"/>
            <a:lstStyle/>
            <a:p>
              <a:endParaRPr lang="it-IT"/>
            </a:p>
          </p:txBody>
        </p:sp>
        <p:graphicFrame>
          <p:nvGraphicFramePr>
            <p:cNvPr id="3088" name="Object 9"/>
            <p:cNvGraphicFramePr>
              <a:graphicFrameLocks noChangeAspect="1"/>
            </p:cNvGraphicFramePr>
            <p:nvPr/>
          </p:nvGraphicFramePr>
          <p:xfrm>
            <a:off x="3592" y="544"/>
            <a:ext cx="586" cy="450"/>
          </p:xfrm>
          <a:graphic>
            <a:graphicData uri="http://schemas.openxmlformats.org/presentationml/2006/ole">
              <mc:AlternateContent xmlns:mc="http://schemas.openxmlformats.org/markup-compatibility/2006">
                <mc:Choice xmlns:v="urn:schemas-microsoft-com:vml" Requires="v">
                  <p:oleObj spid="_x0000_s3149" name="Clip" r:id="rId4" imgW="1305000" imgH="1085760" progId="">
                    <p:embed/>
                  </p:oleObj>
                </mc:Choice>
                <mc:Fallback>
                  <p:oleObj name="Clip" r:id="rId4" imgW="1305000" imgH="1085760" progId="">
                    <p:embed/>
                    <p:pic>
                      <p:nvPicPr>
                        <p:cNvPr id="0" name="Object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2" y="544"/>
                          <a:ext cx="586" cy="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3074" name="Object 10"/>
          <p:cNvGraphicFramePr>
            <a:graphicFrameLocks noChangeAspect="1"/>
          </p:cNvGraphicFramePr>
          <p:nvPr/>
        </p:nvGraphicFramePr>
        <p:xfrm>
          <a:off x="5461000" y="2311400"/>
          <a:ext cx="279400" cy="184150"/>
        </p:xfrm>
        <a:graphic>
          <a:graphicData uri="http://schemas.openxmlformats.org/presentationml/2006/ole">
            <mc:AlternateContent xmlns:mc="http://schemas.openxmlformats.org/markup-compatibility/2006">
              <mc:Choice xmlns:v="urn:schemas-microsoft-com:vml" Requires="v">
                <p:oleObj spid="_x0000_s3150" name="Clip" r:id="rId6" imgW="676440" imgH="485640" progId="">
                  <p:embed/>
                </p:oleObj>
              </mc:Choice>
              <mc:Fallback>
                <p:oleObj name="Clip" r:id="rId6" imgW="676440" imgH="485640" progId="">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61000" y="2311400"/>
                        <a:ext cx="279400" cy="184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98" name="Line 11"/>
          <p:cNvSpPr>
            <a:spLocks noChangeShapeType="1"/>
          </p:cNvSpPr>
          <p:nvPr/>
        </p:nvSpPr>
        <p:spPr bwMode="auto">
          <a:xfrm flipV="1">
            <a:off x="5413375" y="2433638"/>
            <a:ext cx="114300" cy="3175"/>
          </a:xfrm>
          <a:prstGeom prst="line">
            <a:avLst/>
          </a:prstGeom>
          <a:noFill/>
          <a:ln w="19050">
            <a:solidFill>
              <a:schemeClr val="tx1"/>
            </a:solidFill>
            <a:round/>
            <a:headEnd/>
            <a:tailEnd/>
          </a:ln>
        </p:spPr>
        <p:txBody>
          <a:bodyPr wrap="none" anchor="ctr"/>
          <a:lstStyle/>
          <a:p>
            <a:endParaRPr lang="it-IT"/>
          </a:p>
        </p:txBody>
      </p:sp>
      <p:grpSp>
        <p:nvGrpSpPr>
          <p:cNvPr id="3099" name="Group 12"/>
          <p:cNvGrpSpPr>
            <a:grpSpLocks/>
          </p:cNvGrpSpPr>
          <p:nvPr/>
        </p:nvGrpSpPr>
        <p:grpSpPr bwMode="auto">
          <a:xfrm>
            <a:off x="5006975" y="2787650"/>
            <a:ext cx="733425" cy="319088"/>
            <a:chOff x="3552" y="246"/>
            <a:chExt cx="527" cy="248"/>
          </a:xfrm>
        </p:grpSpPr>
        <p:graphicFrame>
          <p:nvGraphicFramePr>
            <p:cNvPr id="3086" name="Object 13"/>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3151" name="Clip" r:id="rId8" imgW="1305000" imgH="1085760" progId="">
                    <p:embed/>
                  </p:oleObj>
                </mc:Choice>
                <mc:Fallback>
                  <p:oleObj name="Clip" r:id="rId8" imgW="1305000" imgH="1085760" progId="">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87" name="Object 14"/>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3152" name="Clip" r:id="rId9" imgW="676440" imgH="485640" progId="">
                    <p:embed/>
                  </p:oleObj>
                </mc:Choice>
                <mc:Fallback>
                  <p:oleObj name="Clip" r:id="rId9" imgW="676440" imgH="485640" progId="">
                    <p:embed/>
                    <p:pic>
                      <p:nvPicPr>
                        <p:cNvPr id="0" name="Object 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301" name="Line 15"/>
            <p:cNvSpPr>
              <a:spLocks noChangeShapeType="1"/>
            </p:cNvSpPr>
            <p:nvPr/>
          </p:nvSpPr>
          <p:spPr bwMode="auto">
            <a:xfrm flipV="1">
              <a:off x="3844" y="434"/>
              <a:ext cx="82" cy="2"/>
            </a:xfrm>
            <a:prstGeom prst="line">
              <a:avLst/>
            </a:prstGeom>
            <a:noFill/>
            <a:ln w="19050">
              <a:solidFill>
                <a:schemeClr val="tx1"/>
              </a:solidFill>
              <a:round/>
              <a:headEnd/>
              <a:tailEnd/>
            </a:ln>
          </p:spPr>
          <p:txBody>
            <a:bodyPr wrap="none" anchor="ctr"/>
            <a:lstStyle/>
            <a:p>
              <a:endParaRPr lang="it-IT"/>
            </a:p>
          </p:txBody>
        </p:sp>
      </p:grpSp>
      <p:grpSp>
        <p:nvGrpSpPr>
          <p:cNvPr id="3100" name="Group 16"/>
          <p:cNvGrpSpPr>
            <a:grpSpLocks/>
          </p:cNvGrpSpPr>
          <p:nvPr/>
        </p:nvGrpSpPr>
        <p:grpSpPr bwMode="auto">
          <a:xfrm>
            <a:off x="5383213" y="2574925"/>
            <a:ext cx="69850" cy="214313"/>
            <a:chOff x="3842" y="406"/>
            <a:chExt cx="51" cy="167"/>
          </a:xfrm>
        </p:grpSpPr>
        <p:sp>
          <p:nvSpPr>
            <p:cNvPr id="3298" name="Oval 17"/>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299" name="Oval 18"/>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300" name="Oval 19"/>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grpSp>
        <p:nvGrpSpPr>
          <p:cNvPr id="3101" name="Group 20"/>
          <p:cNvGrpSpPr>
            <a:grpSpLocks/>
          </p:cNvGrpSpPr>
          <p:nvPr/>
        </p:nvGrpSpPr>
        <p:grpSpPr bwMode="auto">
          <a:xfrm>
            <a:off x="5853113" y="3078163"/>
            <a:ext cx="209550" cy="395287"/>
            <a:chOff x="4180" y="783"/>
            <a:chExt cx="150" cy="307"/>
          </a:xfrm>
        </p:grpSpPr>
        <p:sp>
          <p:nvSpPr>
            <p:cNvPr id="3290" name="AutoShape 21"/>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91" name="Rectangle 22"/>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92" name="Rectangle 23"/>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93" name="AutoShape 24"/>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94" name="Line 25"/>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3295" name="Line 26"/>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3296" name="Rectangle 27"/>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97" name="Rectangle 28"/>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3102" name="Group 29"/>
          <p:cNvGrpSpPr>
            <a:grpSpLocks/>
          </p:cNvGrpSpPr>
          <p:nvPr/>
        </p:nvGrpSpPr>
        <p:grpSpPr bwMode="auto">
          <a:xfrm rot="-5400000">
            <a:off x="6165850" y="3155950"/>
            <a:ext cx="80963" cy="233363"/>
            <a:chOff x="3842" y="406"/>
            <a:chExt cx="51" cy="167"/>
          </a:xfrm>
        </p:grpSpPr>
        <p:sp>
          <p:nvSpPr>
            <p:cNvPr id="3287" name="Oval 30"/>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288" name="Oval 31"/>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289" name="Oval 32"/>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sp>
        <p:nvSpPr>
          <p:cNvPr id="3103" name="Line 33"/>
          <p:cNvSpPr>
            <a:spLocks noChangeShapeType="1"/>
          </p:cNvSpPr>
          <p:nvPr/>
        </p:nvSpPr>
        <p:spPr bwMode="auto">
          <a:xfrm>
            <a:off x="5989638" y="2986088"/>
            <a:ext cx="495300" cy="1587"/>
          </a:xfrm>
          <a:prstGeom prst="line">
            <a:avLst/>
          </a:prstGeom>
          <a:noFill/>
          <a:ln w="12700">
            <a:solidFill>
              <a:schemeClr val="tx1"/>
            </a:solidFill>
            <a:round/>
            <a:headEnd/>
            <a:tailEnd/>
          </a:ln>
        </p:spPr>
        <p:txBody>
          <a:bodyPr wrap="none" anchor="ctr"/>
          <a:lstStyle/>
          <a:p>
            <a:endParaRPr lang="it-IT"/>
          </a:p>
        </p:txBody>
      </p:sp>
      <p:sp>
        <p:nvSpPr>
          <p:cNvPr id="3104" name="Line 34"/>
          <p:cNvSpPr>
            <a:spLocks noChangeShapeType="1"/>
          </p:cNvSpPr>
          <p:nvPr/>
        </p:nvSpPr>
        <p:spPr bwMode="auto">
          <a:xfrm>
            <a:off x="5992813" y="2982913"/>
            <a:ext cx="1587" cy="95250"/>
          </a:xfrm>
          <a:prstGeom prst="line">
            <a:avLst/>
          </a:prstGeom>
          <a:noFill/>
          <a:ln w="12700">
            <a:solidFill>
              <a:schemeClr val="tx1"/>
            </a:solidFill>
            <a:round/>
            <a:headEnd/>
            <a:tailEnd/>
          </a:ln>
        </p:spPr>
        <p:txBody>
          <a:bodyPr wrap="none" anchor="ctr"/>
          <a:lstStyle/>
          <a:p>
            <a:endParaRPr lang="it-IT"/>
          </a:p>
        </p:txBody>
      </p:sp>
      <p:sp>
        <p:nvSpPr>
          <p:cNvPr id="3105" name="Line 35"/>
          <p:cNvSpPr>
            <a:spLocks noChangeShapeType="1"/>
          </p:cNvSpPr>
          <p:nvPr/>
        </p:nvSpPr>
        <p:spPr bwMode="auto">
          <a:xfrm>
            <a:off x="6488113" y="2981325"/>
            <a:ext cx="1587" cy="82550"/>
          </a:xfrm>
          <a:prstGeom prst="line">
            <a:avLst/>
          </a:prstGeom>
          <a:noFill/>
          <a:ln w="12700">
            <a:solidFill>
              <a:schemeClr val="tx1"/>
            </a:solidFill>
            <a:round/>
            <a:headEnd/>
            <a:tailEnd/>
          </a:ln>
        </p:spPr>
        <p:txBody>
          <a:bodyPr wrap="none" anchor="ctr"/>
          <a:lstStyle/>
          <a:p>
            <a:endParaRPr lang="it-IT"/>
          </a:p>
        </p:txBody>
      </p:sp>
      <p:sp>
        <p:nvSpPr>
          <p:cNvPr id="3106" name="Line 36"/>
          <p:cNvSpPr>
            <a:spLocks noChangeShapeType="1"/>
          </p:cNvSpPr>
          <p:nvPr/>
        </p:nvSpPr>
        <p:spPr bwMode="auto">
          <a:xfrm>
            <a:off x="5689600" y="2446338"/>
            <a:ext cx="288925" cy="265112"/>
          </a:xfrm>
          <a:prstGeom prst="line">
            <a:avLst/>
          </a:prstGeom>
          <a:noFill/>
          <a:ln w="12700">
            <a:solidFill>
              <a:schemeClr val="tx1"/>
            </a:solidFill>
            <a:round/>
            <a:headEnd/>
            <a:tailEnd/>
          </a:ln>
        </p:spPr>
        <p:txBody>
          <a:bodyPr wrap="none" anchor="ctr"/>
          <a:lstStyle/>
          <a:p>
            <a:endParaRPr lang="it-IT"/>
          </a:p>
        </p:txBody>
      </p:sp>
      <p:sp>
        <p:nvSpPr>
          <p:cNvPr id="3107" name="Line 37"/>
          <p:cNvSpPr>
            <a:spLocks noChangeShapeType="1"/>
          </p:cNvSpPr>
          <p:nvPr/>
        </p:nvSpPr>
        <p:spPr bwMode="auto">
          <a:xfrm flipV="1">
            <a:off x="5702300" y="2732088"/>
            <a:ext cx="276225" cy="330200"/>
          </a:xfrm>
          <a:prstGeom prst="line">
            <a:avLst/>
          </a:prstGeom>
          <a:noFill/>
          <a:ln w="12700">
            <a:solidFill>
              <a:schemeClr val="tx1"/>
            </a:solidFill>
            <a:round/>
            <a:headEnd/>
            <a:tailEnd/>
          </a:ln>
        </p:spPr>
        <p:txBody>
          <a:bodyPr wrap="none" anchor="ctr"/>
          <a:lstStyle/>
          <a:p>
            <a:endParaRPr lang="it-IT"/>
          </a:p>
        </p:txBody>
      </p:sp>
      <p:sp>
        <p:nvSpPr>
          <p:cNvPr id="3108" name="Line 38"/>
          <p:cNvSpPr>
            <a:spLocks noChangeShapeType="1"/>
          </p:cNvSpPr>
          <p:nvPr/>
        </p:nvSpPr>
        <p:spPr bwMode="auto">
          <a:xfrm flipV="1">
            <a:off x="6229350" y="2817813"/>
            <a:ext cx="1588" cy="163512"/>
          </a:xfrm>
          <a:prstGeom prst="line">
            <a:avLst/>
          </a:prstGeom>
          <a:noFill/>
          <a:ln w="12700">
            <a:solidFill>
              <a:schemeClr val="tx1"/>
            </a:solidFill>
            <a:round/>
            <a:headEnd/>
            <a:tailEnd/>
          </a:ln>
        </p:spPr>
        <p:txBody>
          <a:bodyPr wrap="none" anchor="ctr"/>
          <a:lstStyle/>
          <a:p>
            <a:endParaRPr lang="it-IT"/>
          </a:p>
        </p:txBody>
      </p:sp>
      <p:grpSp>
        <p:nvGrpSpPr>
          <p:cNvPr id="3109" name="Group 39"/>
          <p:cNvGrpSpPr>
            <a:grpSpLocks/>
          </p:cNvGrpSpPr>
          <p:nvPr/>
        </p:nvGrpSpPr>
        <p:grpSpPr bwMode="auto">
          <a:xfrm>
            <a:off x="6348413" y="3055938"/>
            <a:ext cx="209550" cy="395287"/>
            <a:chOff x="4180" y="783"/>
            <a:chExt cx="150" cy="307"/>
          </a:xfrm>
        </p:grpSpPr>
        <p:sp>
          <p:nvSpPr>
            <p:cNvPr id="3279" name="AutoShape 40"/>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80" name="Rectangle 41"/>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81" name="Rectangle 42"/>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82" name="AutoShape 43"/>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83" name="Line 44"/>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3284" name="Line 45"/>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3285" name="Rectangle 46"/>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86" name="Rectangle 47"/>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3110" name="Group 48"/>
          <p:cNvGrpSpPr>
            <a:grpSpLocks/>
          </p:cNvGrpSpPr>
          <p:nvPr/>
        </p:nvGrpSpPr>
        <p:grpSpPr bwMode="auto">
          <a:xfrm>
            <a:off x="5391150" y="3675063"/>
            <a:ext cx="479425" cy="925512"/>
            <a:chOff x="3314" y="1248"/>
            <a:chExt cx="344" cy="694"/>
          </a:xfrm>
        </p:grpSpPr>
        <p:graphicFrame>
          <p:nvGraphicFramePr>
            <p:cNvPr id="3084" name="Object 49"/>
            <p:cNvGraphicFramePr>
              <a:graphicFrameLocks noChangeAspect="1"/>
            </p:cNvGraphicFramePr>
            <p:nvPr/>
          </p:nvGraphicFramePr>
          <p:xfrm>
            <a:off x="3314" y="1248"/>
            <a:ext cx="299" cy="248"/>
          </p:xfrm>
          <a:graphic>
            <a:graphicData uri="http://schemas.openxmlformats.org/presentationml/2006/ole">
              <mc:AlternateContent xmlns:mc="http://schemas.openxmlformats.org/markup-compatibility/2006">
                <mc:Choice xmlns:v="urn:schemas-microsoft-com:vml" Requires="v">
                  <p:oleObj spid="_x0000_s3153" name="Clip" r:id="rId10" imgW="1305000" imgH="1085760" progId="">
                    <p:embed/>
                  </p:oleObj>
                </mc:Choice>
                <mc:Fallback>
                  <p:oleObj name="Clip" r:id="rId10" imgW="1305000" imgH="1085760" progId="">
                    <p:embed/>
                    <p:pic>
                      <p:nvPicPr>
                        <p:cNvPr id="0" name="Object 4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 y="1248"/>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72" name="Line 50"/>
            <p:cNvSpPr>
              <a:spLocks noChangeShapeType="1"/>
            </p:cNvSpPr>
            <p:nvPr/>
          </p:nvSpPr>
          <p:spPr bwMode="auto">
            <a:xfrm flipV="1">
              <a:off x="3606" y="1433"/>
              <a:ext cx="52" cy="5"/>
            </a:xfrm>
            <a:prstGeom prst="line">
              <a:avLst/>
            </a:prstGeom>
            <a:noFill/>
            <a:ln w="19050">
              <a:solidFill>
                <a:schemeClr val="tx1"/>
              </a:solidFill>
              <a:round/>
              <a:headEnd/>
              <a:tailEnd/>
            </a:ln>
          </p:spPr>
          <p:txBody>
            <a:bodyPr wrap="none" anchor="ctr"/>
            <a:lstStyle/>
            <a:p>
              <a:endParaRPr lang="it-IT"/>
            </a:p>
          </p:txBody>
        </p:sp>
        <p:graphicFrame>
          <p:nvGraphicFramePr>
            <p:cNvPr id="3085" name="Object 51"/>
            <p:cNvGraphicFramePr>
              <a:graphicFrameLocks noChangeAspect="1"/>
            </p:cNvGraphicFramePr>
            <p:nvPr/>
          </p:nvGraphicFramePr>
          <p:xfrm>
            <a:off x="3314" y="1694"/>
            <a:ext cx="299" cy="248"/>
          </p:xfrm>
          <a:graphic>
            <a:graphicData uri="http://schemas.openxmlformats.org/presentationml/2006/ole">
              <mc:AlternateContent xmlns:mc="http://schemas.openxmlformats.org/markup-compatibility/2006">
                <mc:Choice xmlns:v="urn:schemas-microsoft-com:vml" Requires="v">
                  <p:oleObj spid="_x0000_s3154" name="Clip" r:id="rId11" imgW="1305000" imgH="1085760" progId="">
                    <p:embed/>
                  </p:oleObj>
                </mc:Choice>
                <mc:Fallback>
                  <p:oleObj name="Clip" r:id="rId11" imgW="1305000" imgH="1085760" progId="">
                    <p:embed/>
                    <p:pic>
                      <p:nvPicPr>
                        <p:cNvPr id="0" name="Object 5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 y="1694"/>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73" name="Line 52"/>
            <p:cNvSpPr>
              <a:spLocks noChangeShapeType="1"/>
            </p:cNvSpPr>
            <p:nvPr/>
          </p:nvSpPr>
          <p:spPr bwMode="auto">
            <a:xfrm flipV="1">
              <a:off x="3606" y="1882"/>
              <a:ext cx="52" cy="2"/>
            </a:xfrm>
            <a:prstGeom prst="line">
              <a:avLst/>
            </a:prstGeom>
            <a:noFill/>
            <a:ln w="19050">
              <a:solidFill>
                <a:schemeClr val="tx1"/>
              </a:solidFill>
              <a:round/>
              <a:headEnd/>
              <a:tailEnd/>
            </a:ln>
          </p:spPr>
          <p:txBody>
            <a:bodyPr wrap="none" anchor="ctr"/>
            <a:lstStyle/>
            <a:p>
              <a:endParaRPr lang="it-IT"/>
            </a:p>
          </p:txBody>
        </p:sp>
        <p:grpSp>
          <p:nvGrpSpPr>
            <p:cNvPr id="3274" name="Group 53"/>
            <p:cNvGrpSpPr>
              <a:grpSpLocks/>
            </p:cNvGrpSpPr>
            <p:nvPr/>
          </p:nvGrpSpPr>
          <p:grpSpPr bwMode="auto">
            <a:xfrm>
              <a:off x="3404" y="1504"/>
              <a:ext cx="51" cy="167"/>
              <a:chOff x="3842" y="406"/>
              <a:chExt cx="51" cy="167"/>
            </a:xfrm>
          </p:grpSpPr>
          <p:sp>
            <p:nvSpPr>
              <p:cNvPr id="3276" name="Oval 54"/>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277" name="Oval 55"/>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278" name="Oval 56"/>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sp>
          <p:nvSpPr>
            <p:cNvPr id="3275" name="Line 57"/>
            <p:cNvSpPr>
              <a:spLocks noChangeShapeType="1"/>
            </p:cNvSpPr>
            <p:nvPr/>
          </p:nvSpPr>
          <p:spPr bwMode="auto">
            <a:xfrm>
              <a:off x="3654" y="1431"/>
              <a:ext cx="0" cy="450"/>
            </a:xfrm>
            <a:prstGeom prst="line">
              <a:avLst/>
            </a:prstGeom>
            <a:noFill/>
            <a:ln w="12700">
              <a:solidFill>
                <a:schemeClr val="tx1"/>
              </a:solidFill>
              <a:round/>
              <a:headEnd/>
              <a:tailEnd/>
            </a:ln>
          </p:spPr>
          <p:txBody>
            <a:bodyPr wrap="none" anchor="ctr"/>
            <a:lstStyle/>
            <a:p>
              <a:endParaRPr lang="it-IT"/>
            </a:p>
          </p:txBody>
        </p:sp>
      </p:grpSp>
      <p:graphicFrame>
        <p:nvGraphicFramePr>
          <p:cNvPr id="3075" name="Object 58"/>
          <p:cNvGraphicFramePr>
            <a:graphicFrameLocks noChangeAspect="1"/>
          </p:cNvGraphicFramePr>
          <p:nvPr/>
        </p:nvGraphicFramePr>
        <p:xfrm>
          <a:off x="6259513" y="4684713"/>
          <a:ext cx="417512" cy="331787"/>
        </p:xfrm>
        <a:graphic>
          <a:graphicData uri="http://schemas.openxmlformats.org/presentationml/2006/ole">
            <mc:AlternateContent xmlns:mc="http://schemas.openxmlformats.org/markup-compatibility/2006">
              <mc:Choice xmlns:v="urn:schemas-microsoft-com:vml" Requires="v">
                <p:oleObj spid="_x0000_s3155" name="Clip" r:id="rId12" imgW="1305000" imgH="1085760" progId="">
                  <p:embed/>
                </p:oleObj>
              </mc:Choice>
              <mc:Fallback>
                <p:oleObj name="Clip" r:id="rId12" imgW="1305000" imgH="1085760" progId="">
                  <p:embed/>
                  <p:pic>
                    <p:nvPicPr>
                      <p:cNvPr id="0" name="Object 5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59513" y="4684713"/>
                        <a:ext cx="417512" cy="331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6" name="Object 59"/>
          <p:cNvGraphicFramePr>
            <a:graphicFrameLocks noChangeAspect="1"/>
          </p:cNvGraphicFramePr>
          <p:nvPr/>
        </p:nvGraphicFramePr>
        <p:xfrm>
          <a:off x="5645150" y="4673600"/>
          <a:ext cx="415925" cy="330200"/>
        </p:xfrm>
        <a:graphic>
          <a:graphicData uri="http://schemas.openxmlformats.org/presentationml/2006/ole">
            <mc:AlternateContent xmlns:mc="http://schemas.openxmlformats.org/markup-compatibility/2006">
              <mc:Choice xmlns:v="urn:schemas-microsoft-com:vml" Requires="v">
                <p:oleObj spid="_x0000_s3156" name="Clip" r:id="rId13" imgW="1305000" imgH="1085760" progId="">
                  <p:embed/>
                </p:oleObj>
              </mc:Choice>
              <mc:Fallback>
                <p:oleObj name="Clip" r:id="rId13" imgW="1305000" imgH="1085760" progId="">
                  <p:embed/>
                  <p:pic>
                    <p:nvPicPr>
                      <p:cNvPr id="0" name="Object 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5150" y="4673600"/>
                        <a:ext cx="415925"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11" name="Oval 60"/>
          <p:cNvSpPr>
            <a:spLocks noChangeArrowheads="1"/>
          </p:cNvSpPr>
          <p:nvPr/>
        </p:nvSpPr>
        <p:spPr bwMode="auto">
          <a:xfrm rot="-5400000">
            <a:off x="6061869" y="4777581"/>
            <a:ext cx="63500" cy="65088"/>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112" name="Oval 61"/>
          <p:cNvSpPr>
            <a:spLocks noChangeArrowheads="1"/>
          </p:cNvSpPr>
          <p:nvPr/>
        </p:nvSpPr>
        <p:spPr bwMode="auto">
          <a:xfrm rot="-5400000">
            <a:off x="6146801" y="4775200"/>
            <a:ext cx="63500" cy="66675"/>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113" name="Oval 62"/>
          <p:cNvSpPr>
            <a:spLocks noChangeArrowheads="1"/>
          </p:cNvSpPr>
          <p:nvPr/>
        </p:nvSpPr>
        <p:spPr bwMode="auto">
          <a:xfrm rot="-5400000">
            <a:off x="6224587" y="4779963"/>
            <a:ext cx="61913" cy="65088"/>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3114" name="Line 63"/>
          <p:cNvSpPr>
            <a:spLocks noChangeShapeType="1"/>
          </p:cNvSpPr>
          <p:nvPr/>
        </p:nvSpPr>
        <p:spPr bwMode="auto">
          <a:xfrm rot="-5400000">
            <a:off x="6484144" y="4660107"/>
            <a:ext cx="60325" cy="1587"/>
          </a:xfrm>
          <a:prstGeom prst="line">
            <a:avLst/>
          </a:prstGeom>
          <a:noFill/>
          <a:ln w="19050">
            <a:solidFill>
              <a:schemeClr val="tx1"/>
            </a:solidFill>
            <a:round/>
            <a:headEnd/>
            <a:tailEnd/>
          </a:ln>
        </p:spPr>
        <p:txBody>
          <a:bodyPr wrap="none" anchor="ctr"/>
          <a:lstStyle/>
          <a:p>
            <a:endParaRPr lang="it-IT"/>
          </a:p>
        </p:txBody>
      </p:sp>
      <p:sp>
        <p:nvSpPr>
          <p:cNvPr id="3115" name="Line 64"/>
          <p:cNvSpPr>
            <a:spLocks noChangeShapeType="1"/>
          </p:cNvSpPr>
          <p:nvPr/>
        </p:nvSpPr>
        <p:spPr bwMode="auto">
          <a:xfrm rot="5400000" flipH="1">
            <a:off x="5857875" y="4651375"/>
            <a:ext cx="63500" cy="0"/>
          </a:xfrm>
          <a:prstGeom prst="line">
            <a:avLst/>
          </a:prstGeom>
          <a:noFill/>
          <a:ln w="19050">
            <a:solidFill>
              <a:schemeClr val="tx1"/>
            </a:solidFill>
            <a:round/>
            <a:headEnd/>
            <a:tailEnd/>
          </a:ln>
        </p:spPr>
        <p:txBody>
          <a:bodyPr wrap="none" anchor="ctr"/>
          <a:lstStyle/>
          <a:p>
            <a:endParaRPr lang="it-IT"/>
          </a:p>
        </p:txBody>
      </p:sp>
      <p:sp>
        <p:nvSpPr>
          <p:cNvPr id="3116" name="Line 65"/>
          <p:cNvSpPr>
            <a:spLocks noChangeShapeType="1"/>
          </p:cNvSpPr>
          <p:nvPr/>
        </p:nvSpPr>
        <p:spPr bwMode="auto">
          <a:xfrm rot="16200000" flipV="1">
            <a:off x="6204744" y="4312444"/>
            <a:ext cx="0" cy="627062"/>
          </a:xfrm>
          <a:prstGeom prst="line">
            <a:avLst/>
          </a:prstGeom>
          <a:noFill/>
          <a:ln w="12700">
            <a:solidFill>
              <a:schemeClr val="tx1"/>
            </a:solidFill>
            <a:round/>
            <a:headEnd/>
            <a:tailEnd/>
          </a:ln>
        </p:spPr>
        <p:txBody>
          <a:bodyPr wrap="none" anchor="ctr"/>
          <a:lstStyle/>
          <a:p>
            <a:endParaRPr lang="it-IT"/>
          </a:p>
        </p:txBody>
      </p:sp>
      <p:sp>
        <p:nvSpPr>
          <p:cNvPr id="3117" name="Line 66"/>
          <p:cNvSpPr>
            <a:spLocks noChangeShapeType="1"/>
          </p:cNvSpPr>
          <p:nvPr/>
        </p:nvSpPr>
        <p:spPr bwMode="auto">
          <a:xfrm flipV="1">
            <a:off x="5870575" y="4251325"/>
            <a:ext cx="93663" cy="3175"/>
          </a:xfrm>
          <a:prstGeom prst="line">
            <a:avLst/>
          </a:prstGeom>
          <a:noFill/>
          <a:ln w="12700">
            <a:solidFill>
              <a:schemeClr val="tx1"/>
            </a:solidFill>
            <a:round/>
            <a:headEnd/>
            <a:tailEnd/>
          </a:ln>
        </p:spPr>
        <p:txBody>
          <a:bodyPr wrap="none" anchor="ctr"/>
          <a:lstStyle/>
          <a:p>
            <a:endParaRPr lang="it-IT"/>
          </a:p>
        </p:txBody>
      </p:sp>
      <p:sp>
        <p:nvSpPr>
          <p:cNvPr id="3118" name="Line 67"/>
          <p:cNvSpPr>
            <a:spLocks noChangeShapeType="1"/>
          </p:cNvSpPr>
          <p:nvPr/>
        </p:nvSpPr>
        <p:spPr bwMode="auto">
          <a:xfrm>
            <a:off x="6472238" y="4297363"/>
            <a:ext cx="303212" cy="385762"/>
          </a:xfrm>
          <a:prstGeom prst="line">
            <a:avLst/>
          </a:prstGeom>
          <a:noFill/>
          <a:ln w="12700">
            <a:solidFill>
              <a:schemeClr val="tx1"/>
            </a:solidFill>
            <a:round/>
            <a:headEnd/>
            <a:tailEnd/>
          </a:ln>
        </p:spPr>
        <p:txBody>
          <a:bodyPr wrap="none" anchor="ctr"/>
          <a:lstStyle/>
          <a:p>
            <a:endParaRPr lang="it-IT"/>
          </a:p>
        </p:txBody>
      </p:sp>
      <p:sp>
        <p:nvSpPr>
          <p:cNvPr id="3119" name="Line 68"/>
          <p:cNvSpPr>
            <a:spLocks noChangeShapeType="1"/>
          </p:cNvSpPr>
          <p:nvPr/>
        </p:nvSpPr>
        <p:spPr bwMode="auto">
          <a:xfrm flipH="1">
            <a:off x="7267575" y="4294188"/>
            <a:ext cx="279400" cy="392112"/>
          </a:xfrm>
          <a:prstGeom prst="line">
            <a:avLst/>
          </a:prstGeom>
          <a:noFill/>
          <a:ln w="12700">
            <a:solidFill>
              <a:schemeClr val="tx1"/>
            </a:solidFill>
            <a:round/>
            <a:headEnd/>
            <a:tailEnd/>
          </a:ln>
        </p:spPr>
        <p:txBody>
          <a:bodyPr wrap="none" anchor="ctr"/>
          <a:lstStyle/>
          <a:p>
            <a:endParaRPr lang="it-IT"/>
          </a:p>
        </p:txBody>
      </p:sp>
      <p:graphicFrame>
        <p:nvGraphicFramePr>
          <p:cNvPr id="3077" name="Object 69"/>
          <p:cNvGraphicFramePr>
            <a:graphicFrameLocks noChangeAspect="1"/>
          </p:cNvGraphicFramePr>
          <p:nvPr/>
        </p:nvGraphicFramePr>
        <p:xfrm>
          <a:off x="7445375" y="3846513"/>
          <a:ext cx="203200" cy="241300"/>
        </p:xfrm>
        <a:graphic>
          <a:graphicData uri="http://schemas.openxmlformats.org/presentationml/2006/ole">
            <mc:AlternateContent xmlns:mc="http://schemas.openxmlformats.org/markup-compatibility/2006">
              <mc:Choice xmlns:v="urn:schemas-microsoft-com:vml" Requires="v">
                <p:oleObj spid="_x0000_s3157" name="Clip" r:id="rId14" imgW="981000" imgH="1209600" progId="">
                  <p:embed/>
                </p:oleObj>
              </mc:Choice>
              <mc:Fallback>
                <p:oleObj name="Clip" r:id="rId14" imgW="981000" imgH="1209600" progId="">
                  <p:embed/>
                  <p:pic>
                    <p:nvPicPr>
                      <p:cNvPr id="0" name="Object 6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445375" y="3846513"/>
                        <a:ext cx="203200" cy="241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8" name="Object 70"/>
          <p:cNvGraphicFramePr>
            <a:graphicFrameLocks noChangeAspect="1"/>
          </p:cNvGraphicFramePr>
          <p:nvPr/>
        </p:nvGraphicFramePr>
        <p:xfrm>
          <a:off x="6108700" y="3927475"/>
          <a:ext cx="203200" cy="239713"/>
        </p:xfrm>
        <a:graphic>
          <a:graphicData uri="http://schemas.openxmlformats.org/presentationml/2006/ole">
            <mc:AlternateContent xmlns:mc="http://schemas.openxmlformats.org/markup-compatibility/2006">
              <mc:Choice xmlns:v="urn:schemas-microsoft-com:vml" Requires="v">
                <p:oleObj spid="_x0000_s3158" name="Clip" r:id="rId16" imgW="981000" imgH="1209600" progId="">
                  <p:embed/>
                </p:oleObj>
              </mc:Choice>
              <mc:Fallback>
                <p:oleObj name="Clip" r:id="rId16" imgW="981000" imgH="1209600" progId="">
                  <p:embed/>
                  <p:pic>
                    <p:nvPicPr>
                      <p:cNvPr id="0" name="Object 7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108700" y="3927475"/>
                        <a:ext cx="203200" cy="239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20" name="Freeform 71"/>
          <p:cNvSpPr>
            <a:spLocks/>
          </p:cNvSpPr>
          <p:nvPr/>
        </p:nvSpPr>
        <p:spPr bwMode="auto">
          <a:xfrm>
            <a:off x="6189663" y="3702050"/>
            <a:ext cx="1354137" cy="304800"/>
          </a:xfrm>
          <a:custGeom>
            <a:avLst/>
            <a:gdLst>
              <a:gd name="T0" fmla="*/ 0 w 972"/>
              <a:gd name="T1" fmla="*/ 2147483647 h 228"/>
              <a:gd name="T2" fmla="*/ 2147483647 w 972"/>
              <a:gd name="T3" fmla="*/ 2147483647 h 228"/>
              <a:gd name="T4" fmla="*/ 2147483647 w 972"/>
              <a:gd name="T5" fmla="*/ 2147483647 h 228"/>
              <a:gd name="T6" fmla="*/ 0 60000 65536"/>
              <a:gd name="T7" fmla="*/ 0 60000 65536"/>
              <a:gd name="T8" fmla="*/ 0 60000 65536"/>
              <a:gd name="T9" fmla="*/ 0 w 972"/>
              <a:gd name="T10" fmla="*/ 0 h 228"/>
              <a:gd name="T11" fmla="*/ 972 w 972"/>
              <a:gd name="T12" fmla="*/ 228 h 228"/>
            </a:gdLst>
            <a:ahLst/>
            <a:cxnLst>
              <a:cxn ang="T6">
                <a:pos x="T0" y="T1"/>
              </a:cxn>
              <a:cxn ang="T7">
                <a:pos x="T2" y="T3"/>
              </a:cxn>
              <a:cxn ang="T8">
                <a:pos x="T4" y="T5"/>
              </a:cxn>
            </a:cxnLst>
            <a:rect l="T9" t="T10" r="T11" b="T12"/>
            <a:pathLst>
              <a:path w="972" h="228">
                <a:moveTo>
                  <a:pt x="0" y="228"/>
                </a:moveTo>
                <a:cubicBezTo>
                  <a:pt x="135" y="123"/>
                  <a:pt x="270" y="18"/>
                  <a:pt x="432" y="9"/>
                </a:cubicBezTo>
                <a:cubicBezTo>
                  <a:pt x="594" y="0"/>
                  <a:pt x="783" y="85"/>
                  <a:pt x="972" y="171"/>
                </a:cubicBezTo>
              </a:path>
            </a:pathLst>
          </a:custGeom>
          <a:noFill/>
          <a:ln w="19050" cap="flat" cmpd="sng">
            <a:solidFill>
              <a:schemeClr val="tx1"/>
            </a:solidFill>
            <a:prstDash val="dash"/>
            <a:round/>
            <a:headEnd/>
            <a:tailEnd/>
          </a:ln>
        </p:spPr>
        <p:txBody>
          <a:bodyPr wrap="none" anchor="ctr"/>
          <a:lstStyle/>
          <a:p>
            <a:endParaRPr lang="it-IT"/>
          </a:p>
        </p:txBody>
      </p:sp>
      <p:grpSp>
        <p:nvGrpSpPr>
          <p:cNvPr id="3121" name="Group 72"/>
          <p:cNvGrpSpPr>
            <a:grpSpLocks/>
          </p:cNvGrpSpPr>
          <p:nvPr/>
        </p:nvGrpSpPr>
        <p:grpSpPr bwMode="auto">
          <a:xfrm>
            <a:off x="6456363" y="5124450"/>
            <a:ext cx="406400" cy="427038"/>
            <a:chOff x="2870" y="1518"/>
            <a:chExt cx="292" cy="320"/>
          </a:xfrm>
        </p:grpSpPr>
        <p:graphicFrame>
          <p:nvGraphicFramePr>
            <p:cNvPr id="3082" name="Object 73"/>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3159" name="Clip" r:id="rId17" imgW="819000" imgH="847800" progId="">
                    <p:embed/>
                  </p:oleObj>
                </mc:Choice>
                <mc:Fallback>
                  <p:oleObj name="Clip" r:id="rId17" imgW="819000" imgH="847800" progId="">
                    <p:embed/>
                    <p:pic>
                      <p:nvPicPr>
                        <p:cNvPr id="0" name="Object 7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83" name="Object 74"/>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3160" name="Clip" r:id="rId19" imgW="1266840" imgH="1200240" progId="">
                    <p:embed/>
                  </p:oleObj>
                </mc:Choice>
                <mc:Fallback>
                  <p:oleObj name="Clip" r:id="rId19" imgW="1266840" imgH="1200240" progId="">
                    <p:embed/>
                    <p:pic>
                      <p:nvPicPr>
                        <p:cNvPr id="0" name="Object 74"/>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3122" name="Group 75"/>
          <p:cNvGrpSpPr>
            <a:grpSpLocks/>
          </p:cNvGrpSpPr>
          <p:nvPr/>
        </p:nvGrpSpPr>
        <p:grpSpPr bwMode="auto">
          <a:xfrm>
            <a:off x="7234238" y="5156200"/>
            <a:ext cx="406400" cy="427038"/>
            <a:chOff x="2870" y="1518"/>
            <a:chExt cx="292" cy="320"/>
          </a:xfrm>
        </p:grpSpPr>
        <p:graphicFrame>
          <p:nvGraphicFramePr>
            <p:cNvPr id="3080" name="Object 76"/>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3161" name="Clip" r:id="rId21" imgW="819000" imgH="847800" progId="">
                    <p:embed/>
                  </p:oleObj>
                </mc:Choice>
                <mc:Fallback>
                  <p:oleObj name="Clip" r:id="rId21" imgW="819000" imgH="847800" progId="">
                    <p:embed/>
                    <p:pic>
                      <p:nvPicPr>
                        <p:cNvPr id="0" name="Object 7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81" name="Object 77"/>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3162" name="Clip" r:id="rId22" imgW="1266840" imgH="1200240" progId="">
                    <p:embed/>
                  </p:oleObj>
                </mc:Choice>
                <mc:Fallback>
                  <p:oleObj name="Clip" r:id="rId22" imgW="1266840" imgH="1200240" progId="">
                    <p:embed/>
                    <p:pic>
                      <p:nvPicPr>
                        <p:cNvPr id="0" name="Object 77"/>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3123" name="Group 78"/>
          <p:cNvGrpSpPr>
            <a:grpSpLocks/>
          </p:cNvGrpSpPr>
          <p:nvPr/>
        </p:nvGrpSpPr>
        <p:grpSpPr bwMode="auto">
          <a:xfrm>
            <a:off x="6819900" y="4872038"/>
            <a:ext cx="379413" cy="376237"/>
            <a:chOff x="4733" y="2082"/>
            <a:chExt cx="272" cy="282"/>
          </a:xfrm>
        </p:grpSpPr>
        <p:graphicFrame>
          <p:nvGraphicFramePr>
            <p:cNvPr id="3079" name="Object 79"/>
            <p:cNvGraphicFramePr>
              <a:graphicFrameLocks noChangeAspect="1"/>
            </p:cNvGraphicFramePr>
            <p:nvPr/>
          </p:nvGraphicFramePr>
          <p:xfrm>
            <a:off x="4733" y="2082"/>
            <a:ext cx="272" cy="282"/>
          </p:xfrm>
          <a:graphic>
            <a:graphicData uri="http://schemas.openxmlformats.org/presentationml/2006/ole">
              <mc:AlternateContent xmlns:mc="http://schemas.openxmlformats.org/markup-compatibility/2006">
                <mc:Choice xmlns:v="urn:schemas-microsoft-com:vml" Requires="v">
                  <p:oleObj spid="_x0000_s3163" name="Clip" r:id="rId23" imgW="819000" imgH="847800" progId="">
                    <p:embed/>
                  </p:oleObj>
                </mc:Choice>
                <mc:Fallback>
                  <p:oleObj name="Clip" r:id="rId23" imgW="819000" imgH="847800" progId="">
                    <p:embed/>
                    <p:pic>
                      <p:nvPicPr>
                        <p:cNvPr id="0" name="Object 7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733" y="2082"/>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71" name="Rectangle 80"/>
            <p:cNvSpPr>
              <a:spLocks noChangeArrowheads="1"/>
            </p:cNvSpPr>
            <p:nvPr/>
          </p:nvSpPr>
          <p:spPr bwMode="auto">
            <a:xfrm>
              <a:off x="4812" y="2181"/>
              <a:ext cx="192" cy="183"/>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sp>
        <p:nvSpPr>
          <p:cNvPr id="3124" name="Line 81"/>
          <p:cNvSpPr>
            <a:spLocks noChangeShapeType="1"/>
          </p:cNvSpPr>
          <p:nvPr/>
        </p:nvSpPr>
        <p:spPr bwMode="auto">
          <a:xfrm>
            <a:off x="7126288" y="4775200"/>
            <a:ext cx="0" cy="228600"/>
          </a:xfrm>
          <a:prstGeom prst="line">
            <a:avLst/>
          </a:prstGeom>
          <a:noFill/>
          <a:ln w="12700">
            <a:solidFill>
              <a:schemeClr val="tx1"/>
            </a:solidFill>
            <a:round/>
            <a:headEnd/>
            <a:tailEnd/>
          </a:ln>
        </p:spPr>
        <p:txBody>
          <a:bodyPr wrap="none" anchor="ctr"/>
          <a:lstStyle/>
          <a:p>
            <a:endParaRPr lang="it-IT"/>
          </a:p>
        </p:txBody>
      </p:sp>
      <p:grpSp>
        <p:nvGrpSpPr>
          <p:cNvPr id="3125" name="Group 82"/>
          <p:cNvGrpSpPr>
            <a:grpSpLocks/>
          </p:cNvGrpSpPr>
          <p:nvPr/>
        </p:nvGrpSpPr>
        <p:grpSpPr bwMode="auto">
          <a:xfrm>
            <a:off x="7847013" y="4198938"/>
            <a:ext cx="207962" cy="409575"/>
            <a:chOff x="4180" y="783"/>
            <a:chExt cx="150" cy="307"/>
          </a:xfrm>
        </p:grpSpPr>
        <p:sp>
          <p:nvSpPr>
            <p:cNvPr id="3263" name="AutoShape 83"/>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64" name="Rectangle 84"/>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65" name="Rectangle 85"/>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66" name="AutoShape 86"/>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67" name="Line 87"/>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3268" name="Line 88"/>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3269" name="Rectangle 89"/>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70" name="Rectangle 90"/>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3126" name="Group 91"/>
          <p:cNvGrpSpPr>
            <a:grpSpLocks/>
          </p:cNvGrpSpPr>
          <p:nvPr/>
        </p:nvGrpSpPr>
        <p:grpSpPr bwMode="auto">
          <a:xfrm>
            <a:off x="7808913" y="4652963"/>
            <a:ext cx="796925" cy="1260475"/>
            <a:chOff x="5087" y="3051"/>
            <a:chExt cx="502" cy="794"/>
          </a:xfrm>
        </p:grpSpPr>
        <p:sp>
          <p:nvSpPr>
            <p:cNvPr id="3253" name="Freeform 92"/>
            <p:cNvSpPr>
              <a:spLocks/>
            </p:cNvSpPr>
            <p:nvPr/>
          </p:nvSpPr>
          <p:spPr bwMode="auto">
            <a:xfrm>
              <a:off x="5087" y="3051"/>
              <a:ext cx="502" cy="794"/>
            </a:xfrm>
            <a:custGeom>
              <a:avLst/>
              <a:gdLst>
                <a:gd name="T0" fmla="*/ 289 w 502"/>
                <a:gd name="T1" fmla="*/ 9 h 794"/>
                <a:gd name="T2" fmla="*/ 127 w 502"/>
                <a:gd name="T3" fmla="*/ 33 h 794"/>
                <a:gd name="T4" fmla="*/ 25 w 502"/>
                <a:gd name="T5" fmla="*/ 207 h 794"/>
                <a:gd name="T6" fmla="*/ 13 w 502"/>
                <a:gd name="T7" fmla="*/ 621 h 794"/>
                <a:gd name="T8" fmla="*/ 103 w 502"/>
                <a:gd name="T9" fmla="*/ 771 h 794"/>
                <a:gd name="T10" fmla="*/ 271 w 502"/>
                <a:gd name="T11" fmla="*/ 759 h 794"/>
                <a:gd name="T12" fmla="*/ 421 w 502"/>
                <a:gd name="T13" fmla="*/ 735 h 794"/>
                <a:gd name="T14" fmla="*/ 469 w 502"/>
                <a:gd name="T15" fmla="*/ 579 h 794"/>
                <a:gd name="T16" fmla="*/ 487 w 502"/>
                <a:gd name="T17" fmla="*/ 471 h 794"/>
                <a:gd name="T18" fmla="*/ 469 w 502"/>
                <a:gd name="T19" fmla="*/ 87 h 794"/>
                <a:gd name="T20" fmla="*/ 289 w 502"/>
                <a:gd name="T21" fmla="*/ 9 h 79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02"/>
                <a:gd name="T34" fmla="*/ 0 h 794"/>
                <a:gd name="T35" fmla="*/ 502 w 502"/>
                <a:gd name="T36" fmla="*/ 794 h 79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02" h="794">
                  <a:moveTo>
                    <a:pt x="289" y="9"/>
                  </a:moveTo>
                  <a:cubicBezTo>
                    <a:pt x="232" y="0"/>
                    <a:pt x="171" y="0"/>
                    <a:pt x="127" y="33"/>
                  </a:cubicBezTo>
                  <a:cubicBezTo>
                    <a:pt x="83" y="66"/>
                    <a:pt x="44" y="109"/>
                    <a:pt x="25" y="207"/>
                  </a:cubicBezTo>
                  <a:cubicBezTo>
                    <a:pt x="6" y="305"/>
                    <a:pt x="0" y="527"/>
                    <a:pt x="13" y="621"/>
                  </a:cubicBezTo>
                  <a:cubicBezTo>
                    <a:pt x="26" y="715"/>
                    <a:pt x="60" y="748"/>
                    <a:pt x="103" y="771"/>
                  </a:cubicBezTo>
                  <a:cubicBezTo>
                    <a:pt x="146" y="794"/>
                    <a:pt x="218" y="765"/>
                    <a:pt x="271" y="759"/>
                  </a:cubicBezTo>
                  <a:cubicBezTo>
                    <a:pt x="324" y="753"/>
                    <a:pt x="388" y="765"/>
                    <a:pt x="421" y="735"/>
                  </a:cubicBezTo>
                  <a:cubicBezTo>
                    <a:pt x="454" y="705"/>
                    <a:pt x="458" y="623"/>
                    <a:pt x="469" y="579"/>
                  </a:cubicBezTo>
                  <a:cubicBezTo>
                    <a:pt x="480" y="535"/>
                    <a:pt x="487" y="553"/>
                    <a:pt x="487" y="471"/>
                  </a:cubicBezTo>
                  <a:cubicBezTo>
                    <a:pt x="487" y="389"/>
                    <a:pt x="502" y="164"/>
                    <a:pt x="469" y="87"/>
                  </a:cubicBezTo>
                  <a:cubicBezTo>
                    <a:pt x="436" y="10"/>
                    <a:pt x="346" y="18"/>
                    <a:pt x="289" y="9"/>
                  </a:cubicBezTo>
                  <a:close/>
                </a:path>
              </a:pathLst>
            </a:custGeom>
            <a:solidFill>
              <a:srgbClr val="FF0000"/>
            </a:solidFill>
            <a:ln w="9525">
              <a:noFill/>
              <a:round/>
              <a:headEnd/>
              <a:tailEnd/>
            </a:ln>
          </p:spPr>
          <p:txBody>
            <a:bodyPr wrap="none" anchor="ctr"/>
            <a:lstStyle/>
            <a:p>
              <a:endParaRPr lang="it-IT"/>
            </a:p>
          </p:txBody>
        </p:sp>
        <p:grpSp>
          <p:nvGrpSpPr>
            <p:cNvPr id="3254" name="Group 93"/>
            <p:cNvGrpSpPr>
              <a:grpSpLocks/>
            </p:cNvGrpSpPr>
            <p:nvPr/>
          </p:nvGrpSpPr>
          <p:grpSpPr bwMode="auto">
            <a:xfrm>
              <a:off x="5157" y="3111"/>
              <a:ext cx="347" cy="654"/>
              <a:chOff x="4935" y="2925"/>
              <a:chExt cx="347" cy="654"/>
            </a:xfrm>
          </p:grpSpPr>
          <p:sp>
            <p:nvSpPr>
              <p:cNvPr id="3255" name="AutoShape 94"/>
              <p:cNvSpPr>
                <a:spLocks noChangeArrowheads="1"/>
              </p:cNvSpPr>
              <p:nvPr/>
            </p:nvSpPr>
            <p:spPr bwMode="auto">
              <a:xfrm>
                <a:off x="4935" y="3428"/>
                <a:ext cx="347" cy="151"/>
              </a:xfrm>
              <a:prstGeom prst="parallelogram">
                <a:avLst>
                  <a:gd name="adj" fmla="val 8852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56" name="Rectangle 95"/>
              <p:cNvSpPr>
                <a:spLocks noChangeArrowheads="1"/>
              </p:cNvSpPr>
              <p:nvPr/>
            </p:nvSpPr>
            <p:spPr bwMode="auto">
              <a:xfrm>
                <a:off x="5111" y="2929"/>
                <a:ext cx="165" cy="503"/>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3257" name="Rectangle 96"/>
              <p:cNvSpPr>
                <a:spLocks noChangeArrowheads="1"/>
              </p:cNvSpPr>
              <p:nvPr/>
            </p:nvSpPr>
            <p:spPr bwMode="auto">
              <a:xfrm>
                <a:off x="4937" y="3072"/>
                <a:ext cx="220" cy="503"/>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58" name="AutoShape 97"/>
              <p:cNvSpPr>
                <a:spLocks noChangeArrowheads="1"/>
              </p:cNvSpPr>
              <p:nvPr/>
            </p:nvSpPr>
            <p:spPr bwMode="auto">
              <a:xfrm>
                <a:off x="4935" y="2925"/>
                <a:ext cx="347" cy="151"/>
              </a:xfrm>
              <a:prstGeom prst="parallelogram">
                <a:avLst>
                  <a:gd name="adj" fmla="val 8852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59" name="Line 98"/>
              <p:cNvSpPr>
                <a:spLocks noChangeShapeType="1"/>
              </p:cNvSpPr>
              <p:nvPr/>
            </p:nvSpPr>
            <p:spPr bwMode="auto">
              <a:xfrm>
                <a:off x="5282" y="2936"/>
                <a:ext cx="0" cy="492"/>
              </a:xfrm>
              <a:prstGeom prst="line">
                <a:avLst/>
              </a:prstGeom>
              <a:noFill/>
              <a:ln w="9525">
                <a:solidFill>
                  <a:schemeClr val="tx1"/>
                </a:solidFill>
                <a:round/>
                <a:headEnd/>
                <a:tailEnd/>
              </a:ln>
            </p:spPr>
            <p:txBody>
              <a:bodyPr wrap="none" anchor="ctr"/>
              <a:lstStyle/>
              <a:p>
                <a:endParaRPr lang="it-IT"/>
              </a:p>
            </p:txBody>
          </p:sp>
          <p:sp>
            <p:nvSpPr>
              <p:cNvPr id="3260" name="Line 99"/>
              <p:cNvSpPr>
                <a:spLocks noChangeShapeType="1"/>
              </p:cNvSpPr>
              <p:nvPr/>
            </p:nvSpPr>
            <p:spPr bwMode="auto">
              <a:xfrm flipH="1">
                <a:off x="5157" y="3428"/>
                <a:ext cx="125" cy="147"/>
              </a:xfrm>
              <a:prstGeom prst="line">
                <a:avLst/>
              </a:prstGeom>
              <a:noFill/>
              <a:ln w="9525">
                <a:solidFill>
                  <a:schemeClr val="tx1"/>
                </a:solidFill>
                <a:round/>
                <a:headEnd/>
                <a:tailEnd/>
              </a:ln>
            </p:spPr>
            <p:txBody>
              <a:bodyPr wrap="none" anchor="ctr"/>
              <a:lstStyle/>
              <a:p>
                <a:endParaRPr lang="it-IT"/>
              </a:p>
            </p:txBody>
          </p:sp>
          <p:sp>
            <p:nvSpPr>
              <p:cNvPr id="3261" name="Rectangle 100"/>
              <p:cNvSpPr>
                <a:spLocks noChangeArrowheads="1"/>
              </p:cNvSpPr>
              <p:nvPr/>
            </p:nvSpPr>
            <p:spPr bwMode="auto">
              <a:xfrm>
                <a:off x="4965" y="3138"/>
                <a:ext cx="146" cy="290"/>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3262" name="Rectangle 101"/>
              <p:cNvSpPr>
                <a:spLocks noChangeArrowheads="1"/>
              </p:cNvSpPr>
              <p:nvPr/>
            </p:nvSpPr>
            <p:spPr bwMode="auto">
              <a:xfrm>
                <a:off x="4986" y="3225"/>
                <a:ext cx="111" cy="103"/>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sp>
        <p:nvSpPr>
          <p:cNvPr id="3127" name="Line 102"/>
          <p:cNvSpPr>
            <a:spLocks noChangeShapeType="1"/>
          </p:cNvSpPr>
          <p:nvPr/>
        </p:nvSpPr>
        <p:spPr bwMode="auto">
          <a:xfrm rot="5400000" flipH="1">
            <a:off x="7460456" y="4572794"/>
            <a:ext cx="611188" cy="0"/>
          </a:xfrm>
          <a:prstGeom prst="line">
            <a:avLst/>
          </a:prstGeom>
          <a:noFill/>
          <a:ln w="12700">
            <a:solidFill>
              <a:schemeClr val="tx1"/>
            </a:solidFill>
            <a:round/>
            <a:headEnd/>
            <a:tailEnd/>
          </a:ln>
        </p:spPr>
        <p:txBody>
          <a:bodyPr wrap="none" anchor="ctr"/>
          <a:lstStyle/>
          <a:p>
            <a:endParaRPr lang="it-IT"/>
          </a:p>
        </p:txBody>
      </p:sp>
      <p:sp>
        <p:nvSpPr>
          <p:cNvPr id="3128" name="Line 103"/>
          <p:cNvSpPr>
            <a:spLocks noChangeShapeType="1"/>
          </p:cNvSpPr>
          <p:nvPr/>
        </p:nvSpPr>
        <p:spPr bwMode="auto">
          <a:xfrm rot="-5400000">
            <a:off x="7814469" y="4825206"/>
            <a:ext cx="0" cy="103188"/>
          </a:xfrm>
          <a:prstGeom prst="line">
            <a:avLst/>
          </a:prstGeom>
          <a:noFill/>
          <a:ln w="12700">
            <a:solidFill>
              <a:schemeClr val="tx1"/>
            </a:solidFill>
            <a:round/>
            <a:headEnd/>
            <a:tailEnd/>
          </a:ln>
        </p:spPr>
        <p:txBody>
          <a:bodyPr wrap="none" anchor="ctr"/>
          <a:lstStyle/>
          <a:p>
            <a:endParaRPr lang="it-IT"/>
          </a:p>
        </p:txBody>
      </p:sp>
      <p:sp>
        <p:nvSpPr>
          <p:cNvPr id="3129" name="Line 104"/>
          <p:cNvSpPr>
            <a:spLocks noChangeShapeType="1"/>
          </p:cNvSpPr>
          <p:nvPr/>
        </p:nvSpPr>
        <p:spPr bwMode="auto">
          <a:xfrm rot="-5400000">
            <a:off x="7804150" y="4356100"/>
            <a:ext cx="0" cy="88900"/>
          </a:xfrm>
          <a:prstGeom prst="line">
            <a:avLst/>
          </a:prstGeom>
          <a:noFill/>
          <a:ln w="12700">
            <a:solidFill>
              <a:schemeClr val="tx1"/>
            </a:solidFill>
            <a:round/>
            <a:headEnd/>
            <a:tailEnd/>
          </a:ln>
        </p:spPr>
        <p:txBody>
          <a:bodyPr wrap="none" anchor="ctr"/>
          <a:lstStyle/>
          <a:p>
            <a:endParaRPr lang="it-IT"/>
          </a:p>
        </p:txBody>
      </p:sp>
      <p:sp>
        <p:nvSpPr>
          <p:cNvPr id="3130" name="Line 105"/>
          <p:cNvSpPr>
            <a:spLocks noChangeShapeType="1"/>
          </p:cNvSpPr>
          <p:nvPr/>
        </p:nvSpPr>
        <p:spPr bwMode="auto">
          <a:xfrm flipV="1">
            <a:off x="6483350" y="2497138"/>
            <a:ext cx="458788" cy="207962"/>
          </a:xfrm>
          <a:prstGeom prst="line">
            <a:avLst/>
          </a:prstGeom>
          <a:noFill/>
          <a:ln w="12700">
            <a:solidFill>
              <a:schemeClr val="tx1"/>
            </a:solidFill>
            <a:round/>
            <a:headEnd/>
            <a:tailEnd/>
          </a:ln>
        </p:spPr>
        <p:txBody>
          <a:bodyPr wrap="none" anchor="ctr"/>
          <a:lstStyle/>
          <a:p>
            <a:endParaRPr lang="it-IT"/>
          </a:p>
        </p:txBody>
      </p:sp>
      <p:sp>
        <p:nvSpPr>
          <p:cNvPr id="3131" name="Line 106"/>
          <p:cNvSpPr>
            <a:spLocks noChangeShapeType="1"/>
          </p:cNvSpPr>
          <p:nvPr/>
        </p:nvSpPr>
        <p:spPr bwMode="auto">
          <a:xfrm>
            <a:off x="7418388" y="2481263"/>
            <a:ext cx="485775" cy="207962"/>
          </a:xfrm>
          <a:prstGeom prst="line">
            <a:avLst/>
          </a:prstGeom>
          <a:noFill/>
          <a:ln w="12700">
            <a:solidFill>
              <a:schemeClr val="tx1"/>
            </a:solidFill>
            <a:round/>
            <a:headEnd/>
            <a:tailEnd/>
          </a:ln>
        </p:spPr>
        <p:txBody>
          <a:bodyPr wrap="none" anchor="ctr"/>
          <a:lstStyle/>
          <a:p>
            <a:endParaRPr lang="it-IT"/>
          </a:p>
        </p:txBody>
      </p:sp>
      <p:sp>
        <p:nvSpPr>
          <p:cNvPr id="3132" name="Line 107"/>
          <p:cNvSpPr>
            <a:spLocks noChangeShapeType="1"/>
          </p:cNvSpPr>
          <p:nvPr/>
        </p:nvSpPr>
        <p:spPr bwMode="auto">
          <a:xfrm flipH="1">
            <a:off x="7937500" y="2817813"/>
            <a:ext cx="241300" cy="681037"/>
          </a:xfrm>
          <a:prstGeom prst="line">
            <a:avLst/>
          </a:prstGeom>
          <a:noFill/>
          <a:ln w="12700">
            <a:solidFill>
              <a:schemeClr val="tx1"/>
            </a:solidFill>
            <a:round/>
            <a:headEnd/>
            <a:tailEnd/>
          </a:ln>
        </p:spPr>
        <p:txBody>
          <a:bodyPr wrap="none" anchor="ctr"/>
          <a:lstStyle/>
          <a:p>
            <a:endParaRPr lang="it-IT"/>
          </a:p>
        </p:txBody>
      </p:sp>
      <p:sp>
        <p:nvSpPr>
          <p:cNvPr id="3133" name="Line 108"/>
          <p:cNvSpPr>
            <a:spLocks noChangeShapeType="1"/>
          </p:cNvSpPr>
          <p:nvPr/>
        </p:nvSpPr>
        <p:spPr bwMode="auto">
          <a:xfrm>
            <a:off x="7167563" y="2593975"/>
            <a:ext cx="0" cy="431800"/>
          </a:xfrm>
          <a:prstGeom prst="line">
            <a:avLst/>
          </a:prstGeom>
          <a:noFill/>
          <a:ln w="12700">
            <a:solidFill>
              <a:schemeClr val="tx1"/>
            </a:solidFill>
            <a:round/>
            <a:headEnd/>
            <a:tailEnd/>
          </a:ln>
        </p:spPr>
        <p:txBody>
          <a:bodyPr wrap="none" anchor="ctr"/>
          <a:lstStyle/>
          <a:p>
            <a:endParaRPr lang="it-IT"/>
          </a:p>
        </p:txBody>
      </p:sp>
      <p:sp>
        <p:nvSpPr>
          <p:cNvPr id="3134" name="Line 109"/>
          <p:cNvSpPr>
            <a:spLocks noChangeShapeType="1"/>
          </p:cNvSpPr>
          <p:nvPr/>
        </p:nvSpPr>
        <p:spPr bwMode="auto">
          <a:xfrm>
            <a:off x="7192963" y="3241675"/>
            <a:ext cx="534987" cy="368300"/>
          </a:xfrm>
          <a:prstGeom prst="line">
            <a:avLst/>
          </a:prstGeom>
          <a:noFill/>
          <a:ln w="12700">
            <a:solidFill>
              <a:schemeClr val="tx1"/>
            </a:solidFill>
            <a:round/>
            <a:headEnd/>
            <a:tailEnd/>
          </a:ln>
        </p:spPr>
        <p:txBody>
          <a:bodyPr wrap="none" anchor="ctr"/>
          <a:lstStyle/>
          <a:p>
            <a:endParaRPr lang="it-IT"/>
          </a:p>
        </p:txBody>
      </p:sp>
      <p:sp>
        <p:nvSpPr>
          <p:cNvPr id="3135" name="Line 110"/>
          <p:cNvSpPr>
            <a:spLocks noChangeShapeType="1"/>
          </p:cNvSpPr>
          <p:nvPr/>
        </p:nvSpPr>
        <p:spPr bwMode="auto">
          <a:xfrm flipH="1">
            <a:off x="7653338" y="3706813"/>
            <a:ext cx="266700" cy="360362"/>
          </a:xfrm>
          <a:prstGeom prst="line">
            <a:avLst/>
          </a:prstGeom>
          <a:noFill/>
          <a:ln w="12700">
            <a:solidFill>
              <a:schemeClr val="tx1"/>
            </a:solidFill>
            <a:round/>
            <a:headEnd/>
            <a:tailEnd/>
          </a:ln>
        </p:spPr>
        <p:txBody>
          <a:bodyPr wrap="none" anchor="ctr"/>
          <a:lstStyle/>
          <a:p>
            <a:endParaRPr lang="it-IT"/>
          </a:p>
        </p:txBody>
      </p:sp>
      <p:sp>
        <p:nvSpPr>
          <p:cNvPr id="3136" name="Line 111"/>
          <p:cNvSpPr>
            <a:spLocks noChangeShapeType="1"/>
          </p:cNvSpPr>
          <p:nvPr/>
        </p:nvSpPr>
        <p:spPr bwMode="auto">
          <a:xfrm flipH="1">
            <a:off x="7426325" y="2786063"/>
            <a:ext cx="560388" cy="384175"/>
          </a:xfrm>
          <a:prstGeom prst="line">
            <a:avLst/>
          </a:prstGeom>
          <a:noFill/>
          <a:ln w="12700">
            <a:solidFill>
              <a:schemeClr val="tx1"/>
            </a:solidFill>
            <a:round/>
            <a:headEnd/>
            <a:tailEnd/>
          </a:ln>
        </p:spPr>
        <p:txBody>
          <a:bodyPr wrap="none" anchor="ctr"/>
          <a:lstStyle/>
          <a:p>
            <a:endParaRPr lang="it-IT"/>
          </a:p>
        </p:txBody>
      </p:sp>
      <p:sp>
        <p:nvSpPr>
          <p:cNvPr id="3137" name="Line 112"/>
          <p:cNvSpPr>
            <a:spLocks noChangeShapeType="1"/>
          </p:cNvSpPr>
          <p:nvPr/>
        </p:nvSpPr>
        <p:spPr bwMode="auto">
          <a:xfrm flipH="1">
            <a:off x="7435850" y="2225675"/>
            <a:ext cx="350838" cy="255588"/>
          </a:xfrm>
          <a:prstGeom prst="line">
            <a:avLst/>
          </a:prstGeom>
          <a:noFill/>
          <a:ln w="12700">
            <a:solidFill>
              <a:schemeClr val="tx1"/>
            </a:solidFill>
            <a:round/>
            <a:headEnd/>
            <a:tailEnd/>
          </a:ln>
        </p:spPr>
        <p:txBody>
          <a:bodyPr wrap="none" anchor="ctr"/>
          <a:lstStyle/>
          <a:p>
            <a:endParaRPr lang="it-IT"/>
          </a:p>
        </p:txBody>
      </p:sp>
      <p:sp>
        <p:nvSpPr>
          <p:cNvPr id="3138" name="Line 113"/>
          <p:cNvSpPr>
            <a:spLocks noChangeShapeType="1"/>
          </p:cNvSpPr>
          <p:nvPr/>
        </p:nvSpPr>
        <p:spPr bwMode="auto">
          <a:xfrm flipH="1">
            <a:off x="8153400" y="2401888"/>
            <a:ext cx="201613" cy="176212"/>
          </a:xfrm>
          <a:prstGeom prst="line">
            <a:avLst/>
          </a:prstGeom>
          <a:noFill/>
          <a:ln w="12700">
            <a:solidFill>
              <a:schemeClr val="tx1"/>
            </a:solidFill>
            <a:round/>
            <a:headEnd/>
            <a:tailEnd/>
          </a:ln>
        </p:spPr>
        <p:txBody>
          <a:bodyPr wrap="none" anchor="ctr"/>
          <a:lstStyle/>
          <a:p>
            <a:endParaRPr lang="it-IT"/>
          </a:p>
        </p:txBody>
      </p:sp>
      <p:grpSp>
        <p:nvGrpSpPr>
          <p:cNvPr id="3139" name="Group 114"/>
          <p:cNvGrpSpPr>
            <a:grpSpLocks/>
          </p:cNvGrpSpPr>
          <p:nvPr/>
        </p:nvGrpSpPr>
        <p:grpSpPr bwMode="auto">
          <a:xfrm>
            <a:off x="5964238" y="2593975"/>
            <a:ext cx="501650" cy="233363"/>
            <a:chOff x="3600" y="219"/>
            <a:chExt cx="360" cy="175"/>
          </a:xfrm>
        </p:grpSpPr>
        <p:sp>
          <p:nvSpPr>
            <p:cNvPr id="3240" name="Oval 115"/>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241" name="Line 116"/>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242" name="Line 117"/>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243" name="Rectangle 11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244" name="Oval 11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245" name="Group 120"/>
            <p:cNvGrpSpPr>
              <a:grpSpLocks/>
            </p:cNvGrpSpPr>
            <p:nvPr/>
          </p:nvGrpSpPr>
          <p:grpSpPr bwMode="auto">
            <a:xfrm>
              <a:off x="3686" y="244"/>
              <a:ext cx="177" cy="66"/>
              <a:chOff x="2848" y="848"/>
              <a:chExt cx="140" cy="98"/>
            </a:xfrm>
          </p:grpSpPr>
          <p:sp>
            <p:nvSpPr>
              <p:cNvPr id="3250" name="Line 12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51" name="Line 12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52" name="Line 12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246" name="Group 124"/>
            <p:cNvGrpSpPr>
              <a:grpSpLocks/>
            </p:cNvGrpSpPr>
            <p:nvPr/>
          </p:nvGrpSpPr>
          <p:grpSpPr bwMode="auto">
            <a:xfrm flipV="1">
              <a:off x="3686" y="243"/>
              <a:ext cx="177" cy="66"/>
              <a:chOff x="2848" y="848"/>
              <a:chExt cx="140" cy="98"/>
            </a:xfrm>
          </p:grpSpPr>
          <p:sp>
            <p:nvSpPr>
              <p:cNvPr id="3247" name="Line 12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48" name="Line 12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49" name="Line 12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0" name="Group 128"/>
          <p:cNvGrpSpPr>
            <a:grpSpLocks/>
          </p:cNvGrpSpPr>
          <p:nvPr/>
        </p:nvGrpSpPr>
        <p:grpSpPr bwMode="auto">
          <a:xfrm>
            <a:off x="6916738" y="2365375"/>
            <a:ext cx="501650" cy="233363"/>
            <a:chOff x="3600" y="219"/>
            <a:chExt cx="360" cy="175"/>
          </a:xfrm>
        </p:grpSpPr>
        <p:sp>
          <p:nvSpPr>
            <p:cNvPr id="3227" name="Oval 129"/>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228" name="Line 130"/>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229" name="Line 131"/>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230" name="Rectangle 132"/>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231" name="Oval 133"/>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232" name="Group 134"/>
            <p:cNvGrpSpPr>
              <a:grpSpLocks/>
            </p:cNvGrpSpPr>
            <p:nvPr/>
          </p:nvGrpSpPr>
          <p:grpSpPr bwMode="auto">
            <a:xfrm>
              <a:off x="3686" y="244"/>
              <a:ext cx="177" cy="66"/>
              <a:chOff x="2848" y="848"/>
              <a:chExt cx="140" cy="98"/>
            </a:xfrm>
          </p:grpSpPr>
          <p:sp>
            <p:nvSpPr>
              <p:cNvPr id="3237" name="Line 13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38" name="Line 13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39" name="Line 13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233" name="Group 138"/>
            <p:cNvGrpSpPr>
              <a:grpSpLocks/>
            </p:cNvGrpSpPr>
            <p:nvPr/>
          </p:nvGrpSpPr>
          <p:grpSpPr bwMode="auto">
            <a:xfrm flipV="1">
              <a:off x="3686" y="243"/>
              <a:ext cx="177" cy="66"/>
              <a:chOff x="2848" y="848"/>
              <a:chExt cx="140" cy="98"/>
            </a:xfrm>
          </p:grpSpPr>
          <p:sp>
            <p:nvSpPr>
              <p:cNvPr id="3234" name="Line 139"/>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35" name="Line 140"/>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36" name="Line 141"/>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1" name="Group 142"/>
          <p:cNvGrpSpPr>
            <a:grpSpLocks/>
          </p:cNvGrpSpPr>
          <p:nvPr/>
        </p:nvGrpSpPr>
        <p:grpSpPr bwMode="auto">
          <a:xfrm>
            <a:off x="6934200" y="3022600"/>
            <a:ext cx="501650" cy="233363"/>
            <a:chOff x="3600" y="219"/>
            <a:chExt cx="360" cy="175"/>
          </a:xfrm>
        </p:grpSpPr>
        <p:sp>
          <p:nvSpPr>
            <p:cNvPr id="3214" name="Oval 143"/>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215" name="Line 144"/>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216" name="Line 145"/>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217" name="Rectangle 146"/>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218" name="Oval 147"/>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219" name="Group 148"/>
            <p:cNvGrpSpPr>
              <a:grpSpLocks/>
            </p:cNvGrpSpPr>
            <p:nvPr/>
          </p:nvGrpSpPr>
          <p:grpSpPr bwMode="auto">
            <a:xfrm>
              <a:off x="3686" y="244"/>
              <a:ext cx="177" cy="66"/>
              <a:chOff x="2848" y="848"/>
              <a:chExt cx="140" cy="98"/>
            </a:xfrm>
          </p:grpSpPr>
          <p:sp>
            <p:nvSpPr>
              <p:cNvPr id="3224" name="Line 149"/>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25" name="Line 150"/>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26" name="Line 151"/>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220" name="Group 152"/>
            <p:cNvGrpSpPr>
              <a:grpSpLocks/>
            </p:cNvGrpSpPr>
            <p:nvPr/>
          </p:nvGrpSpPr>
          <p:grpSpPr bwMode="auto">
            <a:xfrm flipV="1">
              <a:off x="3686" y="243"/>
              <a:ext cx="177" cy="66"/>
              <a:chOff x="2848" y="848"/>
              <a:chExt cx="140" cy="98"/>
            </a:xfrm>
          </p:grpSpPr>
          <p:sp>
            <p:nvSpPr>
              <p:cNvPr id="3221" name="Line 153"/>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22" name="Line 154"/>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23" name="Line 155"/>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2" name="Group 156"/>
          <p:cNvGrpSpPr>
            <a:grpSpLocks/>
          </p:cNvGrpSpPr>
          <p:nvPr/>
        </p:nvGrpSpPr>
        <p:grpSpPr bwMode="auto">
          <a:xfrm>
            <a:off x="7904163" y="2573338"/>
            <a:ext cx="500062" cy="233362"/>
            <a:chOff x="3600" y="219"/>
            <a:chExt cx="360" cy="175"/>
          </a:xfrm>
        </p:grpSpPr>
        <p:sp>
          <p:nvSpPr>
            <p:cNvPr id="3201" name="Oval 157"/>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202" name="Line 158"/>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203" name="Line 159"/>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204" name="Rectangle 160"/>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205" name="Oval 161"/>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206" name="Group 162"/>
            <p:cNvGrpSpPr>
              <a:grpSpLocks/>
            </p:cNvGrpSpPr>
            <p:nvPr/>
          </p:nvGrpSpPr>
          <p:grpSpPr bwMode="auto">
            <a:xfrm>
              <a:off x="3686" y="244"/>
              <a:ext cx="177" cy="66"/>
              <a:chOff x="2848" y="848"/>
              <a:chExt cx="140" cy="98"/>
            </a:xfrm>
          </p:grpSpPr>
          <p:sp>
            <p:nvSpPr>
              <p:cNvPr id="3211" name="Line 163"/>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12" name="Line 164"/>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13" name="Line 165"/>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207" name="Group 166"/>
            <p:cNvGrpSpPr>
              <a:grpSpLocks/>
            </p:cNvGrpSpPr>
            <p:nvPr/>
          </p:nvGrpSpPr>
          <p:grpSpPr bwMode="auto">
            <a:xfrm flipV="1">
              <a:off x="3686" y="243"/>
              <a:ext cx="177" cy="66"/>
              <a:chOff x="2848" y="848"/>
              <a:chExt cx="140" cy="98"/>
            </a:xfrm>
          </p:grpSpPr>
          <p:sp>
            <p:nvSpPr>
              <p:cNvPr id="3208" name="Line 167"/>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209" name="Line 168"/>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10" name="Line 169"/>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3" name="Group 170"/>
          <p:cNvGrpSpPr>
            <a:grpSpLocks/>
          </p:cNvGrpSpPr>
          <p:nvPr/>
        </p:nvGrpSpPr>
        <p:grpSpPr bwMode="auto">
          <a:xfrm>
            <a:off x="7710488" y="3470275"/>
            <a:ext cx="501650" cy="233363"/>
            <a:chOff x="3600" y="219"/>
            <a:chExt cx="360" cy="175"/>
          </a:xfrm>
        </p:grpSpPr>
        <p:sp>
          <p:nvSpPr>
            <p:cNvPr id="3188" name="Oval 171"/>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189" name="Line 172"/>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190" name="Line 173"/>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191" name="Rectangle 174"/>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192" name="Oval 175"/>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193" name="Group 176"/>
            <p:cNvGrpSpPr>
              <a:grpSpLocks/>
            </p:cNvGrpSpPr>
            <p:nvPr/>
          </p:nvGrpSpPr>
          <p:grpSpPr bwMode="auto">
            <a:xfrm>
              <a:off x="3686" y="244"/>
              <a:ext cx="177" cy="66"/>
              <a:chOff x="2848" y="848"/>
              <a:chExt cx="140" cy="98"/>
            </a:xfrm>
          </p:grpSpPr>
          <p:sp>
            <p:nvSpPr>
              <p:cNvPr id="3198" name="Line 177"/>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99" name="Line 178"/>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200" name="Line 179"/>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194" name="Group 180"/>
            <p:cNvGrpSpPr>
              <a:grpSpLocks/>
            </p:cNvGrpSpPr>
            <p:nvPr/>
          </p:nvGrpSpPr>
          <p:grpSpPr bwMode="auto">
            <a:xfrm flipV="1">
              <a:off x="3686" y="243"/>
              <a:ext cx="177" cy="66"/>
              <a:chOff x="2848" y="848"/>
              <a:chExt cx="140" cy="98"/>
            </a:xfrm>
          </p:grpSpPr>
          <p:sp>
            <p:nvSpPr>
              <p:cNvPr id="3195" name="Line 18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96" name="Line 18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97" name="Line 18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4" name="Group 184"/>
          <p:cNvGrpSpPr>
            <a:grpSpLocks/>
          </p:cNvGrpSpPr>
          <p:nvPr/>
        </p:nvGrpSpPr>
        <p:grpSpPr bwMode="auto">
          <a:xfrm>
            <a:off x="7377113" y="4054475"/>
            <a:ext cx="501650" cy="234950"/>
            <a:chOff x="3600" y="219"/>
            <a:chExt cx="360" cy="175"/>
          </a:xfrm>
        </p:grpSpPr>
        <p:sp>
          <p:nvSpPr>
            <p:cNvPr id="3175" name="Oval 185"/>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176" name="Line 186"/>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177" name="Line 187"/>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178" name="Rectangle 18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179" name="Oval 18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180" name="Group 190"/>
            <p:cNvGrpSpPr>
              <a:grpSpLocks/>
            </p:cNvGrpSpPr>
            <p:nvPr/>
          </p:nvGrpSpPr>
          <p:grpSpPr bwMode="auto">
            <a:xfrm>
              <a:off x="3686" y="244"/>
              <a:ext cx="177" cy="66"/>
              <a:chOff x="2848" y="848"/>
              <a:chExt cx="140" cy="98"/>
            </a:xfrm>
          </p:grpSpPr>
          <p:sp>
            <p:nvSpPr>
              <p:cNvPr id="3185" name="Line 19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86" name="Line 19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87" name="Line 19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181" name="Group 194"/>
            <p:cNvGrpSpPr>
              <a:grpSpLocks/>
            </p:cNvGrpSpPr>
            <p:nvPr/>
          </p:nvGrpSpPr>
          <p:grpSpPr bwMode="auto">
            <a:xfrm flipV="1">
              <a:off x="3686" y="243"/>
              <a:ext cx="177" cy="66"/>
              <a:chOff x="2848" y="848"/>
              <a:chExt cx="140" cy="98"/>
            </a:xfrm>
          </p:grpSpPr>
          <p:sp>
            <p:nvSpPr>
              <p:cNvPr id="3182" name="Line 19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83" name="Line 19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84" name="Line 19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5" name="Group 198"/>
          <p:cNvGrpSpPr>
            <a:grpSpLocks/>
          </p:cNvGrpSpPr>
          <p:nvPr/>
        </p:nvGrpSpPr>
        <p:grpSpPr bwMode="auto">
          <a:xfrm>
            <a:off x="6767513" y="4543425"/>
            <a:ext cx="500062" cy="233363"/>
            <a:chOff x="3600" y="219"/>
            <a:chExt cx="360" cy="175"/>
          </a:xfrm>
        </p:grpSpPr>
        <p:sp>
          <p:nvSpPr>
            <p:cNvPr id="3162" name="Oval 199"/>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163" name="Line 200"/>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164" name="Line 201"/>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165" name="Rectangle 202"/>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166" name="Oval 203"/>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167" name="Group 204"/>
            <p:cNvGrpSpPr>
              <a:grpSpLocks/>
            </p:cNvGrpSpPr>
            <p:nvPr/>
          </p:nvGrpSpPr>
          <p:grpSpPr bwMode="auto">
            <a:xfrm>
              <a:off x="3686" y="244"/>
              <a:ext cx="177" cy="66"/>
              <a:chOff x="2848" y="848"/>
              <a:chExt cx="140" cy="98"/>
            </a:xfrm>
          </p:grpSpPr>
          <p:sp>
            <p:nvSpPr>
              <p:cNvPr id="3172" name="Line 20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73" name="Line 20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74" name="Line 20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168" name="Group 208"/>
            <p:cNvGrpSpPr>
              <a:grpSpLocks/>
            </p:cNvGrpSpPr>
            <p:nvPr/>
          </p:nvGrpSpPr>
          <p:grpSpPr bwMode="auto">
            <a:xfrm flipV="1">
              <a:off x="3686" y="243"/>
              <a:ext cx="177" cy="66"/>
              <a:chOff x="2848" y="848"/>
              <a:chExt cx="140" cy="98"/>
            </a:xfrm>
          </p:grpSpPr>
          <p:sp>
            <p:nvSpPr>
              <p:cNvPr id="3169" name="Line 209"/>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70" name="Line 210"/>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71" name="Line 211"/>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3146" name="Group 212"/>
          <p:cNvGrpSpPr>
            <a:grpSpLocks/>
          </p:cNvGrpSpPr>
          <p:nvPr/>
        </p:nvGrpSpPr>
        <p:grpSpPr bwMode="auto">
          <a:xfrm>
            <a:off x="5964238" y="4167188"/>
            <a:ext cx="501650" cy="233362"/>
            <a:chOff x="3600" y="219"/>
            <a:chExt cx="360" cy="175"/>
          </a:xfrm>
        </p:grpSpPr>
        <p:sp>
          <p:nvSpPr>
            <p:cNvPr id="3149" name="Oval 213"/>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3150" name="Line 214"/>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3151" name="Line 215"/>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3152" name="Rectangle 216"/>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3153" name="Oval 217"/>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3154" name="Group 218"/>
            <p:cNvGrpSpPr>
              <a:grpSpLocks/>
            </p:cNvGrpSpPr>
            <p:nvPr/>
          </p:nvGrpSpPr>
          <p:grpSpPr bwMode="auto">
            <a:xfrm>
              <a:off x="3686" y="244"/>
              <a:ext cx="177" cy="66"/>
              <a:chOff x="2848" y="848"/>
              <a:chExt cx="140" cy="98"/>
            </a:xfrm>
          </p:grpSpPr>
          <p:sp>
            <p:nvSpPr>
              <p:cNvPr id="3159" name="Line 219"/>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60" name="Line 220"/>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61" name="Line 221"/>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3155" name="Group 222"/>
            <p:cNvGrpSpPr>
              <a:grpSpLocks/>
            </p:cNvGrpSpPr>
            <p:nvPr/>
          </p:nvGrpSpPr>
          <p:grpSpPr bwMode="auto">
            <a:xfrm flipV="1">
              <a:off x="3686" y="243"/>
              <a:ext cx="177" cy="66"/>
              <a:chOff x="2848" y="848"/>
              <a:chExt cx="140" cy="98"/>
            </a:xfrm>
          </p:grpSpPr>
          <p:sp>
            <p:nvSpPr>
              <p:cNvPr id="3156" name="Line 223"/>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3157" name="Line 224"/>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3158" name="Line 225"/>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sp>
        <p:nvSpPr>
          <p:cNvPr id="3147" name="Freeform 226"/>
          <p:cNvSpPr>
            <a:spLocks/>
          </p:cNvSpPr>
          <p:nvPr/>
        </p:nvSpPr>
        <p:spPr bwMode="auto">
          <a:xfrm>
            <a:off x="5391150" y="2266950"/>
            <a:ext cx="2724150" cy="2447925"/>
          </a:xfrm>
          <a:custGeom>
            <a:avLst/>
            <a:gdLst>
              <a:gd name="T0" fmla="*/ 0 w 1716"/>
              <a:gd name="T1" fmla="*/ 0 h 1542"/>
              <a:gd name="T2" fmla="*/ 2147483647 w 1716"/>
              <a:gd name="T3" fmla="*/ 2147483647 h 1542"/>
              <a:gd name="T4" fmla="*/ 2147483647 w 1716"/>
              <a:gd name="T5" fmla="*/ 2147483647 h 1542"/>
              <a:gd name="T6" fmla="*/ 2147483647 w 1716"/>
              <a:gd name="T7" fmla="*/ 2147483647 h 1542"/>
              <a:gd name="T8" fmla="*/ 2147483647 w 1716"/>
              <a:gd name="T9" fmla="*/ 2147483647 h 1542"/>
              <a:gd name="T10" fmla="*/ 0 60000 65536"/>
              <a:gd name="T11" fmla="*/ 0 60000 65536"/>
              <a:gd name="T12" fmla="*/ 0 60000 65536"/>
              <a:gd name="T13" fmla="*/ 0 60000 65536"/>
              <a:gd name="T14" fmla="*/ 0 60000 65536"/>
              <a:gd name="T15" fmla="*/ 0 w 1716"/>
              <a:gd name="T16" fmla="*/ 0 h 1542"/>
              <a:gd name="T17" fmla="*/ 1716 w 1716"/>
              <a:gd name="T18" fmla="*/ 1542 h 1542"/>
            </a:gdLst>
            <a:ahLst/>
            <a:cxnLst>
              <a:cxn ang="T10">
                <a:pos x="T0" y="T1"/>
              </a:cxn>
              <a:cxn ang="T11">
                <a:pos x="T2" y="T3"/>
              </a:cxn>
              <a:cxn ang="T12">
                <a:pos x="T4" y="T5"/>
              </a:cxn>
              <a:cxn ang="T13">
                <a:pos x="T6" y="T7"/>
              </a:cxn>
              <a:cxn ang="T14">
                <a:pos x="T8" y="T9"/>
              </a:cxn>
            </a:cxnLst>
            <a:rect l="T15" t="T16" r="T17" b="T18"/>
            <a:pathLst>
              <a:path w="1716" h="1542">
                <a:moveTo>
                  <a:pt x="0" y="0"/>
                </a:moveTo>
                <a:cubicBezTo>
                  <a:pt x="62" y="7"/>
                  <a:pt x="230" y="4"/>
                  <a:pt x="372" y="42"/>
                </a:cubicBezTo>
                <a:cubicBezTo>
                  <a:pt x="514" y="80"/>
                  <a:pt x="672" y="114"/>
                  <a:pt x="852" y="228"/>
                </a:cubicBezTo>
                <a:cubicBezTo>
                  <a:pt x="1032" y="342"/>
                  <a:pt x="1308" y="507"/>
                  <a:pt x="1452" y="726"/>
                </a:cubicBezTo>
                <a:cubicBezTo>
                  <a:pt x="1596" y="945"/>
                  <a:pt x="1661" y="1372"/>
                  <a:pt x="1716" y="1542"/>
                </a:cubicBezTo>
              </a:path>
            </a:pathLst>
          </a:custGeom>
          <a:noFill/>
          <a:ln w="76200" cmpd="sng">
            <a:solidFill>
              <a:srgbClr val="FF0000"/>
            </a:solidFill>
            <a:round/>
            <a:headEnd type="triangle" w="med" len="med"/>
            <a:tailEnd type="triangle" w="med" len="med"/>
          </a:ln>
        </p:spPr>
        <p:txBody>
          <a:bodyPr wrap="none" anchor="ctr"/>
          <a:lstStyle/>
          <a:p>
            <a:endParaRPr lang="it-IT"/>
          </a:p>
        </p:txBody>
      </p:sp>
      <p:sp>
        <p:nvSpPr>
          <p:cNvPr id="3148" name="Line 227"/>
          <p:cNvSpPr>
            <a:spLocks noChangeShapeType="1"/>
          </p:cNvSpPr>
          <p:nvPr/>
        </p:nvSpPr>
        <p:spPr bwMode="auto">
          <a:xfrm flipV="1">
            <a:off x="6210300" y="4398963"/>
            <a:ext cx="1588" cy="220662"/>
          </a:xfrm>
          <a:prstGeom prst="line">
            <a:avLst/>
          </a:prstGeom>
          <a:noFill/>
          <a:ln w="12700">
            <a:solidFill>
              <a:schemeClr val="tx1"/>
            </a:solidFill>
            <a:round/>
            <a:headEnd/>
            <a:tailEn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5" name="Rectangle 15"/>
          <p:cNvSpPr>
            <a:spLocks noGrp="1" noChangeArrowheads="1"/>
          </p:cNvSpPr>
          <p:nvPr>
            <p:ph type="title"/>
          </p:nvPr>
        </p:nvSpPr>
        <p:spPr/>
        <p:txBody>
          <a:bodyPr/>
          <a:lstStyle/>
          <a:p>
            <a:r>
              <a:rPr lang="en-US" altLang="en-US" sz="2400" smtClean="0"/>
              <a:t>Network edge: servizio orientato alla connessione</a:t>
            </a:r>
          </a:p>
        </p:txBody>
      </p:sp>
      <p:sp>
        <p:nvSpPr>
          <p:cNvPr id="40966" name="Rectangle 16"/>
          <p:cNvSpPr>
            <a:spLocks noGrp="1" noChangeArrowheads="1"/>
          </p:cNvSpPr>
          <p:nvPr>
            <p:ph type="body" sz="half" idx="4294967295"/>
          </p:nvPr>
        </p:nvSpPr>
        <p:spPr>
          <a:xfrm>
            <a:off x="457200" y="1484313"/>
            <a:ext cx="4038600" cy="4752975"/>
          </a:xfrm>
        </p:spPr>
        <p:txBody>
          <a:bodyPr/>
          <a:lstStyle/>
          <a:p>
            <a:r>
              <a:rPr lang="en-US" altLang="en-US" sz="2000" smtClean="0"/>
              <a:t>Obiettivo: trasferire dati tra end system.</a:t>
            </a:r>
          </a:p>
          <a:p>
            <a:r>
              <a:rPr lang="en-US" altLang="en-US" sz="2000" smtClean="0"/>
              <a:t>handshaking: scambio di informazione di controllo prima della comunicazione </a:t>
            </a:r>
          </a:p>
          <a:p>
            <a:pPr lvl="1"/>
            <a:r>
              <a:rPr lang="en-US" altLang="en-US" sz="1800" smtClean="0"/>
              <a:t>Hello, hello ( protocollo umano)</a:t>
            </a:r>
          </a:p>
          <a:p>
            <a:pPr lvl="1"/>
            <a:r>
              <a:rPr lang="en-US" altLang="en-US" sz="1800" smtClean="0"/>
              <a:t>viene creato uno “stato” nei due host che comunicano</a:t>
            </a:r>
          </a:p>
          <a:p>
            <a:r>
              <a:rPr lang="en-US" altLang="en-US" sz="2000" smtClean="0"/>
              <a:t>TCP - Transmission Control Protocol </a:t>
            </a:r>
          </a:p>
          <a:p>
            <a:pPr lvl="1"/>
            <a:r>
              <a:rPr lang="en-US" altLang="en-US" sz="1800" smtClean="0"/>
              <a:t>Servizio orientato alla connessione in Internet</a:t>
            </a:r>
          </a:p>
          <a:p>
            <a:pPr lvl="1"/>
            <a:endParaRPr lang="en-US" altLang="en-US" sz="1800" smtClean="0"/>
          </a:p>
        </p:txBody>
      </p:sp>
      <p:sp>
        <p:nvSpPr>
          <p:cNvPr id="40967" name="Rectangle 17"/>
          <p:cNvSpPr>
            <a:spLocks noGrp="1" noChangeArrowheads="1"/>
          </p:cNvSpPr>
          <p:nvPr>
            <p:ph type="body" sz="half" idx="4294967295"/>
          </p:nvPr>
        </p:nvSpPr>
        <p:spPr>
          <a:xfrm>
            <a:off x="4648200" y="1484313"/>
            <a:ext cx="4038600" cy="4752975"/>
          </a:xfrm>
        </p:spPr>
        <p:txBody>
          <a:bodyPr/>
          <a:lstStyle/>
          <a:p>
            <a:r>
              <a:rPr lang="en-US" altLang="en-US" sz="2000" smtClean="0"/>
              <a:t>Servizio TCP [RFC 793]</a:t>
            </a:r>
          </a:p>
          <a:p>
            <a:r>
              <a:rPr lang="en-US" altLang="en-US" sz="2000" smtClean="0"/>
              <a:t>trasferimento affidabile e in ordine di flussi di byte</a:t>
            </a:r>
          </a:p>
          <a:p>
            <a:pPr lvl="1"/>
            <a:r>
              <a:rPr lang="en-US" altLang="en-US" sz="1800" smtClean="0"/>
              <a:t>perdita: conferma (acknowledgement) e ritrasmissioni</a:t>
            </a:r>
          </a:p>
          <a:p>
            <a:r>
              <a:rPr lang="en-US" altLang="en-US" sz="2000" smtClean="0"/>
              <a:t>controllo di flusso: </a:t>
            </a:r>
          </a:p>
          <a:p>
            <a:pPr lvl="1"/>
            <a:r>
              <a:rPr lang="en-US" altLang="en-US" sz="1800" smtClean="0"/>
              <a:t>il sender non “inonda” il receiver</a:t>
            </a:r>
          </a:p>
          <a:p>
            <a:r>
              <a:rPr lang="en-US" altLang="en-US" sz="2000" smtClean="0"/>
              <a:t>Controllo della congestione: </a:t>
            </a:r>
          </a:p>
          <a:p>
            <a:pPr lvl="1"/>
            <a:r>
              <a:rPr lang="en-US" altLang="en-US" sz="1800" smtClean="0"/>
              <a:t>Si diminuisce il ritmo (rate) di trasmissione se la rete è congestionata</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Rectangle 12"/>
          <p:cNvSpPr>
            <a:spLocks noGrp="1" noChangeArrowheads="1"/>
          </p:cNvSpPr>
          <p:nvPr>
            <p:ph type="title"/>
          </p:nvPr>
        </p:nvSpPr>
        <p:spPr/>
        <p:txBody>
          <a:bodyPr/>
          <a:lstStyle/>
          <a:p>
            <a:r>
              <a:rPr lang="en-US" altLang="en-US" smtClean="0"/>
              <a:t>Network edge: servizio connectionless</a:t>
            </a:r>
          </a:p>
        </p:txBody>
      </p:sp>
      <p:sp>
        <p:nvSpPr>
          <p:cNvPr id="41990" name="Rectangle 13"/>
          <p:cNvSpPr>
            <a:spLocks noGrp="1" noChangeArrowheads="1"/>
          </p:cNvSpPr>
          <p:nvPr>
            <p:ph type="body" sz="half" idx="4294967295"/>
          </p:nvPr>
        </p:nvSpPr>
        <p:spPr>
          <a:xfrm>
            <a:off x="457200" y="1484313"/>
            <a:ext cx="4038600" cy="4752975"/>
          </a:xfrm>
        </p:spPr>
        <p:txBody>
          <a:bodyPr/>
          <a:lstStyle/>
          <a:p>
            <a:r>
              <a:rPr lang="en-US" altLang="en-US" sz="2000" smtClean="0"/>
              <a:t>Obiettivo: trasferimento dati tra host</a:t>
            </a:r>
          </a:p>
          <a:p>
            <a:pPr lvl="1"/>
            <a:r>
              <a:rPr lang="en-US" altLang="en-US" sz="1800" smtClean="0"/>
              <a:t>Lo stesso di prima !</a:t>
            </a:r>
          </a:p>
          <a:p>
            <a:pPr lvl="1">
              <a:buFontTx/>
              <a:buNone/>
            </a:pPr>
            <a:endParaRPr lang="en-US" altLang="en-US" sz="1800" smtClean="0"/>
          </a:p>
          <a:p>
            <a:r>
              <a:rPr lang="en-US" altLang="en-US" sz="2000" smtClean="0"/>
              <a:t>UDP - User Datagram Protocol [RFC 768]: il servizio connectionless di Internet</a:t>
            </a:r>
          </a:p>
          <a:p>
            <a:pPr lvl="1"/>
            <a:endParaRPr lang="en-US" altLang="en-US" sz="1800" smtClean="0"/>
          </a:p>
          <a:p>
            <a:pPr lvl="1"/>
            <a:r>
              <a:rPr lang="en-US" altLang="en-US" sz="1800" smtClean="0"/>
              <a:t>Trasferimento dati non affidabile</a:t>
            </a:r>
          </a:p>
          <a:p>
            <a:pPr lvl="1"/>
            <a:r>
              <a:rPr lang="en-US" altLang="en-US" sz="1800" smtClean="0"/>
              <a:t>Non c’è controllo di flusso</a:t>
            </a:r>
          </a:p>
          <a:p>
            <a:pPr lvl="1"/>
            <a:r>
              <a:rPr lang="en-US" altLang="en-US" sz="1800" smtClean="0"/>
              <a:t>Non c’è controllo della congestione</a:t>
            </a:r>
          </a:p>
        </p:txBody>
      </p:sp>
      <p:sp>
        <p:nvSpPr>
          <p:cNvPr id="41991" name="Rectangle 14"/>
          <p:cNvSpPr>
            <a:spLocks noGrp="1" noChangeArrowheads="1"/>
          </p:cNvSpPr>
          <p:nvPr>
            <p:ph type="body" sz="half" idx="4294967295"/>
          </p:nvPr>
        </p:nvSpPr>
        <p:spPr>
          <a:xfrm>
            <a:off x="4648200" y="1484313"/>
            <a:ext cx="4038600" cy="4752975"/>
          </a:xfrm>
        </p:spPr>
        <p:txBody>
          <a:bodyPr/>
          <a:lstStyle/>
          <a:p>
            <a:r>
              <a:rPr lang="en-US" altLang="en-US" sz="2000" smtClean="0"/>
              <a:t>Appl. che usano TCP: </a:t>
            </a:r>
          </a:p>
          <a:p>
            <a:pPr lvl="1"/>
            <a:r>
              <a:rPr lang="en-US" altLang="en-US" sz="1800" smtClean="0"/>
              <a:t>HTTP (WWW), FTP (file transfer), Telnet (remote login), SMTP (email)</a:t>
            </a:r>
          </a:p>
          <a:p>
            <a:endParaRPr lang="en-US" altLang="en-US" sz="2000" smtClean="0"/>
          </a:p>
          <a:p>
            <a:r>
              <a:rPr lang="en-US" altLang="en-US" sz="2000" smtClean="0"/>
              <a:t>Appl. che usano UDP:</a:t>
            </a:r>
          </a:p>
          <a:p>
            <a:pPr lvl="1"/>
            <a:r>
              <a:rPr lang="en-US" altLang="en-US" sz="1800" smtClean="0"/>
              <a:t>streaming audio/video teleconferenza, telefonia su Internet, SNMP (management)</a:t>
            </a: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8" name="Rectangle 246"/>
          <p:cNvSpPr>
            <a:spLocks noGrp="1" noChangeArrowheads="1"/>
          </p:cNvSpPr>
          <p:nvPr>
            <p:ph type="title"/>
          </p:nvPr>
        </p:nvSpPr>
        <p:spPr/>
        <p:txBody>
          <a:bodyPr/>
          <a:lstStyle/>
          <a:p>
            <a:r>
              <a:rPr lang="en-US" smtClean="0"/>
              <a:t>Internet: il cuore della rete</a:t>
            </a:r>
          </a:p>
        </p:txBody>
      </p:sp>
      <p:sp>
        <p:nvSpPr>
          <p:cNvPr id="4119" name="Rectangle 247"/>
          <p:cNvSpPr>
            <a:spLocks noGrp="1" noChangeArrowheads="1"/>
          </p:cNvSpPr>
          <p:nvPr>
            <p:ph type="body" idx="4294967295"/>
          </p:nvPr>
        </p:nvSpPr>
        <p:spPr>
          <a:xfrm>
            <a:off x="457200" y="1484313"/>
            <a:ext cx="4557713" cy="4752975"/>
          </a:xfrm>
        </p:spPr>
        <p:txBody>
          <a:bodyPr/>
          <a:lstStyle/>
          <a:p>
            <a:r>
              <a:rPr lang="en-US" sz="2000" smtClean="0"/>
              <a:t>Ragnatela di router</a:t>
            </a:r>
          </a:p>
          <a:p>
            <a:r>
              <a:rPr lang="en-US" sz="2000" smtClean="0"/>
              <a:t>Come avviene il trasferimento dei dati nelle reti?</a:t>
            </a:r>
          </a:p>
          <a:p>
            <a:pPr lvl="1"/>
            <a:r>
              <a:rPr lang="en-US" sz="1800" smtClean="0"/>
              <a:t>Commutazione di circuito: circuito dedicato per ogni chiamata (es. rete telefonica) le risorse sono assegnate (riservate) per tutta la durata della sessione</a:t>
            </a:r>
          </a:p>
          <a:p>
            <a:pPr lvl="1"/>
            <a:r>
              <a:rPr lang="en-US" sz="1800" smtClean="0"/>
              <a:t>Commutazione di pacchetto: i dati sono inviati in rete scomponendoli in “pezzi” detti ‘pacchetti’ e le risorse di rete vengono assegnate su richiesta per cui può capitare che bisogna aspettare (analogia del ristorante) per accedere al link ovvero alla risorsa trasmissiva</a:t>
            </a:r>
          </a:p>
        </p:txBody>
      </p:sp>
      <p:sp>
        <p:nvSpPr>
          <p:cNvPr id="4120" name="Freeform 6"/>
          <p:cNvSpPr>
            <a:spLocks/>
          </p:cNvSpPr>
          <p:nvPr/>
        </p:nvSpPr>
        <p:spPr bwMode="auto">
          <a:xfrm>
            <a:off x="6769100" y="2193925"/>
            <a:ext cx="1798638" cy="1674813"/>
          </a:xfrm>
          <a:custGeom>
            <a:avLst/>
            <a:gdLst>
              <a:gd name="T0" fmla="*/ 2147483647 w 1292"/>
              <a:gd name="T1" fmla="*/ 2147483647 h 1255"/>
              <a:gd name="T2" fmla="*/ 2147483647 w 1292"/>
              <a:gd name="T3" fmla="*/ 2147483647 h 1255"/>
              <a:gd name="T4" fmla="*/ 2147483647 w 1292"/>
              <a:gd name="T5" fmla="*/ 2147483647 h 1255"/>
              <a:gd name="T6" fmla="*/ 2147483647 w 1292"/>
              <a:gd name="T7" fmla="*/ 2147483647 h 1255"/>
              <a:gd name="T8" fmla="*/ 2147483647 w 1292"/>
              <a:gd name="T9" fmla="*/ 2147483647 h 1255"/>
              <a:gd name="T10" fmla="*/ 2147483647 w 1292"/>
              <a:gd name="T11" fmla="*/ 2147483647 h 1255"/>
              <a:gd name="T12" fmla="*/ 2147483647 w 1292"/>
              <a:gd name="T13" fmla="*/ 2147483647 h 1255"/>
              <a:gd name="T14" fmla="*/ 2147483647 w 1292"/>
              <a:gd name="T15" fmla="*/ 2147483647 h 1255"/>
              <a:gd name="T16" fmla="*/ 2147483647 w 1292"/>
              <a:gd name="T17" fmla="*/ 2147483647 h 1255"/>
              <a:gd name="T18" fmla="*/ 2147483647 w 1292"/>
              <a:gd name="T19" fmla="*/ 2147483647 h 1255"/>
              <a:gd name="T20" fmla="*/ 2147483647 w 1292"/>
              <a:gd name="T21" fmla="*/ 2147483647 h 1255"/>
              <a:gd name="T22" fmla="*/ 2147483647 w 1292"/>
              <a:gd name="T23" fmla="*/ 2147483647 h 125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92"/>
              <a:gd name="T37" fmla="*/ 0 h 1255"/>
              <a:gd name="T38" fmla="*/ 1292 w 1292"/>
              <a:gd name="T39" fmla="*/ 1255 h 125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92" h="1255">
                <a:moveTo>
                  <a:pt x="239" y="7"/>
                </a:moveTo>
                <a:cubicBezTo>
                  <a:pt x="120" y="14"/>
                  <a:pt x="70" y="71"/>
                  <a:pt x="35" y="157"/>
                </a:cubicBezTo>
                <a:cubicBezTo>
                  <a:pt x="0" y="243"/>
                  <a:pt x="26" y="411"/>
                  <a:pt x="29" y="523"/>
                </a:cubicBezTo>
                <a:cubicBezTo>
                  <a:pt x="32" y="635"/>
                  <a:pt x="17" y="771"/>
                  <a:pt x="53" y="829"/>
                </a:cubicBezTo>
                <a:cubicBezTo>
                  <a:pt x="89" y="887"/>
                  <a:pt x="146" y="821"/>
                  <a:pt x="245" y="871"/>
                </a:cubicBezTo>
                <a:cubicBezTo>
                  <a:pt x="344" y="921"/>
                  <a:pt x="522" y="1068"/>
                  <a:pt x="647" y="1129"/>
                </a:cubicBezTo>
                <a:cubicBezTo>
                  <a:pt x="772" y="1190"/>
                  <a:pt x="903" y="1255"/>
                  <a:pt x="995" y="1237"/>
                </a:cubicBezTo>
                <a:cubicBezTo>
                  <a:pt x="1087" y="1219"/>
                  <a:pt x="1153" y="1153"/>
                  <a:pt x="1199" y="1021"/>
                </a:cubicBezTo>
                <a:cubicBezTo>
                  <a:pt x="1245" y="889"/>
                  <a:pt x="1270" y="580"/>
                  <a:pt x="1271" y="445"/>
                </a:cubicBezTo>
                <a:cubicBezTo>
                  <a:pt x="1272" y="310"/>
                  <a:pt x="1292" y="266"/>
                  <a:pt x="1205" y="211"/>
                </a:cubicBezTo>
                <a:cubicBezTo>
                  <a:pt x="1118" y="156"/>
                  <a:pt x="908" y="150"/>
                  <a:pt x="749" y="115"/>
                </a:cubicBezTo>
                <a:cubicBezTo>
                  <a:pt x="590" y="80"/>
                  <a:pt x="358" y="0"/>
                  <a:pt x="239" y="7"/>
                </a:cubicBezTo>
                <a:close/>
              </a:path>
            </a:pathLst>
          </a:custGeom>
          <a:solidFill>
            <a:srgbClr val="CCFFFF"/>
          </a:solidFill>
          <a:ln w="9525">
            <a:noFill/>
            <a:round/>
            <a:headEnd/>
            <a:tailEnd/>
          </a:ln>
        </p:spPr>
        <p:txBody>
          <a:bodyPr wrap="none" anchor="ctr"/>
          <a:lstStyle/>
          <a:p>
            <a:endParaRPr lang="it-IT"/>
          </a:p>
        </p:txBody>
      </p:sp>
      <p:sp>
        <p:nvSpPr>
          <p:cNvPr id="4121" name="Freeform 7"/>
          <p:cNvSpPr>
            <a:spLocks/>
          </p:cNvSpPr>
          <p:nvPr/>
        </p:nvSpPr>
        <p:spPr bwMode="auto">
          <a:xfrm>
            <a:off x="4889500" y="2051050"/>
            <a:ext cx="1866900" cy="1589088"/>
          </a:xfrm>
          <a:custGeom>
            <a:avLst/>
            <a:gdLst>
              <a:gd name="T0" fmla="*/ 2147483647 w 1340"/>
              <a:gd name="T1" fmla="*/ 2147483647 h 1191"/>
              <a:gd name="T2" fmla="*/ 2147483647 w 1340"/>
              <a:gd name="T3" fmla="*/ 2147483647 h 1191"/>
              <a:gd name="T4" fmla="*/ 2147483647 w 1340"/>
              <a:gd name="T5" fmla="*/ 2147483647 h 1191"/>
              <a:gd name="T6" fmla="*/ 2147483647 w 1340"/>
              <a:gd name="T7" fmla="*/ 2147483647 h 1191"/>
              <a:gd name="T8" fmla="*/ 2147483647 w 1340"/>
              <a:gd name="T9" fmla="*/ 2147483647 h 1191"/>
              <a:gd name="T10" fmla="*/ 2147483647 w 1340"/>
              <a:gd name="T11" fmla="*/ 2147483647 h 1191"/>
              <a:gd name="T12" fmla="*/ 2147483647 w 1340"/>
              <a:gd name="T13" fmla="*/ 2147483647 h 1191"/>
              <a:gd name="T14" fmla="*/ 2147483647 w 1340"/>
              <a:gd name="T15" fmla="*/ 2147483647 h 1191"/>
              <a:gd name="T16" fmla="*/ 2147483647 w 1340"/>
              <a:gd name="T17" fmla="*/ 2147483647 h 1191"/>
              <a:gd name="T18" fmla="*/ 2147483647 w 1340"/>
              <a:gd name="T19" fmla="*/ 2147483647 h 1191"/>
              <a:gd name="T20" fmla="*/ 2147483647 w 1340"/>
              <a:gd name="T21" fmla="*/ 2147483647 h 1191"/>
              <a:gd name="T22" fmla="*/ 2147483647 w 1340"/>
              <a:gd name="T23" fmla="*/ 2147483647 h 11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40"/>
              <a:gd name="T37" fmla="*/ 0 h 1191"/>
              <a:gd name="T38" fmla="*/ 1340 w 1340"/>
              <a:gd name="T39" fmla="*/ 1191 h 11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40" h="1191">
                <a:moveTo>
                  <a:pt x="550" y="42"/>
                </a:moveTo>
                <a:cubicBezTo>
                  <a:pt x="437" y="4"/>
                  <a:pt x="164" y="0"/>
                  <a:pt x="82" y="60"/>
                </a:cubicBezTo>
                <a:cubicBezTo>
                  <a:pt x="0" y="120"/>
                  <a:pt x="67" y="292"/>
                  <a:pt x="58" y="402"/>
                </a:cubicBezTo>
                <a:cubicBezTo>
                  <a:pt x="49" y="512"/>
                  <a:pt x="19" y="642"/>
                  <a:pt x="28" y="720"/>
                </a:cubicBezTo>
                <a:cubicBezTo>
                  <a:pt x="37" y="798"/>
                  <a:pt x="27" y="844"/>
                  <a:pt x="112" y="870"/>
                </a:cubicBezTo>
                <a:cubicBezTo>
                  <a:pt x="197" y="896"/>
                  <a:pt x="450" y="833"/>
                  <a:pt x="538" y="876"/>
                </a:cubicBezTo>
                <a:cubicBezTo>
                  <a:pt x="626" y="919"/>
                  <a:pt x="524" y="1091"/>
                  <a:pt x="640" y="1128"/>
                </a:cubicBezTo>
                <a:cubicBezTo>
                  <a:pt x="756" y="1165"/>
                  <a:pt x="1128" y="1191"/>
                  <a:pt x="1234" y="1098"/>
                </a:cubicBezTo>
                <a:cubicBezTo>
                  <a:pt x="1340" y="1005"/>
                  <a:pt x="1281" y="696"/>
                  <a:pt x="1276" y="570"/>
                </a:cubicBezTo>
                <a:cubicBezTo>
                  <a:pt x="1271" y="444"/>
                  <a:pt x="1290" y="389"/>
                  <a:pt x="1204" y="342"/>
                </a:cubicBezTo>
                <a:cubicBezTo>
                  <a:pt x="1118" y="295"/>
                  <a:pt x="868" y="338"/>
                  <a:pt x="760" y="288"/>
                </a:cubicBezTo>
                <a:cubicBezTo>
                  <a:pt x="652" y="238"/>
                  <a:pt x="663" y="80"/>
                  <a:pt x="550" y="42"/>
                </a:cubicBezTo>
                <a:close/>
              </a:path>
            </a:pathLst>
          </a:custGeom>
          <a:solidFill>
            <a:srgbClr val="CCFFFF"/>
          </a:solidFill>
          <a:ln w="9525">
            <a:noFill/>
            <a:round/>
            <a:headEnd/>
            <a:tailEnd/>
          </a:ln>
        </p:spPr>
        <p:txBody>
          <a:bodyPr wrap="none" anchor="ctr"/>
          <a:lstStyle/>
          <a:p>
            <a:endParaRPr lang="it-IT"/>
          </a:p>
        </p:txBody>
      </p:sp>
      <p:sp>
        <p:nvSpPr>
          <p:cNvPr id="4122" name="Freeform 8"/>
          <p:cNvSpPr>
            <a:spLocks/>
          </p:cNvSpPr>
          <p:nvPr/>
        </p:nvSpPr>
        <p:spPr bwMode="auto">
          <a:xfrm>
            <a:off x="5257800" y="3502025"/>
            <a:ext cx="2974975" cy="2219325"/>
          </a:xfrm>
          <a:custGeom>
            <a:avLst/>
            <a:gdLst>
              <a:gd name="T0" fmla="*/ 2147483647 w 2135"/>
              <a:gd name="T1" fmla="*/ 2147483647 h 1662"/>
              <a:gd name="T2" fmla="*/ 2147483647 w 2135"/>
              <a:gd name="T3" fmla="*/ 2147483647 h 1662"/>
              <a:gd name="T4" fmla="*/ 2147483647 w 2135"/>
              <a:gd name="T5" fmla="*/ 2147483647 h 1662"/>
              <a:gd name="T6" fmla="*/ 2147483647 w 2135"/>
              <a:gd name="T7" fmla="*/ 2147483647 h 1662"/>
              <a:gd name="T8" fmla="*/ 2147483647 w 2135"/>
              <a:gd name="T9" fmla="*/ 2147483647 h 1662"/>
              <a:gd name="T10" fmla="*/ 2147483647 w 2135"/>
              <a:gd name="T11" fmla="*/ 2147483647 h 1662"/>
              <a:gd name="T12" fmla="*/ 2147483647 w 2135"/>
              <a:gd name="T13" fmla="*/ 2147483647 h 1662"/>
              <a:gd name="T14" fmla="*/ 2147483647 w 2135"/>
              <a:gd name="T15" fmla="*/ 2147483647 h 1662"/>
              <a:gd name="T16" fmla="*/ 2147483647 w 2135"/>
              <a:gd name="T17" fmla="*/ 2147483647 h 1662"/>
              <a:gd name="T18" fmla="*/ 2147483647 w 2135"/>
              <a:gd name="T19" fmla="*/ 2147483647 h 1662"/>
              <a:gd name="T20" fmla="*/ 2147483647 w 2135"/>
              <a:gd name="T21" fmla="*/ 2147483647 h 16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35"/>
              <a:gd name="T34" fmla="*/ 0 h 1662"/>
              <a:gd name="T35" fmla="*/ 2135 w 2135"/>
              <a:gd name="T36" fmla="*/ 1662 h 16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35" h="1662">
                <a:moveTo>
                  <a:pt x="27" y="652"/>
                </a:moveTo>
                <a:cubicBezTo>
                  <a:pt x="14" y="487"/>
                  <a:pt x="0" y="152"/>
                  <a:pt x="105" y="76"/>
                </a:cubicBezTo>
                <a:cubicBezTo>
                  <a:pt x="210" y="0"/>
                  <a:pt x="473" y="192"/>
                  <a:pt x="657" y="196"/>
                </a:cubicBezTo>
                <a:cubicBezTo>
                  <a:pt x="841" y="200"/>
                  <a:pt x="985" y="65"/>
                  <a:pt x="1209" y="100"/>
                </a:cubicBezTo>
                <a:cubicBezTo>
                  <a:pt x="1433" y="135"/>
                  <a:pt x="1867" y="232"/>
                  <a:pt x="2001" y="406"/>
                </a:cubicBezTo>
                <a:cubicBezTo>
                  <a:pt x="2135" y="580"/>
                  <a:pt x="2083" y="945"/>
                  <a:pt x="2013" y="1144"/>
                </a:cubicBezTo>
                <a:cubicBezTo>
                  <a:pt x="1943" y="1343"/>
                  <a:pt x="1781" y="1538"/>
                  <a:pt x="1581" y="1600"/>
                </a:cubicBezTo>
                <a:cubicBezTo>
                  <a:pt x="1381" y="1662"/>
                  <a:pt x="993" y="1571"/>
                  <a:pt x="813" y="1516"/>
                </a:cubicBezTo>
                <a:cubicBezTo>
                  <a:pt x="633" y="1461"/>
                  <a:pt x="606" y="1345"/>
                  <a:pt x="501" y="1270"/>
                </a:cubicBezTo>
                <a:cubicBezTo>
                  <a:pt x="396" y="1195"/>
                  <a:pt x="262" y="1169"/>
                  <a:pt x="183" y="1066"/>
                </a:cubicBezTo>
                <a:cubicBezTo>
                  <a:pt x="104" y="963"/>
                  <a:pt x="25" y="819"/>
                  <a:pt x="27" y="652"/>
                </a:cubicBezTo>
                <a:close/>
              </a:path>
            </a:pathLst>
          </a:custGeom>
          <a:solidFill>
            <a:srgbClr val="CCFFFF"/>
          </a:solidFill>
          <a:ln w="9525">
            <a:noFill/>
            <a:round/>
            <a:headEnd/>
            <a:tailEnd/>
          </a:ln>
        </p:spPr>
        <p:txBody>
          <a:bodyPr wrap="none" anchor="ctr"/>
          <a:lstStyle/>
          <a:p>
            <a:endParaRPr lang="it-IT"/>
          </a:p>
        </p:txBody>
      </p:sp>
      <p:grpSp>
        <p:nvGrpSpPr>
          <p:cNvPr id="4123" name="Group 9"/>
          <p:cNvGrpSpPr>
            <a:grpSpLocks/>
          </p:cNvGrpSpPr>
          <p:nvPr/>
        </p:nvGrpSpPr>
        <p:grpSpPr bwMode="auto">
          <a:xfrm>
            <a:off x="5006975" y="2185988"/>
            <a:ext cx="733425" cy="319087"/>
            <a:chOff x="3552" y="246"/>
            <a:chExt cx="527" cy="248"/>
          </a:xfrm>
        </p:grpSpPr>
        <p:graphicFrame>
          <p:nvGraphicFramePr>
            <p:cNvPr id="4113" name="Object 10"/>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4177" name="Clip" r:id="rId3" imgW="1305000" imgH="1085760" progId="">
                    <p:embed/>
                  </p:oleObj>
                </mc:Choice>
                <mc:Fallback>
                  <p:oleObj name="Clip" r:id="rId3" imgW="1305000" imgH="1085760" progId="">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14" name="Object 11"/>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4178" name="Clip" r:id="rId5" imgW="676440" imgH="485640" progId="">
                    <p:embed/>
                  </p:oleObj>
                </mc:Choice>
                <mc:Fallback>
                  <p:oleObj name="Clip" r:id="rId5" imgW="676440" imgH="485640" progId="">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340" name="Line 12"/>
            <p:cNvSpPr>
              <a:spLocks noChangeShapeType="1"/>
            </p:cNvSpPr>
            <p:nvPr/>
          </p:nvSpPr>
          <p:spPr bwMode="auto">
            <a:xfrm flipV="1">
              <a:off x="3844" y="434"/>
              <a:ext cx="82" cy="2"/>
            </a:xfrm>
            <a:prstGeom prst="line">
              <a:avLst/>
            </a:prstGeom>
            <a:noFill/>
            <a:ln w="19050">
              <a:solidFill>
                <a:schemeClr val="tx1"/>
              </a:solidFill>
              <a:round/>
              <a:headEnd/>
              <a:tailEnd/>
            </a:ln>
          </p:spPr>
          <p:txBody>
            <a:bodyPr wrap="none" anchor="ctr"/>
            <a:lstStyle/>
            <a:p>
              <a:endParaRPr lang="it-IT"/>
            </a:p>
          </p:txBody>
        </p:sp>
      </p:grpSp>
      <p:grpSp>
        <p:nvGrpSpPr>
          <p:cNvPr id="4124" name="Group 13"/>
          <p:cNvGrpSpPr>
            <a:grpSpLocks/>
          </p:cNvGrpSpPr>
          <p:nvPr/>
        </p:nvGrpSpPr>
        <p:grpSpPr bwMode="auto">
          <a:xfrm>
            <a:off x="5006975" y="2781300"/>
            <a:ext cx="733425" cy="319088"/>
            <a:chOff x="3552" y="246"/>
            <a:chExt cx="527" cy="248"/>
          </a:xfrm>
        </p:grpSpPr>
        <p:graphicFrame>
          <p:nvGraphicFramePr>
            <p:cNvPr id="4111" name="Object 14"/>
            <p:cNvGraphicFramePr>
              <a:graphicFrameLocks noChangeAspect="1"/>
            </p:cNvGraphicFramePr>
            <p:nvPr/>
          </p:nvGraphicFramePr>
          <p:xfrm>
            <a:off x="3552" y="246"/>
            <a:ext cx="299" cy="248"/>
          </p:xfrm>
          <a:graphic>
            <a:graphicData uri="http://schemas.openxmlformats.org/presentationml/2006/ole">
              <mc:AlternateContent xmlns:mc="http://schemas.openxmlformats.org/markup-compatibility/2006">
                <mc:Choice xmlns:v="urn:schemas-microsoft-com:vml" Requires="v">
                  <p:oleObj spid="_x0000_s4179" name="Clip" r:id="rId7" imgW="1305000" imgH="1085760" progId="">
                    <p:embed/>
                  </p:oleObj>
                </mc:Choice>
                <mc:Fallback>
                  <p:oleObj name="Clip" r:id="rId7" imgW="1305000" imgH="1085760" progId="">
                    <p:embed/>
                    <p:pic>
                      <p:nvPicPr>
                        <p:cNvPr id="0"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246"/>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12" name="Object 15"/>
            <p:cNvGraphicFramePr>
              <a:graphicFrameLocks noChangeAspect="1"/>
            </p:cNvGraphicFramePr>
            <p:nvPr/>
          </p:nvGraphicFramePr>
          <p:xfrm>
            <a:off x="3878" y="338"/>
            <a:ext cx="201" cy="144"/>
          </p:xfrm>
          <a:graphic>
            <a:graphicData uri="http://schemas.openxmlformats.org/presentationml/2006/ole">
              <mc:AlternateContent xmlns:mc="http://schemas.openxmlformats.org/markup-compatibility/2006">
                <mc:Choice xmlns:v="urn:schemas-microsoft-com:vml" Requires="v">
                  <p:oleObj spid="_x0000_s4180" name="Clip" r:id="rId8" imgW="676440" imgH="485640" progId="">
                    <p:embed/>
                  </p:oleObj>
                </mc:Choice>
                <mc:Fallback>
                  <p:oleObj name="Clip" r:id="rId8" imgW="676440" imgH="485640" progId="">
                    <p:embed/>
                    <p:pic>
                      <p:nvPicPr>
                        <p:cNvPr id="0" name="Object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8" y="338"/>
                          <a:ext cx="201" cy="1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339" name="Line 16"/>
            <p:cNvSpPr>
              <a:spLocks noChangeShapeType="1"/>
            </p:cNvSpPr>
            <p:nvPr/>
          </p:nvSpPr>
          <p:spPr bwMode="auto">
            <a:xfrm flipV="1">
              <a:off x="3844" y="434"/>
              <a:ext cx="82" cy="2"/>
            </a:xfrm>
            <a:prstGeom prst="line">
              <a:avLst/>
            </a:prstGeom>
            <a:noFill/>
            <a:ln w="19050">
              <a:solidFill>
                <a:schemeClr val="tx1"/>
              </a:solidFill>
              <a:round/>
              <a:headEnd/>
              <a:tailEnd/>
            </a:ln>
          </p:spPr>
          <p:txBody>
            <a:bodyPr wrap="none" anchor="ctr"/>
            <a:lstStyle/>
            <a:p>
              <a:endParaRPr lang="it-IT"/>
            </a:p>
          </p:txBody>
        </p:sp>
      </p:grpSp>
      <p:grpSp>
        <p:nvGrpSpPr>
          <p:cNvPr id="4125" name="Group 17"/>
          <p:cNvGrpSpPr>
            <a:grpSpLocks/>
          </p:cNvGrpSpPr>
          <p:nvPr/>
        </p:nvGrpSpPr>
        <p:grpSpPr bwMode="auto">
          <a:xfrm>
            <a:off x="5383213" y="2568575"/>
            <a:ext cx="69850" cy="214313"/>
            <a:chOff x="3842" y="406"/>
            <a:chExt cx="51" cy="167"/>
          </a:xfrm>
        </p:grpSpPr>
        <p:sp>
          <p:nvSpPr>
            <p:cNvPr id="4336" name="Oval 18"/>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337" name="Oval 19"/>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338" name="Oval 20"/>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grpSp>
        <p:nvGrpSpPr>
          <p:cNvPr id="4126" name="Group 21"/>
          <p:cNvGrpSpPr>
            <a:grpSpLocks/>
          </p:cNvGrpSpPr>
          <p:nvPr/>
        </p:nvGrpSpPr>
        <p:grpSpPr bwMode="auto">
          <a:xfrm>
            <a:off x="5853113" y="3071813"/>
            <a:ext cx="209550" cy="395287"/>
            <a:chOff x="4180" y="783"/>
            <a:chExt cx="150" cy="307"/>
          </a:xfrm>
        </p:grpSpPr>
        <p:sp>
          <p:nvSpPr>
            <p:cNvPr id="4328" name="AutoShape 22"/>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329" name="Rectangle 23"/>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330" name="Rectangle 24"/>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31" name="AutoShape 25"/>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32" name="Line 26"/>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4333" name="Line 27"/>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4334" name="Rectangle 28"/>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35" name="Rectangle 29"/>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4127" name="Group 30"/>
          <p:cNvGrpSpPr>
            <a:grpSpLocks/>
          </p:cNvGrpSpPr>
          <p:nvPr/>
        </p:nvGrpSpPr>
        <p:grpSpPr bwMode="auto">
          <a:xfrm rot="-5400000">
            <a:off x="6165850" y="3149600"/>
            <a:ext cx="80963" cy="233363"/>
            <a:chOff x="3842" y="406"/>
            <a:chExt cx="51" cy="167"/>
          </a:xfrm>
        </p:grpSpPr>
        <p:sp>
          <p:nvSpPr>
            <p:cNvPr id="4325" name="Oval 31"/>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326" name="Oval 32"/>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327" name="Oval 33"/>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sp>
        <p:nvSpPr>
          <p:cNvPr id="4128" name="Line 34"/>
          <p:cNvSpPr>
            <a:spLocks noChangeShapeType="1"/>
          </p:cNvSpPr>
          <p:nvPr/>
        </p:nvSpPr>
        <p:spPr bwMode="auto">
          <a:xfrm>
            <a:off x="5989638" y="2979738"/>
            <a:ext cx="495300" cy="1587"/>
          </a:xfrm>
          <a:prstGeom prst="line">
            <a:avLst/>
          </a:prstGeom>
          <a:noFill/>
          <a:ln w="12700">
            <a:solidFill>
              <a:schemeClr val="tx1"/>
            </a:solidFill>
            <a:round/>
            <a:headEnd/>
            <a:tailEnd/>
          </a:ln>
        </p:spPr>
        <p:txBody>
          <a:bodyPr wrap="none" anchor="ctr"/>
          <a:lstStyle/>
          <a:p>
            <a:endParaRPr lang="it-IT"/>
          </a:p>
        </p:txBody>
      </p:sp>
      <p:sp>
        <p:nvSpPr>
          <p:cNvPr id="4129" name="Line 35"/>
          <p:cNvSpPr>
            <a:spLocks noChangeShapeType="1"/>
          </p:cNvSpPr>
          <p:nvPr/>
        </p:nvSpPr>
        <p:spPr bwMode="auto">
          <a:xfrm>
            <a:off x="5992813" y="2976563"/>
            <a:ext cx="1587" cy="95250"/>
          </a:xfrm>
          <a:prstGeom prst="line">
            <a:avLst/>
          </a:prstGeom>
          <a:noFill/>
          <a:ln w="12700">
            <a:solidFill>
              <a:schemeClr val="tx1"/>
            </a:solidFill>
            <a:round/>
            <a:headEnd/>
            <a:tailEnd/>
          </a:ln>
        </p:spPr>
        <p:txBody>
          <a:bodyPr wrap="none" anchor="ctr"/>
          <a:lstStyle/>
          <a:p>
            <a:endParaRPr lang="it-IT"/>
          </a:p>
        </p:txBody>
      </p:sp>
      <p:sp>
        <p:nvSpPr>
          <p:cNvPr id="4130" name="Line 36"/>
          <p:cNvSpPr>
            <a:spLocks noChangeShapeType="1"/>
          </p:cNvSpPr>
          <p:nvPr/>
        </p:nvSpPr>
        <p:spPr bwMode="auto">
          <a:xfrm>
            <a:off x="6488113" y="2974975"/>
            <a:ext cx="1587" cy="82550"/>
          </a:xfrm>
          <a:prstGeom prst="line">
            <a:avLst/>
          </a:prstGeom>
          <a:noFill/>
          <a:ln w="12700">
            <a:solidFill>
              <a:schemeClr val="tx1"/>
            </a:solidFill>
            <a:round/>
            <a:headEnd/>
            <a:tailEnd/>
          </a:ln>
        </p:spPr>
        <p:txBody>
          <a:bodyPr wrap="none" anchor="ctr"/>
          <a:lstStyle/>
          <a:p>
            <a:endParaRPr lang="it-IT"/>
          </a:p>
        </p:txBody>
      </p:sp>
      <p:sp>
        <p:nvSpPr>
          <p:cNvPr id="4131" name="Line 37"/>
          <p:cNvSpPr>
            <a:spLocks noChangeShapeType="1"/>
          </p:cNvSpPr>
          <p:nvPr/>
        </p:nvSpPr>
        <p:spPr bwMode="auto">
          <a:xfrm>
            <a:off x="5689600" y="2439988"/>
            <a:ext cx="288925" cy="265112"/>
          </a:xfrm>
          <a:prstGeom prst="line">
            <a:avLst/>
          </a:prstGeom>
          <a:noFill/>
          <a:ln w="12700">
            <a:solidFill>
              <a:schemeClr val="tx1"/>
            </a:solidFill>
            <a:round/>
            <a:headEnd/>
            <a:tailEnd/>
          </a:ln>
        </p:spPr>
        <p:txBody>
          <a:bodyPr wrap="none" anchor="ctr"/>
          <a:lstStyle/>
          <a:p>
            <a:endParaRPr lang="it-IT"/>
          </a:p>
        </p:txBody>
      </p:sp>
      <p:sp>
        <p:nvSpPr>
          <p:cNvPr id="4132" name="Line 38"/>
          <p:cNvSpPr>
            <a:spLocks noChangeShapeType="1"/>
          </p:cNvSpPr>
          <p:nvPr/>
        </p:nvSpPr>
        <p:spPr bwMode="auto">
          <a:xfrm flipV="1">
            <a:off x="5702300" y="2725738"/>
            <a:ext cx="276225" cy="330200"/>
          </a:xfrm>
          <a:prstGeom prst="line">
            <a:avLst/>
          </a:prstGeom>
          <a:noFill/>
          <a:ln w="12700">
            <a:solidFill>
              <a:schemeClr val="tx1"/>
            </a:solidFill>
            <a:round/>
            <a:headEnd/>
            <a:tailEnd/>
          </a:ln>
        </p:spPr>
        <p:txBody>
          <a:bodyPr wrap="none" anchor="ctr"/>
          <a:lstStyle/>
          <a:p>
            <a:endParaRPr lang="it-IT"/>
          </a:p>
        </p:txBody>
      </p:sp>
      <p:sp>
        <p:nvSpPr>
          <p:cNvPr id="4133" name="Line 39"/>
          <p:cNvSpPr>
            <a:spLocks noChangeShapeType="1"/>
          </p:cNvSpPr>
          <p:nvPr/>
        </p:nvSpPr>
        <p:spPr bwMode="auto">
          <a:xfrm flipV="1">
            <a:off x="6229350" y="2811463"/>
            <a:ext cx="1588" cy="163512"/>
          </a:xfrm>
          <a:prstGeom prst="line">
            <a:avLst/>
          </a:prstGeom>
          <a:noFill/>
          <a:ln w="12700">
            <a:solidFill>
              <a:schemeClr val="tx1"/>
            </a:solidFill>
            <a:round/>
            <a:headEnd/>
            <a:tailEnd/>
          </a:ln>
        </p:spPr>
        <p:txBody>
          <a:bodyPr wrap="none" anchor="ctr"/>
          <a:lstStyle/>
          <a:p>
            <a:endParaRPr lang="it-IT"/>
          </a:p>
        </p:txBody>
      </p:sp>
      <p:grpSp>
        <p:nvGrpSpPr>
          <p:cNvPr id="4134" name="Group 40"/>
          <p:cNvGrpSpPr>
            <a:grpSpLocks/>
          </p:cNvGrpSpPr>
          <p:nvPr/>
        </p:nvGrpSpPr>
        <p:grpSpPr bwMode="auto">
          <a:xfrm>
            <a:off x="6348413" y="3049588"/>
            <a:ext cx="209550" cy="395287"/>
            <a:chOff x="4180" y="783"/>
            <a:chExt cx="150" cy="307"/>
          </a:xfrm>
        </p:grpSpPr>
        <p:sp>
          <p:nvSpPr>
            <p:cNvPr id="4317" name="AutoShape 41"/>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318" name="Rectangle 42"/>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319" name="Rectangle 43"/>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20" name="AutoShape 44"/>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21" name="Line 45"/>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4322" name="Line 46"/>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4323" name="Rectangle 47"/>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24" name="Rectangle 48"/>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4135" name="Group 49"/>
          <p:cNvGrpSpPr>
            <a:grpSpLocks/>
          </p:cNvGrpSpPr>
          <p:nvPr/>
        </p:nvGrpSpPr>
        <p:grpSpPr bwMode="auto">
          <a:xfrm>
            <a:off x="5391150" y="3668713"/>
            <a:ext cx="479425" cy="925512"/>
            <a:chOff x="3314" y="1248"/>
            <a:chExt cx="344" cy="694"/>
          </a:xfrm>
        </p:grpSpPr>
        <p:graphicFrame>
          <p:nvGraphicFramePr>
            <p:cNvPr id="4109" name="Object 50"/>
            <p:cNvGraphicFramePr>
              <a:graphicFrameLocks noChangeAspect="1"/>
            </p:cNvGraphicFramePr>
            <p:nvPr/>
          </p:nvGraphicFramePr>
          <p:xfrm>
            <a:off x="3314" y="1248"/>
            <a:ext cx="299" cy="248"/>
          </p:xfrm>
          <a:graphic>
            <a:graphicData uri="http://schemas.openxmlformats.org/presentationml/2006/ole">
              <mc:AlternateContent xmlns:mc="http://schemas.openxmlformats.org/markup-compatibility/2006">
                <mc:Choice xmlns:v="urn:schemas-microsoft-com:vml" Requires="v">
                  <p:oleObj spid="_x0000_s4181" name="Clip" r:id="rId9" imgW="1305000" imgH="1085760" progId="">
                    <p:embed/>
                  </p:oleObj>
                </mc:Choice>
                <mc:Fallback>
                  <p:oleObj name="Clip" r:id="rId9" imgW="1305000" imgH="1085760" progId="">
                    <p:embed/>
                    <p:pic>
                      <p:nvPicPr>
                        <p:cNvPr id="0" name="Object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4" y="1248"/>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310" name="Line 51"/>
            <p:cNvSpPr>
              <a:spLocks noChangeShapeType="1"/>
            </p:cNvSpPr>
            <p:nvPr/>
          </p:nvSpPr>
          <p:spPr bwMode="auto">
            <a:xfrm flipV="1">
              <a:off x="3606" y="1433"/>
              <a:ext cx="52" cy="5"/>
            </a:xfrm>
            <a:prstGeom prst="line">
              <a:avLst/>
            </a:prstGeom>
            <a:noFill/>
            <a:ln w="19050">
              <a:solidFill>
                <a:schemeClr val="tx1"/>
              </a:solidFill>
              <a:round/>
              <a:headEnd/>
              <a:tailEnd/>
            </a:ln>
          </p:spPr>
          <p:txBody>
            <a:bodyPr wrap="none" anchor="ctr"/>
            <a:lstStyle/>
            <a:p>
              <a:endParaRPr lang="it-IT"/>
            </a:p>
          </p:txBody>
        </p:sp>
        <p:graphicFrame>
          <p:nvGraphicFramePr>
            <p:cNvPr id="4110" name="Object 52"/>
            <p:cNvGraphicFramePr>
              <a:graphicFrameLocks noChangeAspect="1"/>
            </p:cNvGraphicFramePr>
            <p:nvPr/>
          </p:nvGraphicFramePr>
          <p:xfrm>
            <a:off x="3314" y="1694"/>
            <a:ext cx="299" cy="248"/>
          </p:xfrm>
          <a:graphic>
            <a:graphicData uri="http://schemas.openxmlformats.org/presentationml/2006/ole">
              <mc:AlternateContent xmlns:mc="http://schemas.openxmlformats.org/markup-compatibility/2006">
                <mc:Choice xmlns:v="urn:schemas-microsoft-com:vml" Requires="v">
                  <p:oleObj spid="_x0000_s4182" name="Clip" r:id="rId10" imgW="1305000" imgH="1085760" progId="">
                    <p:embed/>
                  </p:oleObj>
                </mc:Choice>
                <mc:Fallback>
                  <p:oleObj name="Clip" r:id="rId10" imgW="1305000" imgH="1085760" progId="">
                    <p:embed/>
                    <p:pic>
                      <p:nvPicPr>
                        <p:cNvPr id="0" name="Object 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4" y="1694"/>
                          <a:ext cx="299" cy="24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311" name="Line 53"/>
            <p:cNvSpPr>
              <a:spLocks noChangeShapeType="1"/>
            </p:cNvSpPr>
            <p:nvPr/>
          </p:nvSpPr>
          <p:spPr bwMode="auto">
            <a:xfrm flipV="1">
              <a:off x="3606" y="1882"/>
              <a:ext cx="52" cy="2"/>
            </a:xfrm>
            <a:prstGeom prst="line">
              <a:avLst/>
            </a:prstGeom>
            <a:noFill/>
            <a:ln w="19050">
              <a:solidFill>
                <a:schemeClr val="tx1"/>
              </a:solidFill>
              <a:round/>
              <a:headEnd/>
              <a:tailEnd/>
            </a:ln>
          </p:spPr>
          <p:txBody>
            <a:bodyPr wrap="none" anchor="ctr"/>
            <a:lstStyle/>
            <a:p>
              <a:endParaRPr lang="it-IT"/>
            </a:p>
          </p:txBody>
        </p:sp>
        <p:grpSp>
          <p:nvGrpSpPr>
            <p:cNvPr id="4312" name="Group 54"/>
            <p:cNvGrpSpPr>
              <a:grpSpLocks/>
            </p:cNvGrpSpPr>
            <p:nvPr/>
          </p:nvGrpSpPr>
          <p:grpSpPr bwMode="auto">
            <a:xfrm>
              <a:off x="3404" y="1504"/>
              <a:ext cx="51" cy="167"/>
              <a:chOff x="3842" y="406"/>
              <a:chExt cx="51" cy="167"/>
            </a:xfrm>
          </p:grpSpPr>
          <p:sp>
            <p:nvSpPr>
              <p:cNvPr id="4314" name="Oval 55"/>
              <p:cNvSpPr>
                <a:spLocks noChangeArrowheads="1"/>
              </p:cNvSpPr>
              <p:nvPr/>
            </p:nvSpPr>
            <p:spPr bwMode="auto">
              <a:xfrm>
                <a:off x="3842" y="40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315" name="Oval 56"/>
              <p:cNvSpPr>
                <a:spLocks noChangeArrowheads="1"/>
              </p:cNvSpPr>
              <p:nvPr/>
            </p:nvSpPr>
            <p:spPr bwMode="auto">
              <a:xfrm>
                <a:off x="3844" y="46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316" name="Oval 57"/>
              <p:cNvSpPr>
                <a:spLocks noChangeArrowheads="1"/>
              </p:cNvSpPr>
              <p:nvPr/>
            </p:nvSpPr>
            <p:spPr bwMode="auto">
              <a:xfrm>
                <a:off x="3846" y="526"/>
                <a:ext cx="47" cy="47"/>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grpSp>
        <p:sp>
          <p:nvSpPr>
            <p:cNvPr id="4313" name="Line 58"/>
            <p:cNvSpPr>
              <a:spLocks noChangeShapeType="1"/>
            </p:cNvSpPr>
            <p:nvPr/>
          </p:nvSpPr>
          <p:spPr bwMode="auto">
            <a:xfrm>
              <a:off x="3654" y="1431"/>
              <a:ext cx="0" cy="450"/>
            </a:xfrm>
            <a:prstGeom prst="line">
              <a:avLst/>
            </a:prstGeom>
            <a:noFill/>
            <a:ln w="12700">
              <a:solidFill>
                <a:schemeClr val="tx1"/>
              </a:solidFill>
              <a:round/>
              <a:headEnd/>
              <a:tailEnd/>
            </a:ln>
          </p:spPr>
          <p:txBody>
            <a:bodyPr wrap="none" anchor="ctr"/>
            <a:lstStyle/>
            <a:p>
              <a:endParaRPr lang="it-IT"/>
            </a:p>
          </p:txBody>
        </p:sp>
      </p:grpSp>
      <p:graphicFrame>
        <p:nvGraphicFramePr>
          <p:cNvPr id="4100" name="Object 59"/>
          <p:cNvGraphicFramePr>
            <a:graphicFrameLocks noChangeAspect="1"/>
          </p:cNvGraphicFramePr>
          <p:nvPr/>
        </p:nvGraphicFramePr>
        <p:xfrm>
          <a:off x="6259513" y="4678363"/>
          <a:ext cx="417512" cy="331787"/>
        </p:xfrm>
        <a:graphic>
          <a:graphicData uri="http://schemas.openxmlformats.org/presentationml/2006/ole">
            <mc:AlternateContent xmlns:mc="http://schemas.openxmlformats.org/markup-compatibility/2006">
              <mc:Choice xmlns:v="urn:schemas-microsoft-com:vml" Requires="v">
                <p:oleObj spid="_x0000_s4183" name="Clip" r:id="rId11" imgW="1305000" imgH="1085760" progId="">
                  <p:embed/>
                </p:oleObj>
              </mc:Choice>
              <mc:Fallback>
                <p:oleObj name="Clip" r:id="rId11" imgW="1305000" imgH="1085760" progId="">
                  <p:embed/>
                  <p:pic>
                    <p:nvPicPr>
                      <p:cNvPr id="0" name="Object 5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9513" y="4678363"/>
                        <a:ext cx="417512" cy="3317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1" name="Object 60"/>
          <p:cNvGraphicFramePr>
            <a:graphicFrameLocks noChangeAspect="1"/>
          </p:cNvGraphicFramePr>
          <p:nvPr/>
        </p:nvGraphicFramePr>
        <p:xfrm>
          <a:off x="5645150" y="4667250"/>
          <a:ext cx="415925" cy="330200"/>
        </p:xfrm>
        <a:graphic>
          <a:graphicData uri="http://schemas.openxmlformats.org/presentationml/2006/ole">
            <mc:AlternateContent xmlns:mc="http://schemas.openxmlformats.org/markup-compatibility/2006">
              <mc:Choice xmlns:v="urn:schemas-microsoft-com:vml" Requires="v">
                <p:oleObj spid="_x0000_s4184" name="Clip" r:id="rId12" imgW="1305000" imgH="1085760" progId="">
                  <p:embed/>
                </p:oleObj>
              </mc:Choice>
              <mc:Fallback>
                <p:oleObj name="Clip" r:id="rId12" imgW="1305000" imgH="1085760" progId="">
                  <p:embed/>
                  <p:pic>
                    <p:nvPicPr>
                      <p:cNvPr id="0" name="Object 6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5150" y="4667250"/>
                        <a:ext cx="415925"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36" name="Oval 61"/>
          <p:cNvSpPr>
            <a:spLocks noChangeArrowheads="1"/>
          </p:cNvSpPr>
          <p:nvPr/>
        </p:nvSpPr>
        <p:spPr bwMode="auto">
          <a:xfrm rot="-5400000">
            <a:off x="6061869" y="4771231"/>
            <a:ext cx="63500" cy="65088"/>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137" name="Oval 62"/>
          <p:cNvSpPr>
            <a:spLocks noChangeArrowheads="1"/>
          </p:cNvSpPr>
          <p:nvPr/>
        </p:nvSpPr>
        <p:spPr bwMode="auto">
          <a:xfrm rot="-5400000">
            <a:off x="6146801" y="4768850"/>
            <a:ext cx="63500" cy="66675"/>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138" name="Oval 63"/>
          <p:cNvSpPr>
            <a:spLocks noChangeArrowheads="1"/>
          </p:cNvSpPr>
          <p:nvPr/>
        </p:nvSpPr>
        <p:spPr bwMode="auto">
          <a:xfrm rot="-5400000">
            <a:off x="6224587" y="4773613"/>
            <a:ext cx="61913" cy="65088"/>
          </a:xfrm>
          <a:prstGeom prst="ellipse">
            <a:avLst/>
          </a:prstGeom>
          <a:solidFill>
            <a:schemeClr val="accent2"/>
          </a:solidFill>
          <a:ln w="9525">
            <a:noFill/>
            <a:round/>
            <a:headEnd/>
            <a:tailEnd/>
          </a:ln>
        </p:spPr>
        <p:txBody>
          <a:bodyPr wrap="none" anchor="ctr"/>
          <a:lstStyle/>
          <a:p>
            <a:pPr algn="ctr"/>
            <a:endParaRPr lang="it-IT" sz="2400" b="0">
              <a:latin typeface="Times New Roman" pitchFamily="18" charset="0"/>
            </a:endParaRPr>
          </a:p>
        </p:txBody>
      </p:sp>
      <p:sp>
        <p:nvSpPr>
          <p:cNvPr id="4139" name="Line 64"/>
          <p:cNvSpPr>
            <a:spLocks noChangeShapeType="1"/>
          </p:cNvSpPr>
          <p:nvPr/>
        </p:nvSpPr>
        <p:spPr bwMode="auto">
          <a:xfrm rot="-5400000">
            <a:off x="6484144" y="4653757"/>
            <a:ext cx="60325" cy="1587"/>
          </a:xfrm>
          <a:prstGeom prst="line">
            <a:avLst/>
          </a:prstGeom>
          <a:noFill/>
          <a:ln w="19050">
            <a:solidFill>
              <a:schemeClr val="tx1"/>
            </a:solidFill>
            <a:round/>
            <a:headEnd/>
            <a:tailEnd/>
          </a:ln>
        </p:spPr>
        <p:txBody>
          <a:bodyPr wrap="none" anchor="ctr"/>
          <a:lstStyle/>
          <a:p>
            <a:endParaRPr lang="it-IT"/>
          </a:p>
        </p:txBody>
      </p:sp>
      <p:sp>
        <p:nvSpPr>
          <p:cNvPr id="4140" name="Line 65"/>
          <p:cNvSpPr>
            <a:spLocks noChangeShapeType="1"/>
          </p:cNvSpPr>
          <p:nvPr/>
        </p:nvSpPr>
        <p:spPr bwMode="auto">
          <a:xfrm rot="5400000" flipH="1">
            <a:off x="5857875" y="4645025"/>
            <a:ext cx="63500" cy="0"/>
          </a:xfrm>
          <a:prstGeom prst="line">
            <a:avLst/>
          </a:prstGeom>
          <a:noFill/>
          <a:ln w="19050">
            <a:solidFill>
              <a:schemeClr val="tx1"/>
            </a:solidFill>
            <a:round/>
            <a:headEnd/>
            <a:tailEnd/>
          </a:ln>
        </p:spPr>
        <p:txBody>
          <a:bodyPr wrap="none" anchor="ctr"/>
          <a:lstStyle/>
          <a:p>
            <a:endParaRPr lang="it-IT"/>
          </a:p>
        </p:txBody>
      </p:sp>
      <p:sp>
        <p:nvSpPr>
          <p:cNvPr id="4141" name="Line 66"/>
          <p:cNvSpPr>
            <a:spLocks noChangeShapeType="1"/>
          </p:cNvSpPr>
          <p:nvPr/>
        </p:nvSpPr>
        <p:spPr bwMode="auto">
          <a:xfrm rot="16200000" flipV="1">
            <a:off x="6204744" y="4306094"/>
            <a:ext cx="0" cy="627062"/>
          </a:xfrm>
          <a:prstGeom prst="line">
            <a:avLst/>
          </a:prstGeom>
          <a:noFill/>
          <a:ln w="12700">
            <a:solidFill>
              <a:schemeClr val="tx1"/>
            </a:solidFill>
            <a:round/>
            <a:headEnd/>
            <a:tailEnd/>
          </a:ln>
        </p:spPr>
        <p:txBody>
          <a:bodyPr wrap="none" anchor="ctr"/>
          <a:lstStyle/>
          <a:p>
            <a:endParaRPr lang="it-IT"/>
          </a:p>
        </p:txBody>
      </p:sp>
      <p:sp>
        <p:nvSpPr>
          <p:cNvPr id="4142" name="Line 67"/>
          <p:cNvSpPr>
            <a:spLocks noChangeShapeType="1"/>
          </p:cNvSpPr>
          <p:nvPr/>
        </p:nvSpPr>
        <p:spPr bwMode="auto">
          <a:xfrm flipV="1">
            <a:off x="5870575" y="4244975"/>
            <a:ext cx="93663" cy="3175"/>
          </a:xfrm>
          <a:prstGeom prst="line">
            <a:avLst/>
          </a:prstGeom>
          <a:noFill/>
          <a:ln w="12700">
            <a:solidFill>
              <a:schemeClr val="tx1"/>
            </a:solidFill>
            <a:round/>
            <a:headEnd/>
            <a:tailEnd/>
          </a:ln>
        </p:spPr>
        <p:txBody>
          <a:bodyPr wrap="none" anchor="ctr"/>
          <a:lstStyle/>
          <a:p>
            <a:endParaRPr lang="it-IT"/>
          </a:p>
        </p:txBody>
      </p:sp>
      <p:sp>
        <p:nvSpPr>
          <p:cNvPr id="4143" name="Line 68"/>
          <p:cNvSpPr>
            <a:spLocks noChangeShapeType="1"/>
          </p:cNvSpPr>
          <p:nvPr/>
        </p:nvSpPr>
        <p:spPr bwMode="auto">
          <a:xfrm>
            <a:off x="6472238" y="4291013"/>
            <a:ext cx="303212" cy="385762"/>
          </a:xfrm>
          <a:prstGeom prst="line">
            <a:avLst/>
          </a:prstGeom>
          <a:noFill/>
          <a:ln w="38100">
            <a:solidFill>
              <a:srgbClr val="FF0000"/>
            </a:solidFill>
            <a:round/>
            <a:headEnd/>
            <a:tailEnd/>
          </a:ln>
        </p:spPr>
        <p:txBody>
          <a:bodyPr wrap="none" anchor="ctr"/>
          <a:lstStyle/>
          <a:p>
            <a:endParaRPr lang="it-IT"/>
          </a:p>
        </p:txBody>
      </p:sp>
      <p:sp>
        <p:nvSpPr>
          <p:cNvPr id="4144" name="Line 69"/>
          <p:cNvSpPr>
            <a:spLocks noChangeShapeType="1"/>
          </p:cNvSpPr>
          <p:nvPr/>
        </p:nvSpPr>
        <p:spPr bwMode="auto">
          <a:xfrm flipH="1">
            <a:off x="7267575" y="4287838"/>
            <a:ext cx="279400" cy="392112"/>
          </a:xfrm>
          <a:prstGeom prst="line">
            <a:avLst/>
          </a:prstGeom>
          <a:noFill/>
          <a:ln w="38100">
            <a:solidFill>
              <a:srgbClr val="FF0000"/>
            </a:solidFill>
            <a:round/>
            <a:headEnd/>
            <a:tailEnd/>
          </a:ln>
        </p:spPr>
        <p:txBody>
          <a:bodyPr wrap="none" anchor="ctr"/>
          <a:lstStyle/>
          <a:p>
            <a:endParaRPr lang="it-IT"/>
          </a:p>
        </p:txBody>
      </p:sp>
      <p:graphicFrame>
        <p:nvGraphicFramePr>
          <p:cNvPr id="4102" name="Object 70"/>
          <p:cNvGraphicFramePr>
            <a:graphicFrameLocks noChangeAspect="1"/>
          </p:cNvGraphicFramePr>
          <p:nvPr/>
        </p:nvGraphicFramePr>
        <p:xfrm>
          <a:off x="7445375" y="3840163"/>
          <a:ext cx="203200" cy="241300"/>
        </p:xfrm>
        <a:graphic>
          <a:graphicData uri="http://schemas.openxmlformats.org/presentationml/2006/ole">
            <mc:AlternateContent xmlns:mc="http://schemas.openxmlformats.org/markup-compatibility/2006">
              <mc:Choice xmlns:v="urn:schemas-microsoft-com:vml" Requires="v">
                <p:oleObj spid="_x0000_s4185" name="Clip" r:id="rId13" imgW="981000" imgH="1209600" progId="">
                  <p:embed/>
                </p:oleObj>
              </mc:Choice>
              <mc:Fallback>
                <p:oleObj name="Clip" r:id="rId13" imgW="981000" imgH="1209600" progId="">
                  <p:embed/>
                  <p:pic>
                    <p:nvPicPr>
                      <p:cNvPr id="0" name="Object 7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445375" y="3840163"/>
                        <a:ext cx="203200" cy="241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3" name="Object 71"/>
          <p:cNvGraphicFramePr>
            <a:graphicFrameLocks noChangeAspect="1"/>
          </p:cNvGraphicFramePr>
          <p:nvPr/>
        </p:nvGraphicFramePr>
        <p:xfrm>
          <a:off x="6108700" y="3921125"/>
          <a:ext cx="203200" cy="239713"/>
        </p:xfrm>
        <a:graphic>
          <a:graphicData uri="http://schemas.openxmlformats.org/presentationml/2006/ole">
            <mc:AlternateContent xmlns:mc="http://schemas.openxmlformats.org/markup-compatibility/2006">
              <mc:Choice xmlns:v="urn:schemas-microsoft-com:vml" Requires="v">
                <p:oleObj spid="_x0000_s4186" name="Clip" r:id="rId15" imgW="981000" imgH="1209600" progId="">
                  <p:embed/>
                </p:oleObj>
              </mc:Choice>
              <mc:Fallback>
                <p:oleObj name="Clip" r:id="rId15" imgW="981000" imgH="1209600" progId="">
                  <p:embed/>
                  <p:pic>
                    <p:nvPicPr>
                      <p:cNvPr id="0" name="Object 7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108700" y="3921125"/>
                        <a:ext cx="203200" cy="239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45" name="Freeform 72"/>
          <p:cNvSpPr>
            <a:spLocks/>
          </p:cNvSpPr>
          <p:nvPr/>
        </p:nvSpPr>
        <p:spPr bwMode="auto">
          <a:xfrm>
            <a:off x="6189663" y="3695700"/>
            <a:ext cx="1354137" cy="304800"/>
          </a:xfrm>
          <a:custGeom>
            <a:avLst/>
            <a:gdLst>
              <a:gd name="T0" fmla="*/ 0 w 972"/>
              <a:gd name="T1" fmla="*/ 2147483647 h 228"/>
              <a:gd name="T2" fmla="*/ 2147483647 w 972"/>
              <a:gd name="T3" fmla="*/ 2147483647 h 228"/>
              <a:gd name="T4" fmla="*/ 2147483647 w 972"/>
              <a:gd name="T5" fmla="*/ 2147483647 h 228"/>
              <a:gd name="T6" fmla="*/ 0 60000 65536"/>
              <a:gd name="T7" fmla="*/ 0 60000 65536"/>
              <a:gd name="T8" fmla="*/ 0 60000 65536"/>
              <a:gd name="T9" fmla="*/ 0 w 972"/>
              <a:gd name="T10" fmla="*/ 0 h 228"/>
              <a:gd name="T11" fmla="*/ 972 w 972"/>
              <a:gd name="T12" fmla="*/ 228 h 228"/>
            </a:gdLst>
            <a:ahLst/>
            <a:cxnLst>
              <a:cxn ang="T6">
                <a:pos x="T0" y="T1"/>
              </a:cxn>
              <a:cxn ang="T7">
                <a:pos x="T2" y="T3"/>
              </a:cxn>
              <a:cxn ang="T8">
                <a:pos x="T4" y="T5"/>
              </a:cxn>
            </a:cxnLst>
            <a:rect l="T9" t="T10" r="T11" b="T12"/>
            <a:pathLst>
              <a:path w="972" h="228">
                <a:moveTo>
                  <a:pt x="0" y="228"/>
                </a:moveTo>
                <a:cubicBezTo>
                  <a:pt x="135" y="123"/>
                  <a:pt x="270" y="18"/>
                  <a:pt x="432" y="9"/>
                </a:cubicBezTo>
                <a:cubicBezTo>
                  <a:pt x="594" y="0"/>
                  <a:pt x="783" y="85"/>
                  <a:pt x="972" y="171"/>
                </a:cubicBezTo>
              </a:path>
            </a:pathLst>
          </a:custGeom>
          <a:noFill/>
          <a:ln w="38100" cap="flat" cmpd="sng">
            <a:solidFill>
              <a:srgbClr val="FF0000"/>
            </a:solidFill>
            <a:prstDash val="dash"/>
            <a:round/>
            <a:headEnd/>
            <a:tailEnd/>
          </a:ln>
        </p:spPr>
        <p:txBody>
          <a:bodyPr wrap="none" anchor="ctr"/>
          <a:lstStyle/>
          <a:p>
            <a:endParaRPr lang="it-IT"/>
          </a:p>
        </p:txBody>
      </p:sp>
      <p:grpSp>
        <p:nvGrpSpPr>
          <p:cNvPr id="4146" name="Group 73"/>
          <p:cNvGrpSpPr>
            <a:grpSpLocks/>
          </p:cNvGrpSpPr>
          <p:nvPr/>
        </p:nvGrpSpPr>
        <p:grpSpPr bwMode="auto">
          <a:xfrm>
            <a:off x="6456363" y="5118100"/>
            <a:ext cx="406400" cy="427038"/>
            <a:chOff x="2870" y="1518"/>
            <a:chExt cx="292" cy="320"/>
          </a:xfrm>
        </p:grpSpPr>
        <p:graphicFrame>
          <p:nvGraphicFramePr>
            <p:cNvPr id="4107" name="Object 74"/>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4187" name="Clip" r:id="rId16" imgW="819000" imgH="847800" progId="">
                    <p:embed/>
                  </p:oleObj>
                </mc:Choice>
                <mc:Fallback>
                  <p:oleObj name="Clip" r:id="rId16" imgW="819000" imgH="847800" progId="">
                    <p:embed/>
                    <p:pic>
                      <p:nvPicPr>
                        <p:cNvPr id="0" name="Object 7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8" name="Object 75"/>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4188" name="Clip" r:id="rId18" imgW="1266840" imgH="1200240" progId="">
                    <p:embed/>
                  </p:oleObj>
                </mc:Choice>
                <mc:Fallback>
                  <p:oleObj name="Clip" r:id="rId18" imgW="1266840" imgH="1200240" progId="">
                    <p:embed/>
                    <p:pic>
                      <p:nvPicPr>
                        <p:cNvPr id="0" name="Object 75"/>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147" name="Group 76"/>
          <p:cNvGrpSpPr>
            <a:grpSpLocks/>
          </p:cNvGrpSpPr>
          <p:nvPr/>
        </p:nvGrpSpPr>
        <p:grpSpPr bwMode="auto">
          <a:xfrm>
            <a:off x="7234238" y="5149850"/>
            <a:ext cx="406400" cy="427038"/>
            <a:chOff x="2870" y="1518"/>
            <a:chExt cx="292" cy="320"/>
          </a:xfrm>
        </p:grpSpPr>
        <p:graphicFrame>
          <p:nvGraphicFramePr>
            <p:cNvPr id="4105" name="Object 77"/>
            <p:cNvGraphicFramePr>
              <a:graphicFrameLocks noChangeAspect="1"/>
            </p:cNvGraphicFramePr>
            <p:nvPr/>
          </p:nvGraphicFramePr>
          <p:xfrm>
            <a:off x="2870" y="1518"/>
            <a:ext cx="272" cy="282"/>
          </p:xfrm>
          <a:graphic>
            <a:graphicData uri="http://schemas.openxmlformats.org/presentationml/2006/ole">
              <mc:AlternateContent xmlns:mc="http://schemas.openxmlformats.org/markup-compatibility/2006">
                <mc:Choice xmlns:v="urn:schemas-microsoft-com:vml" Requires="v">
                  <p:oleObj spid="_x0000_s4189" name="Clip" r:id="rId20" imgW="819000" imgH="847800" progId="">
                    <p:embed/>
                  </p:oleObj>
                </mc:Choice>
                <mc:Fallback>
                  <p:oleObj name="Clip" r:id="rId20" imgW="819000" imgH="847800" progId="">
                    <p:embed/>
                    <p:pic>
                      <p:nvPicPr>
                        <p:cNvPr id="0" name="Object 7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70" y="1518"/>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06" name="Object 78"/>
            <p:cNvGraphicFramePr>
              <a:graphicFrameLocks noChangeAspect="1"/>
            </p:cNvGraphicFramePr>
            <p:nvPr/>
          </p:nvGraphicFramePr>
          <p:xfrm>
            <a:off x="2913" y="1602"/>
            <a:ext cx="249" cy="236"/>
          </p:xfrm>
          <a:graphic>
            <a:graphicData uri="http://schemas.openxmlformats.org/presentationml/2006/ole">
              <mc:AlternateContent xmlns:mc="http://schemas.openxmlformats.org/markup-compatibility/2006">
                <mc:Choice xmlns:v="urn:schemas-microsoft-com:vml" Requires="v">
                  <p:oleObj spid="_x0000_s4190" name="Clip" r:id="rId21" imgW="1266840" imgH="1200240" progId="">
                    <p:embed/>
                  </p:oleObj>
                </mc:Choice>
                <mc:Fallback>
                  <p:oleObj name="Clip" r:id="rId21" imgW="1266840" imgH="1200240" progId="">
                    <p:embed/>
                    <p:pic>
                      <p:nvPicPr>
                        <p:cNvPr id="0" name="Object 78"/>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913" y="1602"/>
                          <a:ext cx="249" cy="2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148" name="Group 79"/>
          <p:cNvGrpSpPr>
            <a:grpSpLocks/>
          </p:cNvGrpSpPr>
          <p:nvPr/>
        </p:nvGrpSpPr>
        <p:grpSpPr bwMode="auto">
          <a:xfrm>
            <a:off x="6819900" y="4865688"/>
            <a:ext cx="379413" cy="376237"/>
            <a:chOff x="4733" y="2082"/>
            <a:chExt cx="272" cy="282"/>
          </a:xfrm>
        </p:grpSpPr>
        <p:graphicFrame>
          <p:nvGraphicFramePr>
            <p:cNvPr id="4104" name="Object 80"/>
            <p:cNvGraphicFramePr>
              <a:graphicFrameLocks noChangeAspect="1"/>
            </p:cNvGraphicFramePr>
            <p:nvPr/>
          </p:nvGraphicFramePr>
          <p:xfrm>
            <a:off x="4733" y="2082"/>
            <a:ext cx="272" cy="282"/>
          </p:xfrm>
          <a:graphic>
            <a:graphicData uri="http://schemas.openxmlformats.org/presentationml/2006/ole">
              <mc:AlternateContent xmlns:mc="http://schemas.openxmlformats.org/markup-compatibility/2006">
                <mc:Choice xmlns:v="urn:schemas-microsoft-com:vml" Requires="v">
                  <p:oleObj spid="_x0000_s4191" name="Clip" r:id="rId22" imgW="819000" imgH="847800" progId="">
                    <p:embed/>
                  </p:oleObj>
                </mc:Choice>
                <mc:Fallback>
                  <p:oleObj name="Clip" r:id="rId22" imgW="819000" imgH="847800" progId="">
                    <p:embed/>
                    <p:pic>
                      <p:nvPicPr>
                        <p:cNvPr id="0" name="Object 80"/>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733" y="2082"/>
                          <a:ext cx="272" cy="2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309" name="Rectangle 81"/>
            <p:cNvSpPr>
              <a:spLocks noChangeArrowheads="1"/>
            </p:cNvSpPr>
            <p:nvPr/>
          </p:nvSpPr>
          <p:spPr bwMode="auto">
            <a:xfrm>
              <a:off x="4812" y="2181"/>
              <a:ext cx="192" cy="183"/>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sp>
        <p:nvSpPr>
          <p:cNvPr id="4149" name="Line 82"/>
          <p:cNvSpPr>
            <a:spLocks noChangeShapeType="1"/>
          </p:cNvSpPr>
          <p:nvPr/>
        </p:nvSpPr>
        <p:spPr bwMode="auto">
          <a:xfrm>
            <a:off x="7126288" y="4768850"/>
            <a:ext cx="0" cy="228600"/>
          </a:xfrm>
          <a:prstGeom prst="line">
            <a:avLst/>
          </a:prstGeom>
          <a:noFill/>
          <a:ln w="12700">
            <a:solidFill>
              <a:schemeClr val="tx1"/>
            </a:solidFill>
            <a:round/>
            <a:headEnd/>
            <a:tailEnd/>
          </a:ln>
        </p:spPr>
        <p:txBody>
          <a:bodyPr wrap="none" anchor="ctr"/>
          <a:lstStyle/>
          <a:p>
            <a:endParaRPr lang="it-IT"/>
          </a:p>
        </p:txBody>
      </p:sp>
      <p:grpSp>
        <p:nvGrpSpPr>
          <p:cNvPr id="4150" name="Group 83"/>
          <p:cNvGrpSpPr>
            <a:grpSpLocks/>
          </p:cNvGrpSpPr>
          <p:nvPr/>
        </p:nvGrpSpPr>
        <p:grpSpPr bwMode="auto">
          <a:xfrm>
            <a:off x="7847013" y="4192588"/>
            <a:ext cx="207962" cy="409575"/>
            <a:chOff x="4180" y="783"/>
            <a:chExt cx="150" cy="307"/>
          </a:xfrm>
        </p:grpSpPr>
        <p:sp>
          <p:nvSpPr>
            <p:cNvPr id="4301" name="AutoShape 84"/>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302" name="Rectangle 85"/>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303" name="Rectangle 86"/>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04" name="AutoShape 87"/>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05" name="Line 88"/>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4306" name="Line 89"/>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4307" name="Rectangle 90"/>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08" name="Rectangle 91"/>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grpSp>
        <p:nvGrpSpPr>
          <p:cNvPr id="4151" name="Group 92"/>
          <p:cNvGrpSpPr>
            <a:grpSpLocks/>
          </p:cNvGrpSpPr>
          <p:nvPr/>
        </p:nvGrpSpPr>
        <p:grpSpPr bwMode="auto">
          <a:xfrm>
            <a:off x="7834313" y="4637088"/>
            <a:ext cx="207962" cy="409575"/>
            <a:chOff x="4180" y="783"/>
            <a:chExt cx="150" cy="307"/>
          </a:xfrm>
        </p:grpSpPr>
        <p:sp>
          <p:nvSpPr>
            <p:cNvPr id="4293" name="AutoShape 93"/>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294" name="Rectangle 94"/>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pPr algn="ctr"/>
              <a:endParaRPr lang="it-IT" sz="2400" b="0">
                <a:latin typeface="Times New Roman" pitchFamily="18" charset="0"/>
              </a:endParaRPr>
            </a:p>
          </p:txBody>
        </p:sp>
        <p:sp>
          <p:nvSpPr>
            <p:cNvPr id="4295" name="Rectangle 95"/>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296" name="AutoShape 96"/>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297" name="Line 97"/>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it-IT"/>
            </a:p>
          </p:txBody>
        </p:sp>
        <p:sp>
          <p:nvSpPr>
            <p:cNvPr id="4298" name="Line 98"/>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it-IT"/>
            </a:p>
          </p:txBody>
        </p:sp>
        <p:sp>
          <p:nvSpPr>
            <p:cNvPr id="4299" name="Rectangle 99"/>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300" name="Rectangle 100"/>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pPr algn="ctr"/>
              <a:endParaRPr lang="it-IT" sz="2400" b="0">
                <a:latin typeface="Times New Roman" pitchFamily="18" charset="0"/>
              </a:endParaRPr>
            </a:p>
          </p:txBody>
        </p:sp>
      </p:grpSp>
      <p:sp>
        <p:nvSpPr>
          <p:cNvPr id="4152" name="Line 101"/>
          <p:cNvSpPr>
            <a:spLocks noChangeShapeType="1"/>
          </p:cNvSpPr>
          <p:nvPr/>
        </p:nvSpPr>
        <p:spPr bwMode="auto">
          <a:xfrm rot="5400000" flipH="1">
            <a:off x="7460456" y="4566444"/>
            <a:ext cx="611188" cy="0"/>
          </a:xfrm>
          <a:prstGeom prst="line">
            <a:avLst/>
          </a:prstGeom>
          <a:noFill/>
          <a:ln w="12700">
            <a:solidFill>
              <a:schemeClr val="tx1"/>
            </a:solidFill>
            <a:round/>
            <a:headEnd/>
            <a:tailEnd/>
          </a:ln>
        </p:spPr>
        <p:txBody>
          <a:bodyPr wrap="none" anchor="ctr"/>
          <a:lstStyle/>
          <a:p>
            <a:endParaRPr lang="it-IT"/>
          </a:p>
        </p:txBody>
      </p:sp>
      <p:sp>
        <p:nvSpPr>
          <p:cNvPr id="4153" name="Line 102"/>
          <p:cNvSpPr>
            <a:spLocks noChangeShapeType="1"/>
          </p:cNvSpPr>
          <p:nvPr/>
        </p:nvSpPr>
        <p:spPr bwMode="auto">
          <a:xfrm rot="-5400000">
            <a:off x="7814469" y="4818856"/>
            <a:ext cx="0" cy="103188"/>
          </a:xfrm>
          <a:prstGeom prst="line">
            <a:avLst/>
          </a:prstGeom>
          <a:noFill/>
          <a:ln w="12700">
            <a:solidFill>
              <a:schemeClr val="tx1"/>
            </a:solidFill>
            <a:round/>
            <a:headEnd/>
            <a:tailEnd/>
          </a:ln>
        </p:spPr>
        <p:txBody>
          <a:bodyPr wrap="none" anchor="ctr"/>
          <a:lstStyle/>
          <a:p>
            <a:endParaRPr lang="it-IT"/>
          </a:p>
        </p:txBody>
      </p:sp>
      <p:sp>
        <p:nvSpPr>
          <p:cNvPr id="4154" name="Line 103"/>
          <p:cNvSpPr>
            <a:spLocks noChangeShapeType="1"/>
          </p:cNvSpPr>
          <p:nvPr/>
        </p:nvSpPr>
        <p:spPr bwMode="auto">
          <a:xfrm rot="-5400000">
            <a:off x="7804150" y="4349750"/>
            <a:ext cx="0" cy="88900"/>
          </a:xfrm>
          <a:prstGeom prst="line">
            <a:avLst/>
          </a:prstGeom>
          <a:noFill/>
          <a:ln w="12700">
            <a:solidFill>
              <a:schemeClr val="tx1"/>
            </a:solidFill>
            <a:round/>
            <a:headEnd/>
            <a:tailEnd/>
          </a:ln>
        </p:spPr>
        <p:txBody>
          <a:bodyPr wrap="none" anchor="ctr"/>
          <a:lstStyle/>
          <a:p>
            <a:endParaRPr lang="it-IT"/>
          </a:p>
        </p:txBody>
      </p:sp>
      <p:sp>
        <p:nvSpPr>
          <p:cNvPr id="4155" name="Line 104"/>
          <p:cNvSpPr>
            <a:spLocks noChangeShapeType="1"/>
          </p:cNvSpPr>
          <p:nvPr/>
        </p:nvSpPr>
        <p:spPr bwMode="auto">
          <a:xfrm flipV="1">
            <a:off x="6483350" y="2490788"/>
            <a:ext cx="458788" cy="207962"/>
          </a:xfrm>
          <a:prstGeom prst="line">
            <a:avLst/>
          </a:prstGeom>
          <a:noFill/>
          <a:ln w="38100">
            <a:solidFill>
              <a:srgbClr val="FF0000"/>
            </a:solidFill>
            <a:round/>
            <a:headEnd/>
            <a:tailEnd/>
          </a:ln>
        </p:spPr>
        <p:txBody>
          <a:bodyPr wrap="none" anchor="ctr"/>
          <a:lstStyle/>
          <a:p>
            <a:endParaRPr lang="it-IT"/>
          </a:p>
        </p:txBody>
      </p:sp>
      <p:sp>
        <p:nvSpPr>
          <p:cNvPr id="4156" name="Line 105"/>
          <p:cNvSpPr>
            <a:spLocks noChangeShapeType="1"/>
          </p:cNvSpPr>
          <p:nvPr/>
        </p:nvSpPr>
        <p:spPr bwMode="auto">
          <a:xfrm>
            <a:off x="7418388" y="2474913"/>
            <a:ext cx="485775" cy="207962"/>
          </a:xfrm>
          <a:prstGeom prst="line">
            <a:avLst/>
          </a:prstGeom>
          <a:noFill/>
          <a:ln w="38100">
            <a:solidFill>
              <a:srgbClr val="FF0000"/>
            </a:solidFill>
            <a:round/>
            <a:headEnd/>
            <a:tailEnd/>
          </a:ln>
        </p:spPr>
        <p:txBody>
          <a:bodyPr wrap="none" anchor="ctr"/>
          <a:lstStyle/>
          <a:p>
            <a:endParaRPr lang="it-IT"/>
          </a:p>
        </p:txBody>
      </p:sp>
      <p:sp>
        <p:nvSpPr>
          <p:cNvPr id="4157" name="Line 106"/>
          <p:cNvSpPr>
            <a:spLocks noChangeShapeType="1"/>
          </p:cNvSpPr>
          <p:nvPr/>
        </p:nvSpPr>
        <p:spPr bwMode="auto">
          <a:xfrm flipH="1">
            <a:off x="7937500" y="2811463"/>
            <a:ext cx="241300" cy="681037"/>
          </a:xfrm>
          <a:prstGeom prst="line">
            <a:avLst/>
          </a:prstGeom>
          <a:noFill/>
          <a:ln w="38100">
            <a:solidFill>
              <a:srgbClr val="FF0000"/>
            </a:solidFill>
            <a:round/>
            <a:headEnd/>
            <a:tailEnd/>
          </a:ln>
        </p:spPr>
        <p:txBody>
          <a:bodyPr wrap="none" anchor="ctr"/>
          <a:lstStyle/>
          <a:p>
            <a:endParaRPr lang="it-IT"/>
          </a:p>
        </p:txBody>
      </p:sp>
      <p:sp>
        <p:nvSpPr>
          <p:cNvPr id="4158" name="Line 107"/>
          <p:cNvSpPr>
            <a:spLocks noChangeShapeType="1"/>
          </p:cNvSpPr>
          <p:nvPr/>
        </p:nvSpPr>
        <p:spPr bwMode="auto">
          <a:xfrm>
            <a:off x="7167563" y="2587625"/>
            <a:ext cx="0" cy="431800"/>
          </a:xfrm>
          <a:prstGeom prst="line">
            <a:avLst/>
          </a:prstGeom>
          <a:noFill/>
          <a:ln w="38100">
            <a:solidFill>
              <a:srgbClr val="FF0000"/>
            </a:solidFill>
            <a:round/>
            <a:headEnd/>
            <a:tailEnd/>
          </a:ln>
        </p:spPr>
        <p:txBody>
          <a:bodyPr wrap="none" anchor="ctr"/>
          <a:lstStyle/>
          <a:p>
            <a:endParaRPr lang="it-IT"/>
          </a:p>
        </p:txBody>
      </p:sp>
      <p:sp>
        <p:nvSpPr>
          <p:cNvPr id="4159" name="Line 108"/>
          <p:cNvSpPr>
            <a:spLocks noChangeShapeType="1"/>
          </p:cNvSpPr>
          <p:nvPr/>
        </p:nvSpPr>
        <p:spPr bwMode="auto">
          <a:xfrm>
            <a:off x="7192963" y="3235325"/>
            <a:ext cx="534987" cy="368300"/>
          </a:xfrm>
          <a:prstGeom prst="line">
            <a:avLst/>
          </a:prstGeom>
          <a:noFill/>
          <a:ln w="38100">
            <a:solidFill>
              <a:srgbClr val="FF0000"/>
            </a:solidFill>
            <a:round/>
            <a:headEnd/>
            <a:tailEnd/>
          </a:ln>
        </p:spPr>
        <p:txBody>
          <a:bodyPr wrap="none" anchor="ctr"/>
          <a:lstStyle/>
          <a:p>
            <a:endParaRPr lang="it-IT"/>
          </a:p>
        </p:txBody>
      </p:sp>
      <p:sp>
        <p:nvSpPr>
          <p:cNvPr id="4160" name="Line 109"/>
          <p:cNvSpPr>
            <a:spLocks noChangeShapeType="1"/>
          </p:cNvSpPr>
          <p:nvPr/>
        </p:nvSpPr>
        <p:spPr bwMode="auto">
          <a:xfrm flipH="1">
            <a:off x="7653338" y="3700463"/>
            <a:ext cx="266700" cy="360362"/>
          </a:xfrm>
          <a:prstGeom prst="line">
            <a:avLst/>
          </a:prstGeom>
          <a:noFill/>
          <a:ln w="38100">
            <a:solidFill>
              <a:srgbClr val="FF0000"/>
            </a:solidFill>
            <a:round/>
            <a:headEnd/>
            <a:tailEnd/>
          </a:ln>
        </p:spPr>
        <p:txBody>
          <a:bodyPr wrap="none" anchor="ctr"/>
          <a:lstStyle/>
          <a:p>
            <a:endParaRPr lang="it-IT"/>
          </a:p>
        </p:txBody>
      </p:sp>
      <p:sp>
        <p:nvSpPr>
          <p:cNvPr id="4161" name="Line 110"/>
          <p:cNvSpPr>
            <a:spLocks noChangeShapeType="1"/>
          </p:cNvSpPr>
          <p:nvPr/>
        </p:nvSpPr>
        <p:spPr bwMode="auto">
          <a:xfrm flipH="1">
            <a:off x="7426325" y="2779713"/>
            <a:ext cx="560388" cy="384175"/>
          </a:xfrm>
          <a:prstGeom prst="line">
            <a:avLst/>
          </a:prstGeom>
          <a:noFill/>
          <a:ln w="38100">
            <a:solidFill>
              <a:srgbClr val="FF0000"/>
            </a:solidFill>
            <a:round/>
            <a:headEnd/>
            <a:tailEnd/>
          </a:ln>
        </p:spPr>
        <p:txBody>
          <a:bodyPr wrap="none" anchor="ctr"/>
          <a:lstStyle/>
          <a:p>
            <a:endParaRPr lang="it-IT"/>
          </a:p>
        </p:txBody>
      </p:sp>
      <p:sp>
        <p:nvSpPr>
          <p:cNvPr id="4162" name="Line 111"/>
          <p:cNvSpPr>
            <a:spLocks noChangeShapeType="1"/>
          </p:cNvSpPr>
          <p:nvPr/>
        </p:nvSpPr>
        <p:spPr bwMode="auto">
          <a:xfrm flipH="1">
            <a:off x="7435850" y="2219325"/>
            <a:ext cx="350838" cy="255588"/>
          </a:xfrm>
          <a:prstGeom prst="line">
            <a:avLst/>
          </a:prstGeom>
          <a:noFill/>
          <a:ln w="38100">
            <a:solidFill>
              <a:srgbClr val="FF0000"/>
            </a:solidFill>
            <a:round/>
            <a:headEnd/>
            <a:tailEnd/>
          </a:ln>
        </p:spPr>
        <p:txBody>
          <a:bodyPr wrap="none" anchor="ctr"/>
          <a:lstStyle/>
          <a:p>
            <a:endParaRPr lang="it-IT"/>
          </a:p>
        </p:txBody>
      </p:sp>
      <p:sp>
        <p:nvSpPr>
          <p:cNvPr id="4163" name="Line 112"/>
          <p:cNvSpPr>
            <a:spLocks noChangeShapeType="1"/>
          </p:cNvSpPr>
          <p:nvPr/>
        </p:nvSpPr>
        <p:spPr bwMode="auto">
          <a:xfrm flipH="1">
            <a:off x="8153400" y="2395538"/>
            <a:ext cx="201613" cy="176212"/>
          </a:xfrm>
          <a:prstGeom prst="line">
            <a:avLst/>
          </a:prstGeom>
          <a:noFill/>
          <a:ln w="38100">
            <a:solidFill>
              <a:srgbClr val="FF0000"/>
            </a:solidFill>
            <a:round/>
            <a:headEnd/>
            <a:tailEnd/>
          </a:ln>
        </p:spPr>
        <p:txBody>
          <a:bodyPr wrap="none" anchor="ctr"/>
          <a:lstStyle/>
          <a:p>
            <a:endParaRPr lang="it-IT"/>
          </a:p>
        </p:txBody>
      </p:sp>
      <p:grpSp>
        <p:nvGrpSpPr>
          <p:cNvPr id="4164" name="Group 113"/>
          <p:cNvGrpSpPr>
            <a:grpSpLocks/>
          </p:cNvGrpSpPr>
          <p:nvPr/>
        </p:nvGrpSpPr>
        <p:grpSpPr bwMode="auto">
          <a:xfrm>
            <a:off x="7221538" y="4043363"/>
            <a:ext cx="671512" cy="387350"/>
            <a:chOff x="3955" y="387"/>
            <a:chExt cx="423" cy="244"/>
          </a:xfrm>
        </p:grpSpPr>
        <p:sp>
          <p:nvSpPr>
            <p:cNvPr id="4278" name="Freeform 114"/>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279" name="Group 115"/>
            <p:cNvGrpSpPr>
              <a:grpSpLocks/>
            </p:cNvGrpSpPr>
            <p:nvPr/>
          </p:nvGrpSpPr>
          <p:grpSpPr bwMode="auto">
            <a:xfrm>
              <a:off x="4002" y="442"/>
              <a:ext cx="316" cy="147"/>
              <a:chOff x="3600" y="219"/>
              <a:chExt cx="360" cy="175"/>
            </a:xfrm>
          </p:grpSpPr>
          <p:sp>
            <p:nvSpPr>
              <p:cNvPr id="4280" name="Oval 116"/>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281" name="Line 117"/>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282" name="Line 118"/>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283" name="Rectangle 119"/>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284" name="Oval 120"/>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285" name="Group 121"/>
              <p:cNvGrpSpPr>
                <a:grpSpLocks/>
              </p:cNvGrpSpPr>
              <p:nvPr/>
            </p:nvGrpSpPr>
            <p:grpSpPr bwMode="auto">
              <a:xfrm>
                <a:off x="3686" y="244"/>
                <a:ext cx="177" cy="66"/>
                <a:chOff x="2848" y="848"/>
                <a:chExt cx="140" cy="98"/>
              </a:xfrm>
            </p:grpSpPr>
            <p:sp>
              <p:nvSpPr>
                <p:cNvPr id="4290" name="Line 12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91" name="Line 12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92" name="Line 12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286" name="Group 125"/>
              <p:cNvGrpSpPr>
                <a:grpSpLocks/>
              </p:cNvGrpSpPr>
              <p:nvPr/>
            </p:nvGrpSpPr>
            <p:grpSpPr bwMode="auto">
              <a:xfrm flipV="1">
                <a:off x="3686" y="243"/>
                <a:ext cx="177" cy="66"/>
                <a:chOff x="2848" y="848"/>
                <a:chExt cx="140" cy="98"/>
              </a:xfrm>
            </p:grpSpPr>
            <p:sp>
              <p:nvSpPr>
                <p:cNvPr id="4287" name="Line 12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88" name="Line 12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89" name="Line 12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65" name="Group 129"/>
          <p:cNvGrpSpPr>
            <a:grpSpLocks/>
          </p:cNvGrpSpPr>
          <p:nvPr/>
        </p:nvGrpSpPr>
        <p:grpSpPr bwMode="auto">
          <a:xfrm>
            <a:off x="7573963" y="3386138"/>
            <a:ext cx="671512" cy="387350"/>
            <a:chOff x="3955" y="387"/>
            <a:chExt cx="423" cy="244"/>
          </a:xfrm>
        </p:grpSpPr>
        <p:sp>
          <p:nvSpPr>
            <p:cNvPr id="4263" name="Freeform 130"/>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264" name="Group 131"/>
            <p:cNvGrpSpPr>
              <a:grpSpLocks/>
            </p:cNvGrpSpPr>
            <p:nvPr/>
          </p:nvGrpSpPr>
          <p:grpSpPr bwMode="auto">
            <a:xfrm>
              <a:off x="4002" y="442"/>
              <a:ext cx="316" cy="147"/>
              <a:chOff x="3600" y="219"/>
              <a:chExt cx="360" cy="175"/>
            </a:xfrm>
          </p:grpSpPr>
          <p:sp>
            <p:nvSpPr>
              <p:cNvPr id="4265" name="Oval 132"/>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266" name="Line 133"/>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267" name="Line 134"/>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268" name="Rectangle 135"/>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269" name="Oval 136"/>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270" name="Group 137"/>
              <p:cNvGrpSpPr>
                <a:grpSpLocks/>
              </p:cNvGrpSpPr>
              <p:nvPr/>
            </p:nvGrpSpPr>
            <p:grpSpPr bwMode="auto">
              <a:xfrm>
                <a:off x="3686" y="244"/>
                <a:ext cx="177" cy="66"/>
                <a:chOff x="2848" y="848"/>
                <a:chExt cx="140" cy="98"/>
              </a:xfrm>
            </p:grpSpPr>
            <p:sp>
              <p:nvSpPr>
                <p:cNvPr id="4275" name="Line 13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76" name="Line 13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77" name="Line 14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271" name="Group 141"/>
              <p:cNvGrpSpPr>
                <a:grpSpLocks/>
              </p:cNvGrpSpPr>
              <p:nvPr/>
            </p:nvGrpSpPr>
            <p:grpSpPr bwMode="auto">
              <a:xfrm flipV="1">
                <a:off x="3686" y="243"/>
                <a:ext cx="177" cy="66"/>
                <a:chOff x="2848" y="848"/>
                <a:chExt cx="140" cy="98"/>
              </a:xfrm>
            </p:grpSpPr>
            <p:sp>
              <p:nvSpPr>
                <p:cNvPr id="4272" name="Line 14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73" name="Line 14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74" name="Line 14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66" name="Group 145"/>
          <p:cNvGrpSpPr>
            <a:grpSpLocks/>
          </p:cNvGrpSpPr>
          <p:nvPr/>
        </p:nvGrpSpPr>
        <p:grpSpPr bwMode="auto">
          <a:xfrm>
            <a:off x="6926263" y="2938463"/>
            <a:ext cx="671512" cy="387350"/>
            <a:chOff x="3955" y="387"/>
            <a:chExt cx="423" cy="244"/>
          </a:xfrm>
        </p:grpSpPr>
        <p:sp>
          <p:nvSpPr>
            <p:cNvPr id="4248" name="Freeform 146"/>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249" name="Group 147"/>
            <p:cNvGrpSpPr>
              <a:grpSpLocks/>
            </p:cNvGrpSpPr>
            <p:nvPr/>
          </p:nvGrpSpPr>
          <p:grpSpPr bwMode="auto">
            <a:xfrm>
              <a:off x="4002" y="442"/>
              <a:ext cx="316" cy="147"/>
              <a:chOff x="3600" y="219"/>
              <a:chExt cx="360" cy="175"/>
            </a:xfrm>
          </p:grpSpPr>
          <p:sp>
            <p:nvSpPr>
              <p:cNvPr id="4250" name="Oval 148"/>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251" name="Line 149"/>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252" name="Line 150"/>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253" name="Rectangle 151"/>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254" name="Oval 152"/>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255" name="Group 153"/>
              <p:cNvGrpSpPr>
                <a:grpSpLocks/>
              </p:cNvGrpSpPr>
              <p:nvPr/>
            </p:nvGrpSpPr>
            <p:grpSpPr bwMode="auto">
              <a:xfrm>
                <a:off x="3686" y="244"/>
                <a:ext cx="177" cy="66"/>
                <a:chOff x="2848" y="848"/>
                <a:chExt cx="140" cy="98"/>
              </a:xfrm>
            </p:grpSpPr>
            <p:sp>
              <p:nvSpPr>
                <p:cNvPr id="4260" name="Line 154"/>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61" name="Line 155"/>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62" name="Line 156"/>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256" name="Group 157"/>
              <p:cNvGrpSpPr>
                <a:grpSpLocks/>
              </p:cNvGrpSpPr>
              <p:nvPr/>
            </p:nvGrpSpPr>
            <p:grpSpPr bwMode="auto">
              <a:xfrm flipV="1">
                <a:off x="3686" y="243"/>
                <a:ext cx="177" cy="66"/>
                <a:chOff x="2848" y="848"/>
                <a:chExt cx="140" cy="98"/>
              </a:xfrm>
            </p:grpSpPr>
            <p:sp>
              <p:nvSpPr>
                <p:cNvPr id="4257" name="Line 15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58" name="Line 15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59" name="Line 16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67" name="Group 161"/>
          <p:cNvGrpSpPr>
            <a:grpSpLocks/>
          </p:cNvGrpSpPr>
          <p:nvPr/>
        </p:nvGrpSpPr>
        <p:grpSpPr bwMode="auto">
          <a:xfrm>
            <a:off x="7745413" y="2462213"/>
            <a:ext cx="671512" cy="387350"/>
            <a:chOff x="3955" y="387"/>
            <a:chExt cx="423" cy="244"/>
          </a:xfrm>
        </p:grpSpPr>
        <p:sp>
          <p:nvSpPr>
            <p:cNvPr id="4233" name="Freeform 162"/>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234" name="Group 163"/>
            <p:cNvGrpSpPr>
              <a:grpSpLocks/>
            </p:cNvGrpSpPr>
            <p:nvPr/>
          </p:nvGrpSpPr>
          <p:grpSpPr bwMode="auto">
            <a:xfrm>
              <a:off x="4002" y="442"/>
              <a:ext cx="316" cy="147"/>
              <a:chOff x="3600" y="219"/>
              <a:chExt cx="360" cy="175"/>
            </a:xfrm>
          </p:grpSpPr>
          <p:sp>
            <p:nvSpPr>
              <p:cNvPr id="4235" name="Oval 164"/>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236" name="Line 165"/>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237" name="Line 166"/>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238" name="Rectangle 167"/>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239" name="Oval 168"/>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240" name="Group 169"/>
              <p:cNvGrpSpPr>
                <a:grpSpLocks/>
              </p:cNvGrpSpPr>
              <p:nvPr/>
            </p:nvGrpSpPr>
            <p:grpSpPr bwMode="auto">
              <a:xfrm>
                <a:off x="3686" y="244"/>
                <a:ext cx="177" cy="66"/>
                <a:chOff x="2848" y="848"/>
                <a:chExt cx="140" cy="98"/>
              </a:xfrm>
            </p:grpSpPr>
            <p:sp>
              <p:nvSpPr>
                <p:cNvPr id="4245" name="Line 170"/>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46" name="Line 171"/>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47" name="Line 172"/>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241" name="Group 173"/>
              <p:cNvGrpSpPr>
                <a:grpSpLocks/>
              </p:cNvGrpSpPr>
              <p:nvPr/>
            </p:nvGrpSpPr>
            <p:grpSpPr bwMode="auto">
              <a:xfrm flipV="1">
                <a:off x="3686" y="243"/>
                <a:ext cx="177" cy="66"/>
                <a:chOff x="2848" y="848"/>
                <a:chExt cx="140" cy="98"/>
              </a:xfrm>
            </p:grpSpPr>
            <p:sp>
              <p:nvSpPr>
                <p:cNvPr id="4242" name="Line 174"/>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43" name="Line 175"/>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44" name="Line 176"/>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68" name="Group 177"/>
          <p:cNvGrpSpPr>
            <a:grpSpLocks/>
          </p:cNvGrpSpPr>
          <p:nvPr/>
        </p:nvGrpSpPr>
        <p:grpSpPr bwMode="auto">
          <a:xfrm>
            <a:off x="6840538" y="2262188"/>
            <a:ext cx="671512" cy="387350"/>
            <a:chOff x="3955" y="387"/>
            <a:chExt cx="423" cy="244"/>
          </a:xfrm>
        </p:grpSpPr>
        <p:sp>
          <p:nvSpPr>
            <p:cNvPr id="4218" name="Freeform 178"/>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219" name="Group 179"/>
            <p:cNvGrpSpPr>
              <a:grpSpLocks/>
            </p:cNvGrpSpPr>
            <p:nvPr/>
          </p:nvGrpSpPr>
          <p:grpSpPr bwMode="auto">
            <a:xfrm>
              <a:off x="4002" y="442"/>
              <a:ext cx="316" cy="147"/>
              <a:chOff x="3600" y="219"/>
              <a:chExt cx="360" cy="175"/>
            </a:xfrm>
          </p:grpSpPr>
          <p:sp>
            <p:nvSpPr>
              <p:cNvPr id="4220" name="Oval 180"/>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221" name="Line 181"/>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222" name="Line 182"/>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223" name="Rectangle 183"/>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224" name="Oval 184"/>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225" name="Group 185"/>
              <p:cNvGrpSpPr>
                <a:grpSpLocks/>
              </p:cNvGrpSpPr>
              <p:nvPr/>
            </p:nvGrpSpPr>
            <p:grpSpPr bwMode="auto">
              <a:xfrm>
                <a:off x="3686" y="244"/>
                <a:ext cx="177" cy="66"/>
                <a:chOff x="2848" y="848"/>
                <a:chExt cx="140" cy="98"/>
              </a:xfrm>
            </p:grpSpPr>
            <p:sp>
              <p:nvSpPr>
                <p:cNvPr id="4230" name="Line 18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31" name="Line 18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32" name="Line 18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226" name="Group 189"/>
              <p:cNvGrpSpPr>
                <a:grpSpLocks/>
              </p:cNvGrpSpPr>
              <p:nvPr/>
            </p:nvGrpSpPr>
            <p:grpSpPr bwMode="auto">
              <a:xfrm flipV="1">
                <a:off x="3686" y="243"/>
                <a:ext cx="177" cy="66"/>
                <a:chOff x="2848" y="848"/>
                <a:chExt cx="140" cy="98"/>
              </a:xfrm>
            </p:grpSpPr>
            <p:sp>
              <p:nvSpPr>
                <p:cNvPr id="4227" name="Line 190"/>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28" name="Line 191"/>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29" name="Line 192"/>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69" name="Group 193"/>
          <p:cNvGrpSpPr>
            <a:grpSpLocks/>
          </p:cNvGrpSpPr>
          <p:nvPr/>
        </p:nvGrpSpPr>
        <p:grpSpPr bwMode="auto">
          <a:xfrm>
            <a:off x="5897563" y="2471738"/>
            <a:ext cx="671512" cy="387350"/>
            <a:chOff x="3955" y="387"/>
            <a:chExt cx="423" cy="244"/>
          </a:xfrm>
        </p:grpSpPr>
        <p:sp>
          <p:nvSpPr>
            <p:cNvPr id="4203" name="Freeform 194"/>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204" name="Group 195"/>
            <p:cNvGrpSpPr>
              <a:grpSpLocks/>
            </p:cNvGrpSpPr>
            <p:nvPr/>
          </p:nvGrpSpPr>
          <p:grpSpPr bwMode="auto">
            <a:xfrm>
              <a:off x="4002" y="442"/>
              <a:ext cx="316" cy="147"/>
              <a:chOff x="3600" y="219"/>
              <a:chExt cx="360" cy="175"/>
            </a:xfrm>
          </p:grpSpPr>
          <p:sp>
            <p:nvSpPr>
              <p:cNvPr id="4205" name="Oval 196"/>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206" name="Line 197"/>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207" name="Line 198"/>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208" name="Rectangle 199"/>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209" name="Oval 200"/>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210" name="Group 201"/>
              <p:cNvGrpSpPr>
                <a:grpSpLocks/>
              </p:cNvGrpSpPr>
              <p:nvPr/>
            </p:nvGrpSpPr>
            <p:grpSpPr bwMode="auto">
              <a:xfrm>
                <a:off x="3686" y="244"/>
                <a:ext cx="177" cy="66"/>
                <a:chOff x="2848" y="848"/>
                <a:chExt cx="140" cy="98"/>
              </a:xfrm>
            </p:grpSpPr>
            <p:sp>
              <p:nvSpPr>
                <p:cNvPr id="4215" name="Line 20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16" name="Line 20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17" name="Line 20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211" name="Group 205"/>
              <p:cNvGrpSpPr>
                <a:grpSpLocks/>
              </p:cNvGrpSpPr>
              <p:nvPr/>
            </p:nvGrpSpPr>
            <p:grpSpPr bwMode="auto">
              <a:xfrm flipV="1">
                <a:off x="3686" y="243"/>
                <a:ext cx="177" cy="66"/>
                <a:chOff x="2848" y="848"/>
                <a:chExt cx="140" cy="98"/>
              </a:xfrm>
            </p:grpSpPr>
            <p:sp>
              <p:nvSpPr>
                <p:cNvPr id="4212" name="Line 206"/>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13" name="Line 207"/>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14" name="Line 208"/>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70" name="Group 209"/>
          <p:cNvGrpSpPr>
            <a:grpSpLocks/>
          </p:cNvGrpSpPr>
          <p:nvPr/>
        </p:nvGrpSpPr>
        <p:grpSpPr bwMode="auto">
          <a:xfrm>
            <a:off x="5878513" y="4129088"/>
            <a:ext cx="671512" cy="387350"/>
            <a:chOff x="3955" y="387"/>
            <a:chExt cx="423" cy="244"/>
          </a:xfrm>
        </p:grpSpPr>
        <p:sp>
          <p:nvSpPr>
            <p:cNvPr id="4188" name="Freeform 210"/>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189" name="Group 211"/>
            <p:cNvGrpSpPr>
              <a:grpSpLocks/>
            </p:cNvGrpSpPr>
            <p:nvPr/>
          </p:nvGrpSpPr>
          <p:grpSpPr bwMode="auto">
            <a:xfrm>
              <a:off x="4002" y="442"/>
              <a:ext cx="316" cy="147"/>
              <a:chOff x="3600" y="219"/>
              <a:chExt cx="360" cy="175"/>
            </a:xfrm>
          </p:grpSpPr>
          <p:sp>
            <p:nvSpPr>
              <p:cNvPr id="4190" name="Oval 212"/>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191" name="Line 213"/>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192" name="Line 214"/>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193" name="Rectangle 215"/>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194" name="Oval 216"/>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195" name="Group 217"/>
              <p:cNvGrpSpPr>
                <a:grpSpLocks/>
              </p:cNvGrpSpPr>
              <p:nvPr/>
            </p:nvGrpSpPr>
            <p:grpSpPr bwMode="auto">
              <a:xfrm>
                <a:off x="3686" y="244"/>
                <a:ext cx="177" cy="66"/>
                <a:chOff x="2848" y="848"/>
                <a:chExt cx="140" cy="98"/>
              </a:xfrm>
            </p:grpSpPr>
            <p:sp>
              <p:nvSpPr>
                <p:cNvPr id="4200" name="Line 21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201" name="Line 21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202" name="Line 22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196" name="Group 221"/>
              <p:cNvGrpSpPr>
                <a:grpSpLocks/>
              </p:cNvGrpSpPr>
              <p:nvPr/>
            </p:nvGrpSpPr>
            <p:grpSpPr bwMode="auto">
              <a:xfrm flipV="1">
                <a:off x="3686" y="243"/>
                <a:ext cx="177" cy="66"/>
                <a:chOff x="2848" y="848"/>
                <a:chExt cx="140" cy="98"/>
              </a:xfrm>
            </p:grpSpPr>
            <p:sp>
              <p:nvSpPr>
                <p:cNvPr id="4197" name="Line 222"/>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198" name="Line 223"/>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199" name="Line 224"/>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pSp>
        <p:nvGrpSpPr>
          <p:cNvPr id="4171" name="Group 225"/>
          <p:cNvGrpSpPr>
            <a:grpSpLocks/>
          </p:cNvGrpSpPr>
          <p:nvPr/>
        </p:nvGrpSpPr>
        <p:grpSpPr bwMode="auto">
          <a:xfrm>
            <a:off x="6688138" y="4471988"/>
            <a:ext cx="671512" cy="387350"/>
            <a:chOff x="3955" y="387"/>
            <a:chExt cx="423" cy="244"/>
          </a:xfrm>
        </p:grpSpPr>
        <p:sp>
          <p:nvSpPr>
            <p:cNvPr id="4173" name="Freeform 226"/>
            <p:cNvSpPr>
              <a:spLocks/>
            </p:cNvSpPr>
            <p:nvPr/>
          </p:nvSpPr>
          <p:spPr bwMode="auto">
            <a:xfrm>
              <a:off x="3955" y="387"/>
              <a:ext cx="423" cy="244"/>
            </a:xfrm>
            <a:custGeom>
              <a:avLst/>
              <a:gdLst>
                <a:gd name="T0" fmla="*/ 183 w 423"/>
                <a:gd name="T1" fmla="*/ 11 h 244"/>
                <a:gd name="T2" fmla="*/ 43 w 423"/>
                <a:gd name="T3" fmla="*/ 43 h 244"/>
                <a:gd name="T4" fmla="*/ 3 w 423"/>
                <a:gd name="T5" fmla="*/ 169 h 244"/>
                <a:gd name="T6" fmla="*/ 63 w 423"/>
                <a:gd name="T7" fmla="*/ 233 h 244"/>
                <a:gd name="T8" fmla="*/ 287 w 423"/>
                <a:gd name="T9" fmla="*/ 237 h 244"/>
                <a:gd name="T10" fmla="*/ 403 w 423"/>
                <a:gd name="T11" fmla="*/ 189 h 244"/>
                <a:gd name="T12" fmla="*/ 407 w 423"/>
                <a:gd name="T13" fmla="*/ 87 h 244"/>
                <a:gd name="T14" fmla="*/ 329 w 423"/>
                <a:gd name="T15" fmla="*/ 13 h 244"/>
                <a:gd name="T16" fmla="*/ 183 w 423"/>
                <a:gd name="T17" fmla="*/ 11 h 2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23"/>
                <a:gd name="T28" fmla="*/ 0 h 244"/>
                <a:gd name="T29" fmla="*/ 423 w 423"/>
                <a:gd name="T30" fmla="*/ 244 h 2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23" h="244">
                  <a:moveTo>
                    <a:pt x="183" y="11"/>
                  </a:moveTo>
                  <a:cubicBezTo>
                    <a:pt x="135" y="16"/>
                    <a:pt x="73" y="17"/>
                    <a:pt x="43" y="43"/>
                  </a:cubicBezTo>
                  <a:cubicBezTo>
                    <a:pt x="13" y="69"/>
                    <a:pt x="0" y="137"/>
                    <a:pt x="3" y="169"/>
                  </a:cubicBezTo>
                  <a:cubicBezTo>
                    <a:pt x="6" y="201"/>
                    <a:pt x="16" y="222"/>
                    <a:pt x="63" y="233"/>
                  </a:cubicBezTo>
                  <a:cubicBezTo>
                    <a:pt x="110" y="244"/>
                    <a:pt x="230" y="244"/>
                    <a:pt x="287" y="237"/>
                  </a:cubicBezTo>
                  <a:cubicBezTo>
                    <a:pt x="344" y="230"/>
                    <a:pt x="383" y="214"/>
                    <a:pt x="403" y="189"/>
                  </a:cubicBezTo>
                  <a:cubicBezTo>
                    <a:pt x="423" y="164"/>
                    <a:pt x="419" y="116"/>
                    <a:pt x="407" y="87"/>
                  </a:cubicBezTo>
                  <a:cubicBezTo>
                    <a:pt x="395" y="58"/>
                    <a:pt x="366" y="26"/>
                    <a:pt x="329" y="13"/>
                  </a:cubicBezTo>
                  <a:cubicBezTo>
                    <a:pt x="292" y="0"/>
                    <a:pt x="232" y="7"/>
                    <a:pt x="183" y="11"/>
                  </a:cubicBezTo>
                  <a:close/>
                </a:path>
              </a:pathLst>
            </a:custGeom>
            <a:solidFill>
              <a:srgbClr val="FF0000"/>
            </a:solidFill>
            <a:ln w="9525">
              <a:noFill/>
              <a:round/>
              <a:headEnd/>
              <a:tailEnd/>
            </a:ln>
          </p:spPr>
          <p:txBody>
            <a:bodyPr wrap="none" anchor="ctr"/>
            <a:lstStyle/>
            <a:p>
              <a:endParaRPr lang="it-IT"/>
            </a:p>
          </p:txBody>
        </p:sp>
        <p:grpSp>
          <p:nvGrpSpPr>
            <p:cNvPr id="4174" name="Group 227"/>
            <p:cNvGrpSpPr>
              <a:grpSpLocks/>
            </p:cNvGrpSpPr>
            <p:nvPr/>
          </p:nvGrpSpPr>
          <p:grpSpPr bwMode="auto">
            <a:xfrm>
              <a:off x="4002" y="442"/>
              <a:ext cx="316" cy="147"/>
              <a:chOff x="3600" y="219"/>
              <a:chExt cx="360" cy="175"/>
            </a:xfrm>
          </p:grpSpPr>
          <p:sp>
            <p:nvSpPr>
              <p:cNvPr id="4175" name="Oval 228"/>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4176" name="Line 229"/>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4177" name="Line 230"/>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4178" name="Rectangle 231"/>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4179" name="Oval 232"/>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4180" name="Group 233"/>
              <p:cNvGrpSpPr>
                <a:grpSpLocks/>
              </p:cNvGrpSpPr>
              <p:nvPr/>
            </p:nvGrpSpPr>
            <p:grpSpPr bwMode="auto">
              <a:xfrm>
                <a:off x="3686" y="244"/>
                <a:ext cx="177" cy="66"/>
                <a:chOff x="2848" y="848"/>
                <a:chExt cx="140" cy="98"/>
              </a:xfrm>
            </p:grpSpPr>
            <p:sp>
              <p:nvSpPr>
                <p:cNvPr id="4185" name="Line 234"/>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186" name="Line 235"/>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187" name="Line 236"/>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4181" name="Group 237"/>
              <p:cNvGrpSpPr>
                <a:grpSpLocks/>
              </p:cNvGrpSpPr>
              <p:nvPr/>
            </p:nvGrpSpPr>
            <p:grpSpPr bwMode="auto">
              <a:xfrm flipV="1">
                <a:off x="3686" y="243"/>
                <a:ext cx="177" cy="66"/>
                <a:chOff x="2848" y="848"/>
                <a:chExt cx="140" cy="98"/>
              </a:xfrm>
            </p:grpSpPr>
            <p:sp>
              <p:nvSpPr>
                <p:cNvPr id="4182" name="Line 238"/>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4183" name="Line 239"/>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4184" name="Line 240"/>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sp>
        <p:nvSpPr>
          <p:cNvPr id="4172" name="Line 241"/>
          <p:cNvSpPr>
            <a:spLocks noChangeShapeType="1"/>
          </p:cNvSpPr>
          <p:nvPr/>
        </p:nvSpPr>
        <p:spPr bwMode="auto">
          <a:xfrm flipV="1">
            <a:off x="6210300" y="4459288"/>
            <a:ext cx="1588" cy="163512"/>
          </a:xfrm>
          <a:prstGeom prst="line">
            <a:avLst/>
          </a:prstGeom>
          <a:noFill/>
          <a:ln w="12700">
            <a:solidFill>
              <a:schemeClr val="tx1"/>
            </a:solidFill>
            <a:round/>
            <a:headEnd/>
            <a:tailEn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Rectangle 2"/>
          <p:cNvSpPr>
            <a:spLocks noChangeArrowheads="1"/>
          </p:cNvSpPr>
          <p:nvPr/>
        </p:nvSpPr>
        <p:spPr bwMode="auto">
          <a:xfrm>
            <a:off x="323850" y="1500188"/>
            <a:ext cx="3803650" cy="4640262"/>
          </a:xfrm>
          <a:prstGeom prst="rect">
            <a:avLst/>
          </a:prstGeom>
          <a:noFill/>
          <a:ln w="9525">
            <a:noFill/>
            <a:miter lim="800000"/>
            <a:headEnd/>
            <a:tailEnd/>
          </a:ln>
        </p:spPr>
        <p:txBody>
          <a:bodyPr lIns="91294" tIns="45647" rIns="91294" bIns="45647"/>
          <a:lstStyle/>
          <a:p>
            <a:pPr marL="342900" indent="-342900">
              <a:lnSpc>
                <a:spcPct val="95000"/>
              </a:lnSpc>
              <a:spcBef>
                <a:spcPct val="10000"/>
              </a:spcBef>
              <a:buClr>
                <a:schemeClr val="accent2"/>
              </a:buClr>
              <a:buSzPct val="75000"/>
              <a:buFont typeface="Monotype Sorts"/>
              <a:buNone/>
            </a:pPr>
            <a:r>
              <a:rPr lang="en-US" sz="2800" b="0">
                <a:solidFill>
                  <a:srgbClr val="FF0000"/>
                </a:solidFill>
                <a:latin typeface="Arial Narrow" pitchFamily="34" charset="0"/>
              </a:rPr>
              <a:t>Le risorse sono riservate End-to-end alla chiamata</a:t>
            </a:r>
          </a:p>
          <a:p>
            <a:pPr marL="342900" indent="-342900">
              <a:lnSpc>
                <a:spcPct val="95000"/>
              </a:lnSpc>
              <a:spcBef>
                <a:spcPct val="10000"/>
              </a:spcBef>
              <a:buClr>
                <a:schemeClr val="accent2"/>
              </a:buClr>
              <a:buSzPct val="75000"/>
              <a:buFont typeface="Monotype Sorts"/>
              <a:buChar char="F"/>
            </a:pPr>
            <a:endParaRPr lang="en-US" sz="2400" b="0">
              <a:latin typeface="Arial Narrow" pitchFamily="34" charset="0"/>
            </a:endParaRPr>
          </a:p>
          <a:p>
            <a:pPr marL="342900" indent="-342900">
              <a:lnSpc>
                <a:spcPct val="95000"/>
              </a:lnSpc>
              <a:spcBef>
                <a:spcPct val="10000"/>
              </a:spcBef>
              <a:buClr>
                <a:schemeClr val="accent2"/>
              </a:buClr>
              <a:buSzPct val="75000"/>
              <a:buFont typeface="Monotype Sorts"/>
              <a:buChar char="F"/>
            </a:pPr>
            <a:r>
              <a:rPr lang="en-US" sz="2400" b="0">
                <a:latin typeface="Arial Narrow" pitchFamily="34" charset="0"/>
              </a:rPr>
              <a:t>Prestazioni garantite</a:t>
            </a:r>
          </a:p>
          <a:p>
            <a:pPr marL="342900" indent="-342900">
              <a:lnSpc>
                <a:spcPct val="95000"/>
              </a:lnSpc>
              <a:spcBef>
                <a:spcPct val="10000"/>
              </a:spcBef>
              <a:buClr>
                <a:schemeClr val="accent2"/>
              </a:buClr>
              <a:buSzPct val="75000"/>
              <a:buFont typeface="Monotype Sorts"/>
              <a:buNone/>
            </a:pPr>
            <a:endParaRPr lang="en-US" sz="2400" b="0">
              <a:latin typeface="Arial Narrow" pitchFamily="34" charset="0"/>
            </a:endParaRPr>
          </a:p>
          <a:p>
            <a:pPr marL="342900" indent="-342900">
              <a:lnSpc>
                <a:spcPct val="95000"/>
              </a:lnSpc>
              <a:spcBef>
                <a:spcPct val="10000"/>
              </a:spcBef>
              <a:buClr>
                <a:schemeClr val="accent2"/>
              </a:buClr>
              <a:buSzPct val="75000"/>
              <a:buFont typeface="Monotype Sorts"/>
              <a:buChar char="F"/>
            </a:pPr>
            <a:r>
              <a:rPr lang="en-US" sz="2400" b="0">
                <a:latin typeface="Arial Narrow" pitchFamily="34" charset="0"/>
              </a:rPr>
              <a:t>É richiesta la fase di “Call setup” (handshaking)</a:t>
            </a:r>
          </a:p>
          <a:p>
            <a:pPr marL="742950" lvl="1" indent="-285750">
              <a:lnSpc>
                <a:spcPct val="95000"/>
              </a:lnSpc>
              <a:spcBef>
                <a:spcPct val="10000"/>
              </a:spcBef>
              <a:buClr>
                <a:srgbClr val="6737DF"/>
              </a:buClr>
              <a:buSzPct val="45000"/>
              <a:buFont typeface="Monotype Sorts"/>
              <a:buChar char="u"/>
            </a:pPr>
            <a:r>
              <a:rPr lang="en-US" sz="2400" b="0">
                <a:latin typeface="Arial Narrow" pitchFamily="34" charset="0"/>
              </a:rPr>
              <a:t>Le risorse sono assegnate alla chiamata</a:t>
            </a:r>
          </a:p>
          <a:p>
            <a:pPr marL="742950" lvl="1" indent="-285750">
              <a:lnSpc>
                <a:spcPct val="95000"/>
              </a:lnSpc>
              <a:spcBef>
                <a:spcPct val="10000"/>
              </a:spcBef>
              <a:buClr>
                <a:srgbClr val="6737DF"/>
              </a:buClr>
              <a:buSzPct val="45000"/>
              <a:buFont typeface="Monotype Sorts"/>
              <a:buChar char="u"/>
            </a:pPr>
            <a:r>
              <a:rPr lang="en-US" sz="2400" b="0">
                <a:latin typeface="Arial Narrow" pitchFamily="34" charset="0"/>
              </a:rPr>
              <a:t>Le risorse sono inattive (</a:t>
            </a:r>
            <a:r>
              <a:rPr lang="en-US" sz="2400" b="0" i="1">
                <a:solidFill>
                  <a:srgbClr val="FF0000"/>
                </a:solidFill>
                <a:latin typeface="Arial Narrow" pitchFamily="34" charset="0"/>
              </a:rPr>
              <a:t>idle</a:t>
            </a:r>
            <a:r>
              <a:rPr lang="en-US" sz="2400" b="0">
                <a:latin typeface="Arial Narrow" pitchFamily="34" charset="0"/>
              </a:rPr>
              <a:t>) se non usate dal chiamante </a:t>
            </a:r>
            <a:r>
              <a:rPr lang="en-US" sz="2400" b="0" i="1">
                <a:latin typeface="Arial Narrow" pitchFamily="34" charset="0"/>
              </a:rPr>
              <a:t>(</a:t>
            </a:r>
            <a:r>
              <a:rPr lang="en-US" sz="2400" b="0" i="1">
                <a:solidFill>
                  <a:srgbClr val="FF3300"/>
                </a:solidFill>
                <a:latin typeface="Arial Narrow" pitchFamily="34" charset="0"/>
              </a:rPr>
              <a:t>no</a:t>
            </a:r>
            <a:r>
              <a:rPr lang="en-US" sz="2400" b="0" i="1">
                <a:latin typeface="Arial Narrow" pitchFamily="34" charset="0"/>
              </a:rPr>
              <a:t> </a:t>
            </a:r>
            <a:r>
              <a:rPr lang="en-US" sz="2400" b="0" i="1">
                <a:solidFill>
                  <a:srgbClr val="FF3300"/>
                </a:solidFill>
                <a:latin typeface="Arial Narrow" pitchFamily="34" charset="0"/>
              </a:rPr>
              <a:t>sharing</a:t>
            </a:r>
            <a:r>
              <a:rPr lang="en-US" sz="2400" b="0" i="1">
                <a:latin typeface="Arial Narrow" pitchFamily="34" charset="0"/>
              </a:rPr>
              <a:t>)</a:t>
            </a:r>
            <a:endParaRPr lang="en-US" sz="2000" b="0">
              <a:latin typeface="Arial Narrow" pitchFamily="34" charset="0"/>
            </a:endParaRPr>
          </a:p>
        </p:txBody>
      </p:sp>
      <p:sp>
        <p:nvSpPr>
          <p:cNvPr id="283652" name="Rectangle 4"/>
          <p:cNvSpPr>
            <a:spLocks noGrp="1" noChangeArrowheads="1"/>
          </p:cNvSpPr>
          <p:nvPr>
            <p:ph type="title"/>
          </p:nvPr>
        </p:nvSpPr>
        <p:spPr/>
        <p:txBody>
          <a:bodyPr/>
          <a:lstStyle/>
          <a:p>
            <a:pPr eaLnBrk="1" hangingPunct="1">
              <a:defRPr/>
            </a:pPr>
            <a:r>
              <a:rPr lang="it-IT" dirty="0" smtClean="0">
                <a:effectLst>
                  <a:outerShdw blurRad="38100" dist="38100" dir="2700000" algn="tl">
                    <a:srgbClr val="C0C0C0"/>
                  </a:outerShdw>
                </a:effectLst>
              </a:rPr>
              <a:t>Richiamo: commutazione di circuito</a:t>
            </a:r>
            <a:endParaRPr lang="en-US" dirty="0" smtClean="0">
              <a:effectLst>
                <a:outerShdw blurRad="38100" dist="38100" dir="2700000" algn="tl">
                  <a:srgbClr val="C0C0C0"/>
                </a:outerShdw>
              </a:effectLst>
            </a:endParaRPr>
          </a:p>
        </p:txBody>
      </p:sp>
      <p:pic>
        <p:nvPicPr>
          <p:cNvPr id="44039" name="Picture 5"/>
          <p:cNvPicPr>
            <a:picLocks noChangeAspect="1" noChangeArrowheads="1"/>
          </p:cNvPicPr>
          <p:nvPr/>
        </p:nvPicPr>
        <p:blipFill>
          <a:blip r:embed="rId2" cstate="print"/>
          <a:srcRect/>
          <a:stretch>
            <a:fillRect/>
          </a:stretch>
        </p:blipFill>
        <p:spPr bwMode="auto">
          <a:xfrm>
            <a:off x="4140200" y="1574800"/>
            <a:ext cx="4897438" cy="437515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1" name="Rectangle 11"/>
          <p:cNvSpPr>
            <a:spLocks noGrp="1" noChangeArrowheads="1"/>
          </p:cNvSpPr>
          <p:nvPr>
            <p:ph type="title"/>
          </p:nvPr>
        </p:nvSpPr>
        <p:spPr/>
        <p:txBody>
          <a:bodyPr/>
          <a:lstStyle/>
          <a:p>
            <a:r>
              <a:rPr lang="en-US" smtClean="0"/>
              <a:t>Commutazione di circuito</a:t>
            </a:r>
          </a:p>
        </p:txBody>
      </p:sp>
      <p:sp>
        <p:nvSpPr>
          <p:cNvPr id="45062" name="Rectangle 12"/>
          <p:cNvSpPr>
            <a:spLocks noGrp="1" noChangeArrowheads="1"/>
          </p:cNvSpPr>
          <p:nvPr>
            <p:ph type="body" idx="4294967295"/>
          </p:nvPr>
        </p:nvSpPr>
        <p:spPr/>
        <p:txBody>
          <a:bodyPr/>
          <a:lstStyle/>
          <a:p>
            <a:r>
              <a:rPr lang="en-US" smtClean="0"/>
              <a:t>Le risorse di comunicazione di rete (banda, tempo, codici) sono suddivise in “parti” allocate alle singole chiamate</a:t>
            </a:r>
          </a:p>
          <a:p>
            <a:r>
              <a:rPr lang="en-US" smtClean="0"/>
              <a:t>La  risorsa rimane inattiva (idle) se non viene utilizzata (no sharing)</a:t>
            </a:r>
          </a:p>
          <a:p>
            <a:endParaRPr lang="en-US" smtClean="0"/>
          </a:p>
          <a:p>
            <a:r>
              <a:rPr lang="en-US" smtClean="0"/>
              <a:t>Due soluzioni storiche:</a:t>
            </a:r>
          </a:p>
          <a:p>
            <a:pPr lvl="1"/>
            <a:r>
              <a:rPr lang="en-US" smtClean="0"/>
              <a:t>frequency division multiplex (FDM)</a:t>
            </a:r>
          </a:p>
          <a:p>
            <a:pPr lvl="1"/>
            <a:r>
              <a:rPr lang="en-US" smtClean="0"/>
              <a:t>time division multiplex (TDM)</a:t>
            </a:r>
          </a:p>
          <a:p>
            <a:pPr lvl="1"/>
            <a:endParaRPr lang="en-US" smtClean="0"/>
          </a:p>
          <a:p>
            <a:pPr lvl="1"/>
            <a:r>
              <a:rPr lang="en-US" smtClean="0">
                <a:solidFill>
                  <a:srgbClr val="FF0000"/>
                </a:solidFill>
              </a:rPr>
              <a:t>Code division multiplex (CDMA)</a:t>
            </a:r>
          </a:p>
          <a:p>
            <a:endParaRPr lang="en-US" smtClean="0"/>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108"/>
          <p:cNvSpPr>
            <a:spLocks noGrp="1" noChangeArrowheads="1"/>
          </p:cNvSpPr>
          <p:nvPr>
            <p:ph type="title"/>
          </p:nvPr>
        </p:nvSpPr>
        <p:spPr/>
        <p:txBody>
          <a:bodyPr/>
          <a:lstStyle/>
          <a:p>
            <a:r>
              <a:rPr lang="en-US" smtClean="0"/>
              <a:t>FDMA vs TDMA</a:t>
            </a:r>
            <a:endParaRPr lang="fr-FR" smtClean="0"/>
          </a:p>
        </p:txBody>
      </p:sp>
      <p:grpSp>
        <p:nvGrpSpPr>
          <p:cNvPr id="2" name="Group 3"/>
          <p:cNvGrpSpPr>
            <a:grpSpLocks/>
          </p:cNvGrpSpPr>
          <p:nvPr/>
        </p:nvGrpSpPr>
        <p:grpSpPr bwMode="auto">
          <a:xfrm>
            <a:off x="415925" y="1338263"/>
            <a:ext cx="7239000" cy="2438400"/>
            <a:chOff x="288" y="1007"/>
            <a:chExt cx="4560" cy="1536"/>
          </a:xfrm>
        </p:grpSpPr>
        <p:sp>
          <p:nvSpPr>
            <p:cNvPr id="46180" name="Text Box 4"/>
            <p:cNvSpPr txBox="1">
              <a:spLocks noChangeArrowheads="1"/>
            </p:cNvSpPr>
            <p:nvPr/>
          </p:nvSpPr>
          <p:spPr bwMode="auto">
            <a:xfrm>
              <a:off x="288" y="1007"/>
              <a:ext cx="660" cy="288"/>
            </a:xfrm>
            <a:prstGeom prst="rect">
              <a:avLst/>
            </a:prstGeom>
            <a:noFill/>
            <a:ln w="9525">
              <a:noFill/>
              <a:miter lim="800000"/>
              <a:headEnd/>
              <a:tailEnd/>
            </a:ln>
          </p:spPr>
          <p:txBody>
            <a:bodyPr wrap="none">
              <a:spAutoFit/>
            </a:bodyPr>
            <a:lstStyle/>
            <a:p>
              <a:r>
                <a:rPr lang="en-US" sz="2400" b="0">
                  <a:latin typeface="Arial" pitchFamily="34" charset="0"/>
                </a:rPr>
                <a:t>FDMA</a:t>
              </a:r>
              <a:endParaRPr lang="fr-FR" sz="2400" b="0">
                <a:latin typeface="Arial" pitchFamily="34" charset="0"/>
              </a:endParaRPr>
            </a:p>
          </p:txBody>
        </p:sp>
        <p:grpSp>
          <p:nvGrpSpPr>
            <p:cNvPr id="46181" name="Group 5"/>
            <p:cNvGrpSpPr>
              <a:grpSpLocks/>
            </p:cNvGrpSpPr>
            <p:nvPr/>
          </p:nvGrpSpPr>
          <p:grpSpPr bwMode="auto">
            <a:xfrm>
              <a:off x="720" y="1392"/>
              <a:ext cx="4128" cy="1151"/>
              <a:chOff x="720" y="1392"/>
              <a:chExt cx="4128" cy="1151"/>
            </a:xfrm>
          </p:grpSpPr>
          <p:sp>
            <p:nvSpPr>
              <p:cNvPr id="46182" name="Line 6"/>
              <p:cNvSpPr>
                <a:spLocks noChangeShapeType="1"/>
              </p:cNvSpPr>
              <p:nvPr/>
            </p:nvSpPr>
            <p:spPr bwMode="auto">
              <a:xfrm flipV="1">
                <a:off x="1728" y="1392"/>
                <a:ext cx="0" cy="816"/>
              </a:xfrm>
              <a:prstGeom prst="line">
                <a:avLst/>
              </a:prstGeom>
              <a:noFill/>
              <a:ln w="38100">
                <a:solidFill>
                  <a:schemeClr val="tx1"/>
                </a:solidFill>
                <a:round/>
                <a:headEnd/>
                <a:tailEnd type="triangle" w="med" len="med"/>
              </a:ln>
            </p:spPr>
            <p:txBody>
              <a:bodyPr/>
              <a:lstStyle/>
              <a:p>
                <a:endParaRPr lang="it-IT"/>
              </a:p>
            </p:txBody>
          </p:sp>
          <p:sp>
            <p:nvSpPr>
              <p:cNvPr id="46183" name="Text Box 7"/>
              <p:cNvSpPr txBox="1">
                <a:spLocks noChangeArrowheads="1"/>
              </p:cNvSpPr>
              <p:nvPr/>
            </p:nvSpPr>
            <p:spPr bwMode="auto">
              <a:xfrm>
                <a:off x="720" y="1680"/>
                <a:ext cx="971" cy="288"/>
              </a:xfrm>
              <a:prstGeom prst="rect">
                <a:avLst/>
              </a:prstGeom>
              <a:noFill/>
              <a:ln w="9525">
                <a:noFill/>
                <a:miter lim="800000"/>
                <a:headEnd/>
                <a:tailEnd/>
              </a:ln>
            </p:spPr>
            <p:txBody>
              <a:bodyPr wrap="none">
                <a:spAutoFit/>
              </a:bodyPr>
              <a:lstStyle/>
              <a:p>
                <a:r>
                  <a:rPr lang="en-US" sz="2400" b="0">
                    <a:latin typeface="Arial" pitchFamily="34" charset="0"/>
                  </a:rPr>
                  <a:t>frequenza</a:t>
                </a:r>
                <a:endParaRPr lang="fr-FR" sz="2400" b="0">
                  <a:latin typeface="Arial" pitchFamily="34" charset="0"/>
                </a:endParaRPr>
              </a:p>
            </p:txBody>
          </p:sp>
          <p:sp>
            <p:nvSpPr>
              <p:cNvPr id="46184" name="Line 8"/>
              <p:cNvSpPr>
                <a:spLocks noChangeShapeType="1"/>
              </p:cNvSpPr>
              <p:nvPr/>
            </p:nvSpPr>
            <p:spPr bwMode="auto">
              <a:xfrm>
                <a:off x="1728" y="2208"/>
                <a:ext cx="3120" cy="0"/>
              </a:xfrm>
              <a:prstGeom prst="line">
                <a:avLst/>
              </a:prstGeom>
              <a:noFill/>
              <a:ln w="38100">
                <a:solidFill>
                  <a:schemeClr val="tx1"/>
                </a:solidFill>
                <a:round/>
                <a:headEnd/>
                <a:tailEnd type="triangle" w="med" len="med"/>
              </a:ln>
            </p:spPr>
            <p:txBody>
              <a:bodyPr/>
              <a:lstStyle/>
              <a:p>
                <a:endParaRPr lang="it-IT"/>
              </a:p>
            </p:txBody>
          </p:sp>
          <p:sp>
            <p:nvSpPr>
              <p:cNvPr id="46185" name="Text Box 9"/>
              <p:cNvSpPr txBox="1">
                <a:spLocks noChangeArrowheads="1"/>
              </p:cNvSpPr>
              <p:nvPr/>
            </p:nvSpPr>
            <p:spPr bwMode="auto">
              <a:xfrm>
                <a:off x="3048" y="2255"/>
                <a:ext cx="650" cy="288"/>
              </a:xfrm>
              <a:prstGeom prst="rect">
                <a:avLst/>
              </a:prstGeom>
              <a:noFill/>
              <a:ln w="9525">
                <a:noFill/>
                <a:miter lim="800000"/>
                <a:headEnd/>
                <a:tailEnd/>
              </a:ln>
            </p:spPr>
            <p:txBody>
              <a:bodyPr wrap="none">
                <a:spAutoFit/>
              </a:bodyPr>
              <a:lstStyle/>
              <a:p>
                <a:r>
                  <a:rPr lang="en-US" sz="2400" b="0">
                    <a:latin typeface="Arial" pitchFamily="34" charset="0"/>
                  </a:rPr>
                  <a:t>tempo</a:t>
                </a:r>
                <a:endParaRPr lang="fr-FR" sz="2400" b="0">
                  <a:latin typeface="Arial" pitchFamily="34" charset="0"/>
                </a:endParaRPr>
              </a:p>
            </p:txBody>
          </p:sp>
          <p:sp>
            <p:nvSpPr>
              <p:cNvPr id="46186" name="Rectangle 10"/>
              <p:cNvSpPr>
                <a:spLocks noChangeArrowheads="1"/>
              </p:cNvSpPr>
              <p:nvPr/>
            </p:nvSpPr>
            <p:spPr bwMode="auto">
              <a:xfrm>
                <a:off x="1776" y="1584"/>
                <a:ext cx="2880" cy="576"/>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sp>
        <p:nvSpPr>
          <p:cNvPr id="633867" name="Rectangle 11"/>
          <p:cNvSpPr>
            <a:spLocks noChangeArrowheads="1"/>
          </p:cNvSpPr>
          <p:nvPr/>
        </p:nvSpPr>
        <p:spPr bwMode="auto">
          <a:xfrm>
            <a:off x="2765425" y="2266950"/>
            <a:ext cx="4572000" cy="228600"/>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33868" name="Rectangle 12"/>
          <p:cNvSpPr>
            <a:spLocks noChangeArrowheads="1"/>
          </p:cNvSpPr>
          <p:nvPr/>
        </p:nvSpPr>
        <p:spPr bwMode="auto">
          <a:xfrm>
            <a:off x="2765425" y="2495550"/>
            <a:ext cx="4572000" cy="228600"/>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33869" name="Rectangle 13"/>
          <p:cNvSpPr>
            <a:spLocks noChangeArrowheads="1"/>
          </p:cNvSpPr>
          <p:nvPr/>
        </p:nvSpPr>
        <p:spPr bwMode="auto">
          <a:xfrm>
            <a:off x="2765425" y="2724150"/>
            <a:ext cx="4572000" cy="228600"/>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33870" name="Rectangle 14"/>
          <p:cNvSpPr>
            <a:spLocks noChangeArrowheads="1"/>
          </p:cNvSpPr>
          <p:nvPr/>
        </p:nvSpPr>
        <p:spPr bwMode="auto">
          <a:xfrm>
            <a:off x="2765425" y="2952750"/>
            <a:ext cx="4572000" cy="228600"/>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4" name="Group 15"/>
          <p:cNvGrpSpPr>
            <a:grpSpLocks/>
          </p:cNvGrpSpPr>
          <p:nvPr/>
        </p:nvGrpSpPr>
        <p:grpSpPr bwMode="auto">
          <a:xfrm>
            <a:off x="403225" y="3760788"/>
            <a:ext cx="7239000" cy="2516187"/>
            <a:chOff x="288" y="2543"/>
            <a:chExt cx="4560" cy="1585"/>
          </a:xfrm>
        </p:grpSpPr>
        <p:sp>
          <p:nvSpPr>
            <p:cNvPr id="46174" name="Text Box 16"/>
            <p:cNvSpPr txBox="1">
              <a:spLocks noChangeArrowheads="1"/>
            </p:cNvSpPr>
            <p:nvPr/>
          </p:nvSpPr>
          <p:spPr bwMode="auto">
            <a:xfrm>
              <a:off x="288" y="2543"/>
              <a:ext cx="660" cy="288"/>
            </a:xfrm>
            <a:prstGeom prst="rect">
              <a:avLst/>
            </a:prstGeom>
            <a:noFill/>
            <a:ln w="9525">
              <a:noFill/>
              <a:miter lim="800000"/>
              <a:headEnd/>
              <a:tailEnd/>
            </a:ln>
          </p:spPr>
          <p:txBody>
            <a:bodyPr wrap="none">
              <a:spAutoFit/>
            </a:bodyPr>
            <a:lstStyle/>
            <a:p>
              <a:r>
                <a:rPr lang="en-US" sz="2400" b="0">
                  <a:latin typeface="Arial" pitchFamily="34" charset="0"/>
                </a:rPr>
                <a:t>TDMA</a:t>
              </a:r>
              <a:endParaRPr lang="fr-FR" sz="2400" b="0">
                <a:latin typeface="Arial" pitchFamily="34" charset="0"/>
              </a:endParaRPr>
            </a:p>
          </p:txBody>
        </p:sp>
        <p:sp>
          <p:nvSpPr>
            <p:cNvPr id="46175" name="Line 17"/>
            <p:cNvSpPr>
              <a:spLocks noChangeShapeType="1"/>
            </p:cNvSpPr>
            <p:nvPr/>
          </p:nvSpPr>
          <p:spPr bwMode="auto">
            <a:xfrm flipV="1">
              <a:off x="1728" y="2977"/>
              <a:ext cx="0" cy="816"/>
            </a:xfrm>
            <a:prstGeom prst="line">
              <a:avLst/>
            </a:prstGeom>
            <a:noFill/>
            <a:ln w="38100">
              <a:solidFill>
                <a:schemeClr val="tx1"/>
              </a:solidFill>
              <a:round/>
              <a:headEnd/>
              <a:tailEnd type="triangle" w="med" len="med"/>
            </a:ln>
          </p:spPr>
          <p:txBody>
            <a:bodyPr/>
            <a:lstStyle/>
            <a:p>
              <a:endParaRPr lang="it-IT"/>
            </a:p>
          </p:txBody>
        </p:sp>
        <p:sp>
          <p:nvSpPr>
            <p:cNvPr id="46176" name="Text Box 18"/>
            <p:cNvSpPr txBox="1">
              <a:spLocks noChangeArrowheads="1"/>
            </p:cNvSpPr>
            <p:nvPr/>
          </p:nvSpPr>
          <p:spPr bwMode="auto">
            <a:xfrm>
              <a:off x="720" y="3265"/>
              <a:ext cx="971" cy="288"/>
            </a:xfrm>
            <a:prstGeom prst="rect">
              <a:avLst/>
            </a:prstGeom>
            <a:noFill/>
            <a:ln w="9525">
              <a:noFill/>
              <a:miter lim="800000"/>
              <a:headEnd/>
              <a:tailEnd/>
            </a:ln>
          </p:spPr>
          <p:txBody>
            <a:bodyPr wrap="none">
              <a:spAutoFit/>
            </a:bodyPr>
            <a:lstStyle/>
            <a:p>
              <a:r>
                <a:rPr lang="en-US" sz="2400" b="0">
                  <a:latin typeface="Arial" pitchFamily="34" charset="0"/>
                </a:rPr>
                <a:t>frequenza</a:t>
              </a:r>
              <a:endParaRPr lang="fr-FR" sz="2400" b="0">
                <a:latin typeface="Arial" pitchFamily="34" charset="0"/>
              </a:endParaRPr>
            </a:p>
          </p:txBody>
        </p:sp>
        <p:sp>
          <p:nvSpPr>
            <p:cNvPr id="46177" name="Line 19"/>
            <p:cNvSpPr>
              <a:spLocks noChangeShapeType="1"/>
            </p:cNvSpPr>
            <p:nvPr/>
          </p:nvSpPr>
          <p:spPr bwMode="auto">
            <a:xfrm>
              <a:off x="1728" y="3793"/>
              <a:ext cx="3120" cy="0"/>
            </a:xfrm>
            <a:prstGeom prst="line">
              <a:avLst/>
            </a:prstGeom>
            <a:noFill/>
            <a:ln w="38100">
              <a:solidFill>
                <a:schemeClr val="tx1"/>
              </a:solidFill>
              <a:round/>
              <a:headEnd/>
              <a:tailEnd type="triangle" w="med" len="med"/>
            </a:ln>
          </p:spPr>
          <p:txBody>
            <a:bodyPr/>
            <a:lstStyle/>
            <a:p>
              <a:endParaRPr lang="it-IT"/>
            </a:p>
          </p:txBody>
        </p:sp>
        <p:sp>
          <p:nvSpPr>
            <p:cNvPr id="46178" name="Text Box 20"/>
            <p:cNvSpPr txBox="1">
              <a:spLocks noChangeArrowheads="1"/>
            </p:cNvSpPr>
            <p:nvPr/>
          </p:nvSpPr>
          <p:spPr bwMode="auto">
            <a:xfrm>
              <a:off x="3048" y="3840"/>
              <a:ext cx="650" cy="288"/>
            </a:xfrm>
            <a:prstGeom prst="rect">
              <a:avLst/>
            </a:prstGeom>
            <a:noFill/>
            <a:ln w="9525">
              <a:noFill/>
              <a:miter lim="800000"/>
              <a:headEnd/>
              <a:tailEnd/>
            </a:ln>
          </p:spPr>
          <p:txBody>
            <a:bodyPr wrap="none">
              <a:spAutoFit/>
            </a:bodyPr>
            <a:lstStyle/>
            <a:p>
              <a:r>
                <a:rPr lang="en-US" sz="2400" b="0">
                  <a:latin typeface="Arial" pitchFamily="34" charset="0"/>
                </a:rPr>
                <a:t>tempo</a:t>
              </a:r>
              <a:endParaRPr lang="fr-FR" sz="2400" b="0">
                <a:latin typeface="Arial" pitchFamily="34" charset="0"/>
              </a:endParaRPr>
            </a:p>
          </p:txBody>
        </p:sp>
        <p:sp>
          <p:nvSpPr>
            <p:cNvPr id="46179" name="Rectangle 21"/>
            <p:cNvSpPr>
              <a:spLocks noChangeArrowheads="1"/>
            </p:cNvSpPr>
            <p:nvPr/>
          </p:nvSpPr>
          <p:spPr bwMode="auto">
            <a:xfrm>
              <a:off x="1776" y="3168"/>
              <a:ext cx="2880" cy="576"/>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nvGrpSpPr>
          <p:cNvPr id="5" name="Group 22"/>
          <p:cNvGrpSpPr>
            <a:grpSpLocks/>
          </p:cNvGrpSpPr>
          <p:nvPr/>
        </p:nvGrpSpPr>
        <p:grpSpPr bwMode="auto">
          <a:xfrm>
            <a:off x="2765425" y="4781550"/>
            <a:ext cx="3886200" cy="914400"/>
            <a:chOff x="1776" y="3168"/>
            <a:chExt cx="2448" cy="576"/>
          </a:xfrm>
        </p:grpSpPr>
        <p:sp>
          <p:nvSpPr>
            <p:cNvPr id="46169" name="Rectangle 23"/>
            <p:cNvSpPr>
              <a:spLocks noChangeArrowheads="1"/>
            </p:cNvSpPr>
            <p:nvPr/>
          </p:nvSpPr>
          <p:spPr bwMode="auto">
            <a:xfrm>
              <a:off x="1776" y="3168"/>
              <a:ext cx="144" cy="576"/>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70" name="Rectangle 24"/>
            <p:cNvSpPr>
              <a:spLocks noChangeArrowheads="1"/>
            </p:cNvSpPr>
            <p:nvPr/>
          </p:nvSpPr>
          <p:spPr bwMode="auto">
            <a:xfrm>
              <a:off x="2352" y="3168"/>
              <a:ext cx="144" cy="576"/>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71" name="Rectangle 25"/>
            <p:cNvSpPr>
              <a:spLocks noChangeArrowheads="1"/>
            </p:cNvSpPr>
            <p:nvPr/>
          </p:nvSpPr>
          <p:spPr bwMode="auto">
            <a:xfrm>
              <a:off x="2928" y="3168"/>
              <a:ext cx="144" cy="576"/>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72" name="Rectangle 26"/>
            <p:cNvSpPr>
              <a:spLocks noChangeArrowheads="1"/>
            </p:cNvSpPr>
            <p:nvPr/>
          </p:nvSpPr>
          <p:spPr bwMode="auto">
            <a:xfrm>
              <a:off x="3504" y="3168"/>
              <a:ext cx="144" cy="576"/>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73" name="Rectangle 27"/>
            <p:cNvSpPr>
              <a:spLocks noChangeArrowheads="1"/>
            </p:cNvSpPr>
            <p:nvPr/>
          </p:nvSpPr>
          <p:spPr bwMode="auto">
            <a:xfrm>
              <a:off x="4080" y="3168"/>
              <a:ext cx="144" cy="576"/>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nvGrpSpPr>
          <p:cNvPr id="6" name="Group 28"/>
          <p:cNvGrpSpPr>
            <a:grpSpLocks/>
          </p:cNvGrpSpPr>
          <p:nvPr/>
        </p:nvGrpSpPr>
        <p:grpSpPr bwMode="auto">
          <a:xfrm>
            <a:off x="2994025" y="4781550"/>
            <a:ext cx="3886200" cy="914400"/>
            <a:chOff x="1920" y="3168"/>
            <a:chExt cx="2448" cy="576"/>
          </a:xfrm>
        </p:grpSpPr>
        <p:sp>
          <p:nvSpPr>
            <p:cNvPr id="46164" name="Rectangle 29"/>
            <p:cNvSpPr>
              <a:spLocks noChangeArrowheads="1"/>
            </p:cNvSpPr>
            <p:nvPr/>
          </p:nvSpPr>
          <p:spPr bwMode="auto">
            <a:xfrm>
              <a:off x="1920" y="3168"/>
              <a:ext cx="144" cy="576"/>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5" name="Rectangle 30"/>
            <p:cNvSpPr>
              <a:spLocks noChangeArrowheads="1"/>
            </p:cNvSpPr>
            <p:nvPr/>
          </p:nvSpPr>
          <p:spPr bwMode="auto">
            <a:xfrm>
              <a:off x="2496" y="3168"/>
              <a:ext cx="144" cy="576"/>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6" name="Rectangle 31"/>
            <p:cNvSpPr>
              <a:spLocks noChangeArrowheads="1"/>
            </p:cNvSpPr>
            <p:nvPr/>
          </p:nvSpPr>
          <p:spPr bwMode="auto">
            <a:xfrm>
              <a:off x="3072" y="3168"/>
              <a:ext cx="144" cy="576"/>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7" name="Rectangle 32"/>
            <p:cNvSpPr>
              <a:spLocks noChangeArrowheads="1"/>
            </p:cNvSpPr>
            <p:nvPr/>
          </p:nvSpPr>
          <p:spPr bwMode="auto">
            <a:xfrm>
              <a:off x="3648" y="3168"/>
              <a:ext cx="144" cy="576"/>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8" name="Rectangle 33"/>
            <p:cNvSpPr>
              <a:spLocks noChangeArrowheads="1"/>
            </p:cNvSpPr>
            <p:nvPr/>
          </p:nvSpPr>
          <p:spPr bwMode="auto">
            <a:xfrm>
              <a:off x="4224" y="3168"/>
              <a:ext cx="144" cy="576"/>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nvGrpSpPr>
          <p:cNvPr id="7" name="Group 34"/>
          <p:cNvGrpSpPr>
            <a:grpSpLocks/>
          </p:cNvGrpSpPr>
          <p:nvPr/>
        </p:nvGrpSpPr>
        <p:grpSpPr bwMode="auto">
          <a:xfrm>
            <a:off x="3222625" y="4781550"/>
            <a:ext cx="3886200" cy="914400"/>
            <a:chOff x="2064" y="3168"/>
            <a:chExt cx="2448" cy="576"/>
          </a:xfrm>
        </p:grpSpPr>
        <p:sp>
          <p:nvSpPr>
            <p:cNvPr id="46159" name="Rectangle 35"/>
            <p:cNvSpPr>
              <a:spLocks noChangeArrowheads="1"/>
            </p:cNvSpPr>
            <p:nvPr/>
          </p:nvSpPr>
          <p:spPr bwMode="auto">
            <a:xfrm>
              <a:off x="2064" y="3168"/>
              <a:ext cx="144" cy="576"/>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0" name="Rectangle 36"/>
            <p:cNvSpPr>
              <a:spLocks noChangeArrowheads="1"/>
            </p:cNvSpPr>
            <p:nvPr/>
          </p:nvSpPr>
          <p:spPr bwMode="auto">
            <a:xfrm>
              <a:off x="2640" y="3168"/>
              <a:ext cx="144" cy="576"/>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1" name="Rectangle 37"/>
            <p:cNvSpPr>
              <a:spLocks noChangeArrowheads="1"/>
            </p:cNvSpPr>
            <p:nvPr/>
          </p:nvSpPr>
          <p:spPr bwMode="auto">
            <a:xfrm>
              <a:off x="3216" y="3168"/>
              <a:ext cx="144" cy="576"/>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2" name="Rectangle 38"/>
            <p:cNvSpPr>
              <a:spLocks noChangeArrowheads="1"/>
            </p:cNvSpPr>
            <p:nvPr/>
          </p:nvSpPr>
          <p:spPr bwMode="auto">
            <a:xfrm>
              <a:off x="3792" y="3168"/>
              <a:ext cx="144" cy="576"/>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63" name="Rectangle 39"/>
            <p:cNvSpPr>
              <a:spLocks noChangeArrowheads="1"/>
            </p:cNvSpPr>
            <p:nvPr/>
          </p:nvSpPr>
          <p:spPr bwMode="auto">
            <a:xfrm>
              <a:off x="4368" y="3168"/>
              <a:ext cx="144" cy="576"/>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nvGrpSpPr>
          <p:cNvPr id="8" name="Group 40"/>
          <p:cNvGrpSpPr>
            <a:grpSpLocks/>
          </p:cNvGrpSpPr>
          <p:nvPr/>
        </p:nvGrpSpPr>
        <p:grpSpPr bwMode="auto">
          <a:xfrm>
            <a:off x="3451225" y="4781550"/>
            <a:ext cx="3886200" cy="914400"/>
            <a:chOff x="2208" y="3168"/>
            <a:chExt cx="2448" cy="576"/>
          </a:xfrm>
        </p:grpSpPr>
        <p:sp>
          <p:nvSpPr>
            <p:cNvPr id="46154" name="Rectangle 41"/>
            <p:cNvSpPr>
              <a:spLocks noChangeArrowheads="1"/>
            </p:cNvSpPr>
            <p:nvPr/>
          </p:nvSpPr>
          <p:spPr bwMode="auto">
            <a:xfrm>
              <a:off x="2208" y="3168"/>
              <a:ext cx="144" cy="576"/>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55" name="Rectangle 42"/>
            <p:cNvSpPr>
              <a:spLocks noChangeArrowheads="1"/>
            </p:cNvSpPr>
            <p:nvPr/>
          </p:nvSpPr>
          <p:spPr bwMode="auto">
            <a:xfrm>
              <a:off x="2784" y="3168"/>
              <a:ext cx="144" cy="576"/>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56" name="Rectangle 43"/>
            <p:cNvSpPr>
              <a:spLocks noChangeArrowheads="1"/>
            </p:cNvSpPr>
            <p:nvPr/>
          </p:nvSpPr>
          <p:spPr bwMode="auto">
            <a:xfrm>
              <a:off x="3360" y="3168"/>
              <a:ext cx="144" cy="576"/>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57" name="Rectangle 44"/>
            <p:cNvSpPr>
              <a:spLocks noChangeArrowheads="1"/>
            </p:cNvSpPr>
            <p:nvPr/>
          </p:nvSpPr>
          <p:spPr bwMode="auto">
            <a:xfrm>
              <a:off x="3936" y="3168"/>
              <a:ext cx="144" cy="576"/>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58" name="Rectangle 45"/>
            <p:cNvSpPr>
              <a:spLocks noChangeArrowheads="1"/>
            </p:cNvSpPr>
            <p:nvPr/>
          </p:nvSpPr>
          <p:spPr bwMode="auto">
            <a:xfrm>
              <a:off x="4512" y="3168"/>
              <a:ext cx="144" cy="576"/>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nvGrpSpPr>
          <p:cNvPr id="9" name="Group 46"/>
          <p:cNvGrpSpPr>
            <a:grpSpLocks/>
          </p:cNvGrpSpPr>
          <p:nvPr/>
        </p:nvGrpSpPr>
        <p:grpSpPr bwMode="auto">
          <a:xfrm>
            <a:off x="2765425" y="2495550"/>
            <a:ext cx="4572000" cy="457200"/>
            <a:chOff x="1776" y="1728"/>
            <a:chExt cx="2880" cy="288"/>
          </a:xfrm>
        </p:grpSpPr>
        <p:sp>
          <p:nvSpPr>
            <p:cNvPr id="46151" name="Line 47"/>
            <p:cNvSpPr>
              <a:spLocks noChangeShapeType="1"/>
            </p:cNvSpPr>
            <p:nvPr/>
          </p:nvSpPr>
          <p:spPr bwMode="auto">
            <a:xfrm flipV="1">
              <a:off x="1776" y="1728"/>
              <a:ext cx="2880" cy="0"/>
            </a:xfrm>
            <a:prstGeom prst="line">
              <a:avLst/>
            </a:prstGeom>
            <a:noFill/>
            <a:ln w="9525">
              <a:solidFill>
                <a:schemeClr val="tx1"/>
              </a:solidFill>
              <a:round/>
              <a:headEnd/>
              <a:tailEnd/>
            </a:ln>
          </p:spPr>
          <p:txBody>
            <a:bodyPr/>
            <a:lstStyle/>
            <a:p>
              <a:endParaRPr lang="it-IT"/>
            </a:p>
          </p:txBody>
        </p:sp>
        <p:sp>
          <p:nvSpPr>
            <p:cNvPr id="46152" name="Line 48"/>
            <p:cNvSpPr>
              <a:spLocks noChangeShapeType="1"/>
            </p:cNvSpPr>
            <p:nvPr/>
          </p:nvSpPr>
          <p:spPr bwMode="auto">
            <a:xfrm flipV="1">
              <a:off x="1776" y="1872"/>
              <a:ext cx="2880" cy="0"/>
            </a:xfrm>
            <a:prstGeom prst="line">
              <a:avLst/>
            </a:prstGeom>
            <a:noFill/>
            <a:ln w="9525">
              <a:solidFill>
                <a:schemeClr val="tx1"/>
              </a:solidFill>
              <a:round/>
              <a:headEnd/>
              <a:tailEnd/>
            </a:ln>
          </p:spPr>
          <p:txBody>
            <a:bodyPr/>
            <a:lstStyle/>
            <a:p>
              <a:endParaRPr lang="it-IT"/>
            </a:p>
          </p:txBody>
        </p:sp>
        <p:sp>
          <p:nvSpPr>
            <p:cNvPr id="46153" name="Line 49"/>
            <p:cNvSpPr>
              <a:spLocks noChangeShapeType="1"/>
            </p:cNvSpPr>
            <p:nvPr/>
          </p:nvSpPr>
          <p:spPr bwMode="auto">
            <a:xfrm flipV="1">
              <a:off x="1776" y="2016"/>
              <a:ext cx="2880" cy="0"/>
            </a:xfrm>
            <a:prstGeom prst="line">
              <a:avLst/>
            </a:prstGeom>
            <a:noFill/>
            <a:ln w="9525">
              <a:solidFill>
                <a:schemeClr val="tx1"/>
              </a:solidFill>
              <a:round/>
              <a:headEnd/>
              <a:tailEnd/>
            </a:ln>
          </p:spPr>
          <p:txBody>
            <a:bodyPr/>
            <a:lstStyle/>
            <a:p>
              <a:endParaRPr lang="it-IT"/>
            </a:p>
          </p:txBody>
        </p:sp>
      </p:grpSp>
      <p:grpSp>
        <p:nvGrpSpPr>
          <p:cNvPr id="10" name="Group 50"/>
          <p:cNvGrpSpPr>
            <a:grpSpLocks/>
          </p:cNvGrpSpPr>
          <p:nvPr/>
        </p:nvGrpSpPr>
        <p:grpSpPr bwMode="auto">
          <a:xfrm>
            <a:off x="2994025" y="4781550"/>
            <a:ext cx="4114800" cy="914400"/>
            <a:chOff x="1920" y="3168"/>
            <a:chExt cx="2592" cy="576"/>
          </a:xfrm>
        </p:grpSpPr>
        <p:sp>
          <p:nvSpPr>
            <p:cNvPr id="46132" name="Line 51"/>
            <p:cNvSpPr>
              <a:spLocks noChangeShapeType="1"/>
            </p:cNvSpPr>
            <p:nvPr/>
          </p:nvSpPr>
          <p:spPr bwMode="auto">
            <a:xfrm>
              <a:off x="1920" y="3168"/>
              <a:ext cx="0" cy="576"/>
            </a:xfrm>
            <a:prstGeom prst="line">
              <a:avLst/>
            </a:prstGeom>
            <a:noFill/>
            <a:ln w="9525">
              <a:solidFill>
                <a:schemeClr val="tx1"/>
              </a:solidFill>
              <a:round/>
              <a:headEnd/>
              <a:tailEnd/>
            </a:ln>
          </p:spPr>
          <p:txBody>
            <a:bodyPr/>
            <a:lstStyle/>
            <a:p>
              <a:endParaRPr lang="it-IT"/>
            </a:p>
          </p:txBody>
        </p:sp>
        <p:sp>
          <p:nvSpPr>
            <p:cNvPr id="46133" name="Line 52"/>
            <p:cNvSpPr>
              <a:spLocks noChangeShapeType="1"/>
            </p:cNvSpPr>
            <p:nvPr/>
          </p:nvSpPr>
          <p:spPr bwMode="auto">
            <a:xfrm>
              <a:off x="2064" y="3168"/>
              <a:ext cx="0" cy="576"/>
            </a:xfrm>
            <a:prstGeom prst="line">
              <a:avLst/>
            </a:prstGeom>
            <a:noFill/>
            <a:ln w="9525">
              <a:solidFill>
                <a:schemeClr val="tx1"/>
              </a:solidFill>
              <a:round/>
              <a:headEnd/>
              <a:tailEnd/>
            </a:ln>
          </p:spPr>
          <p:txBody>
            <a:bodyPr/>
            <a:lstStyle/>
            <a:p>
              <a:endParaRPr lang="it-IT"/>
            </a:p>
          </p:txBody>
        </p:sp>
        <p:sp>
          <p:nvSpPr>
            <p:cNvPr id="46134" name="Line 53"/>
            <p:cNvSpPr>
              <a:spLocks noChangeShapeType="1"/>
            </p:cNvSpPr>
            <p:nvPr/>
          </p:nvSpPr>
          <p:spPr bwMode="auto">
            <a:xfrm>
              <a:off x="2208" y="3168"/>
              <a:ext cx="0" cy="576"/>
            </a:xfrm>
            <a:prstGeom prst="line">
              <a:avLst/>
            </a:prstGeom>
            <a:noFill/>
            <a:ln w="9525">
              <a:solidFill>
                <a:schemeClr val="tx1"/>
              </a:solidFill>
              <a:round/>
              <a:headEnd/>
              <a:tailEnd/>
            </a:ln>
          </p:spPr>
          <p:txBody>
            <a:bodyPr/>
            <a:lstStyle/>
            <a:p>
              <a:endParaRPr lang="it-IT"/>
            </a:p>
          </p:txBody>
        </p:sp>
        <p:sp>
          <p:nvSpPr>
            <p:cNvPr id="46135" name="Line 54"/>
            <p:cNvSpPr>
              <a:spLocks noChangeShapeType="1"/>
            </p:cNvSpPr>
            <p:nvPr/>
          </p:nvSpPr>
          <p:spPr bwMode="auto">
            <a:xfrm>
              <a:off x="2352" y="3168"/>
              <a:ext cx="0" cy="576"/>
            </a:xfrm>
            <a:prstGeom prst="line">
              <a:avLst/>
            </a:prstGeom>
            <a:noFill/>
            <a:ln w="9525">
              <a:solidFill>
                <a:schemeClr val="tx1"/>
              </a:solidFill>
              <a:round/>
              <a:headEnd/>
              <a:tailEnd/>
            </a:ln>
          </p:spPr>
          <p:txBody>
            <a:bodyPr/>
            <a:lstStyle/>
            <a:p>
              <a:endParaRPr lang="it-IT"/>
            </a:p>
          </p:txBody>
        </p:sp>
        <p:sp>
          <p:nvSpPr>
            <p:cNvPr id="46136" name="Line 55"/>
            <p:cNvSpPr>
              <a:spLocks noChangeShapeType="1"/>
            </p:cNvSpPr>
            <p:nvPr/>
          </p:nvSpPr>
          <p:spPr bwMode="auto">
            <a:xfrm>
              <a:off x="2496" y="3168"/>
              <a:ext cx="0" cy="576"/>
            </a:xfrm>
            <a:prstGeom prst="line">
              <a:avLst/>
            </a:prstGeom>
            <a:noFill/>
            <a:ln w="9525">
              <a:solidFill>
                <a:schemeClr val="tx1"/>
              </a:solidFill>
              <a:round/>
              <a:headEnd/>
              <a:tailEnd/>
            </a:ln>
          </p:spPr>
          <p:txBody>
            <a:bodyPr/>
            <a:lstStyle/>
            <a:p>
              <a:endParaRPr lang="it-IT"/>
            </a:p>
          </p:txBody>
        </p:sp>
        <p:sp>
          <p:nvSpPr>
            <p:cNvPr id="46137" name="Line 56"/>
            <p:cNvSpPr>
              <a:spLocks noChangeShapeType="1"/>
            </p:cNvSpPr>
            <p:nvPr/>
          </p:nvSpPr>
          <p:spPr bwMode="auto">
            <a:xfrm>
              <a:off x="2640" y="3168"/>
              <a:ext cx="0" cy="576"/>
            </a:xfrm>
            <a:prstGeom prst="line">
              <a:avLst/>
            </a:prstGeom>
            <a:noFill/>
            <a:ln w="9525">
              <a:solidFill>
                <a:schemeClr val="tx1"/>
              </a:solidFill>
              <a:round/>
              <a:headEnd/>
              <a:tailEnd/>
            </a:ln>
          </p:spPr>
          <p:txBody>
            <a:bodyPr/>
            <a:lstStyle/>
            <a:p>
              <a:endParaRPr lang="it-IT"/>
            </a:p>
          </p:txBody>
        </p:sp>
        <p:sp>
          <p:nvSpPr>
            <p:cNvPr id="46138" name="Line 57"/>
            <p:cNvSpPr>
              <a:spLocks noChangeShapeType="1"/>
            </p:cNvSpPr>
            <p:nvPr/>
          </p:nvSpPr>
          <p:spPr bwMode="auto">
            <a:xfrm>
              <a:off x="2784" y="3168"/>
              <a:ext cx="0" cy="576"/>
            </a:xfrm>
            <a:prstGeom prst="line">
              <a:avLst/>
            </a:prstGeom>
            <a:noFill/>
            <a:ln w="9525">
              <a:solidFill>
                <a:schemeClr val="tx1"/>
              </a:solidFill>
              <a:round/>
              <a:headEnd/>
              <a:tailEnd/>
            </a:ln>
          </p:spPr>
          <p:txBody>
            <a:bodyPr/>
            <a:lstStyle/>
            <a:p>
              <a:endParaRPr lang="it-IT"/>
            </a:p>
          </p:txBody>
        </p:sp>
        <p:sp>
          <p:nvSpPr>
            <p:cNvPr id="46139" name="Line 58"/>
            <p:cNvSpPr>
              <a:spLocks noChangeShapeType="1"/>
            </p:cNvSpPr>
            <p:nvPr/>
          </p:nvSpPr>
          <p:spPr bwMode="auto">
            <a:xfrm>
              <a:off x="2928" y="3168"/>
              <a:ext cx="0" cy="576"/>
            </a:xfrm>
            <a:prstGeom prst="line">
              <a:avLst/>
            </a:prstGeom>
            <a:noFill/>
            <a:ln w="9525">
              <a:solidFill>
                <a:schemeClr val="tx1"/>
              </a:solidFill>
              <a:round/>
              <a:headEnd/>
              <a:tailEnd/>
            </a:ln>
          </p:spPr>
          <p:txBody>
            <a:bodyPr/>
            <a:lstStyle/>
            <a:p>
              <a:endParaRPr lang="it-IT"/>
            </a:p>
          </p:txBody>
        </p:sp>
        <p:sp>
          <p:nvSpPr>
            <p:cNvPr id="46140" name="Line 59"/>
            <p:cNvSpPr>
              <a:spLocks noChangeShapeType="1"/>
            </p:cNvSpPr>
            <p:nvPr/>
          </p:nvSpPr>
          <p:spPr bwMode="auto">
            <a:xfrm>
              <a:off x="3072" y="3168"/>
              <a:ext cx="0" cy="576"/>
            </a:xfrm>
            <a:prstGeom prst="line">
              <a:avLst/>
            </a:prstGeom>
            <a:noFill/>
            <a:ln w="9525">
              <a:solidFill>
                <a:schemeClr val="tx1"/>
              </a:solidFill>
              <a:round/>
              <a:headEnd/>
              <a:tailEnd/>
            </a:ln>
          </p:spPr>
          <p:txBody>
            <a:bodyPr/>
            <a:lstStyle/>
            <a:p>
              <a:endParaRPr lang="it-IT"/>
            </a:p>
          </p:txBody>
        </p:sp>
        <p:sp>
          <p:nvSpPr>
            <p:cNvPr id="46141" name="Line 60"/>
            <p:cNvSpPr>
              <a:spLocks noChangeShapeType="1"/>
            </p:cNvSpPr>
            <p:nvPr/>
          </p:nvSpPr>
          <p:spPr bwMode="auto">
            <a:xfrm>
              <a:off x="3216" y="3168"/>
              <a:ext cx="0" cy="576"/>
            </a:xfrm>
            <a:prstGeom prst="line">
              <a:avLst/>
            </a:prstGeom>
            <a:noFill/>
            <a:ln w="9525">
              <a:solidFill>
                <a:schemeClr val="tx1"/>
              </a:solidFill>
              <a:round/>
              <a:headEnd/>
              <a:tailEnd/>
            </a:ln>
          </p:spPr>
          <p:txBody>
            <a:bodyPr/>
            <a:lstStyle/>
            <a:p>
              <a:endParaRPr lang="it-IT"/>
            </a:p>
          </p:txBody>
        </p:sp>
        <p:sp>
          <p:nvSpPr>
            <p:cNvPr id="46142" name="Line 61"/>
            <p:cNvSpPr>
              <a:spLocks noChangeShapeType="1"/>
            </p:cNvSpPr>
            <p:nvPr/>
          </p:nvSpPr>
          <p:spPr bwMode="auto">
            <a:xfrm>
              <a:off x="3360" y="3168"/>
              <a:ext cx="0" cy="576"/>
            </a:xfrm>
            <a:prstGeom prst="line">
              <a:avLst/>
            </a:prstGeom>
            <a:noFill/>
            <a:ln w="9525">
              <a:solidFill>
                <a:schemeClr val="tx1"/>
              </a:solidFill>
              <a:round/>
              <a:headEnd/>
              <a:tailEnd/>
            </a:ln>
          </p:spPr>
          <p:txBody>
            <a:bodyPr/>
            <a:lstStyle/>
            <a:p>
              <a:endParaRPr lang="it-IT"/>
            </a:p>
          </p:txBody>
        </p:sp>
        <p:sp>
          <p:nvSpPr>
            <p:cNvPr id="46143" name="Line 62"/>
            <p:cNvSpPr>
              <a:spLocks noChangeShapeType="1"/>
            </p:cNvSpPr>
            <p:nvPr/>
          </p:nvSpPr>
          <p:spPr bwMode="auto">
            <a:xfrm>
              <a:off x="3504" y="3168"/>
              <a:ext cx="0" cy="576"/>
            </a:xfrm>
            <a:prstGeom prst="line">
              <a:avLst/>
            </a:prstGeom>
            <a:noFill/>
            <a:ln w="9525">
              <a:solidFill>
                <a:schemeClr val="tx1"/>
              </a:solidFill>
              <a:round/>
              <a:headEnd/>
              <a:tailEnd/>
            </a:ln>
          </p:spPr>
          <p:txBody>
            <a:bodyPr/>
            <a:lstStyle/>
            <a:p>
              <a:endParaRPr lang="it-IT"/>
            </a:p>
          </p:txBody>
        </p:sp>
        <p:sp>
          <p:nvSpPr>
            <p:cNvPr id="46144" name="Line 63"/>
            <p:cNvSpPr>
              <a:spLocks noChangeShapeType="1"/>
            </p:cNvSpPr>
            <p:nvPr/>
          </p:nvSpPr>
          <p:spPr bwMode="auto">
            <a:xfrm>
              <a:off x="3648" y="3168"/>
              <a:ext cx="0" cy="576"/>
            </a:xfrm>
            <a:prstGeom prst="line">
              <a:avLst/>
            </a:prstGeom>
            <a:noFill/>
            <a:ln w="9525">
              <a:solidFill>
                <a:schemeClr val="tx1"/>
              </a:solidFill>
              <a:round/>
              <a:headEnd/>
              <a:tailEnd/>
            </a:ln>
          </p:spPr>
          <p:txBody>
            <a:bodyPr/>
            <a:lstStyle/>
            <a:p>
              <a:endParaRPr lang="it-IT"/>
            </a:p>
          </p:txBody>
        </p:sp>
        <p:sp>
          <p:nvSpPr>
            <p:cNvPr id="46145" name="Line 64"/>
            <p:cNvSpPr>
              <a:spLocks noChangeShapeType="1"/>
            </p:cNvSpPr>
            <p:nvPr/>
          </p:nvSpPr>
          <p:spPr bwMode="auto">
            <a:xfrm>
              <a:off x="3792" y="3168"/>
              <a:ext cx="0" cy="576"/>
            </a:xfrm>
            <a:prstGeom prst="line">
              <a:avLst/>
            </a:prstGeom>
            <a:noFill/>
            <a:ln w="9525">
              <a:solidFill>
                <a:schemeClr val="tx1"/>
              </a:solidFill>
              <a:round/>
              <a:headEnd/>
              <a:tailEnd/>
            </a:ln>
          </p:spPr>
          <p:txBody>
            <a:bodyPr/>
            <a:lstStyle/>
            <a:p>
              <a:endParaRPr lang="it-IT"/>
            </a:p>
          </p:txBody>
        </p:sp>
        <p:sp>
          <p:nvSpPr>
            <p:cNvPr id="46146" name="Line 65"/>
            <p:cNvSpPr>
              <a:spLocks noChangeShapeType="1"/>
            </p:cNvSpPr>
            <p:nvPr/>
          </p:nvSpPr>
          <p:spPr bwMode="auto">
            <a:xfrm>
              <a:off x="3936" y="3168"/>
              <a:ext cx="0" cy="576"/>
            </a:xfrm>
            <a:prstGeom prst="line">
              <a:avLst/>
            </a:prstGeom>
            <a:noFill/>
            <a:ln w="9525">
              <a:solidFill>
                <a:schemeClr val="tx1"/>
              </a:solidFill>
              <a:round/>
              <a:headEnd/>
              <a:tailEnd/>
            </a:ln>
          </p:spPr>
          <p:txBody>
            <a:bodyPr/>
            <a:lstStyle/>
            <a:p>
              <a:endParaRPr lang="it-IT"/>
            </a:p>
          </p:txBody>
        </p:sp>
        <p:sp>
          <p:nvSpPr>
            <p:cNvPr id="46147" name="Line 66"/>
            <p:cNvSpPr>
              <a:spLocks noChangeShapeType="1"/>
            </p:cNvSpPr>
            <p:nvPr/>
          </p:nvSpPr>
          <p:spPr bwMode="auto">
            <a:xfrm>
              <a:off x="4080" y="3168"/>
              <a:ext cx="0" cy="576"/>
            </a:xfrm>
            <a:prstGeom prst="line">
              <a:avLst/>
            </a:prstGeom>
            <a:noFill/>
            <a:ln w="9525">
              <a:solidFill>
                <a:schemeClr val="tx1"/>
              </a:solidFill>
              <a:round/>
              <a:headEnd/>
              <a:tailEnd/>
            </a:ln>
          </p:spPr>
          <p:txBody>
            <a:bodyPr/>
            <a:lstStyle/>
            <a:p>
              <a:endParaRPr lang="it-IT"/>
            </a:p>
          </p:txBody>
        </p:sp>
        <p:sp>
          <p:nvSpPr>
            <p:cNvPr id="46148" name="Line 67"/>
            <p:cNvSpPr>
              <a:spLocks noChangeShapeType="1"/>
            </p:cNvSpPr>
            <p:nvPr/>
          </p:nvSpPr>
          <p:spPr bwMode="auto">
            <a:xfrm>
              <a:off x="4224" y="3168"/>
              <a:ext cx="0" cy="576"/>
            </a:xfrm>
            <a:prstGeom prst="line">
              <a:avLst/>
            </a:prstGeom>
            <a:noFill/>
            <a:ln w="9525">
              <a:solidFill>
                <a:schemeClr val="tx1"/>
              </a:solidFill>
              <a:round/>
              <a:headEnd/>
              <a:tailEnd/>
            </a:ln>
          </p:spPr>
          <p:txBody>
            <a:bodyPr/>
            <a:lstStyle/>
            <a:p>
              <a:endParaRPr lang="it-IT"/>
            </a:p>
          </p:txBody>
        </p:sp>
        <p:sp>
          <p:nvSpPr>
            <p:cNvPr id="46149" name="Line 68"/>
            <p:cNvSpPr>
              <a:spLocks noChangeShapeType="1"/>
            </p:cNvSpPr>
            <p:nvPr/>
          </p:nvSpPr>
          <p:spPr bwMode="auto">
            <a:xfrm>
              <a:off x="4368" y="3168"/>
              <a:ext cx="0" cy="576"/>
            </a:xfrm>
            <a:prstGeom prst="line">
              <a:avLst/>
            </a:prstGeom>
            <a:noFill/>
            <a:ln w="9525">
              <a:solidFill>
                <a:schemeClr val="tx1"/>
              </a:solidFill>
              <a:round/>
              <a:headEnd/>
              <a:tailEnd/>
            </a:ln>
          </p:spPr>
          <p:txBody>
            <a:bodyPr/>
            <a:lstStyle/>
            <a:p>
              <a:endParaRPr lang="it-IT"/>
            </a:p>
          </p:txBody>
        </p:sp>
        <p:sp>
          <p:nvSpPr>
            <p:cNvPr id="46150" name="Line 69"/>
            <p:cNvSpPr>
              <a:spLocks noChangeShapeType="1"/>
            </p:cNvSpPr>
            <p:nvPr/>
          </p:nvSpPr>
          <p:spPr bwMode="auto">
            <a:xfrm>
              <a:off x="4512" y="3168"/>
              <a:ext cx="0" cy="576"/>
            </a:xfrm>
            <a:prstGeom prst="line">
              <a:avLst/>
            </a:prstGeom>
            <a:noFill/>
            <a:ln w="9525">
              <a:solidFill>
                <a:schemeClr val="tx1"/>
              </a:solidFill>
              <a:round/>
              <a:headEnd/>
              <a:tailEnd/>
            </a:ln>
          </p:spPr>
          <p:txBody>
            <a:bodyPr/>
            <a:lstStyle/>
            <a:p>
              <a:endParaRPr lang="it-IT"/>
            </a:p>
          </p:txBody>
        </p:sp>
      </p:grpSp>
      <p:grpSp>
        <p:nvGrpSpPr>
          <p:cNvPr id="11" name="Group 70"/>
          <p:cNvGrpSpPr>
            <a:grpSpLocks/>
          </p:cNvGrpSpPr>
          <p:nvPr/>
        </p:nvGrpSpPr>
        <p:grpSpPr bwMode="auto">
          <a:xfrm>
            <a:off x="2765425" y="2381250"/>
            <a:ext cx="4572000" cy="685800"/>
            <a:chOff x="1776" y="1656"/>
            <a:chExt cx="2880" cy="432"/>
          </a:xfrm>
        </p:grpSpPr>
        <p:sp>
          <p:nvSpPr>
            <p:cNvPr id="46128" name="Line 71"/>
            <p:cNvSpPr>
              <a:spLocks noChangeShapeType="1"/>
            </p:cNvSpPr>
            <p:nvPr/>
          </p:nvSpPr>
          <p:spPr bwMode="auto">
            <a:xfrm>
              <a:off x="1776" y="1656"/>
              <a:ext cx="2880" cy="0"/>
            </a:xfrm>
            <a:prstGeom prst="line">
              <a:avLst/>
            </a:prstGeom>
            <a:noFill/>
            <a:ln w="9525">
              <a:solidFill>
                <a:schemeClr val="tx1"/>
              </a:solidFill>
              <a:prstDash val="dash"/>
              <a:round/>
              <a:headEnd/>
              <a:tailEnd/>
            </a:ln>
          </p:spPr>
          <p:txBody>
            <a:bodyPr/>
            <a:lstStyle/>
            <a:p>
              <a:endParaRPr lang="it-IT"/>
            </a:p>
          </p:txBody>
        </p:sp>
        <p:sp>
          <p:nvSpPr>
            <p:cNvPr id="46129" name="Line 72"/>
            <p:cNvSpPr>
              <a:spLocks noChangeShapeType="1"/>
            </p:cNvSpPr>
            <p:nvPr/>
          </p:nvSpPr>
          <p:spPr bwMode="auto">
            <a:xfrm>
              <a:off x="1776" y="1800"/>
              <a:ext cx="2880" cy="0"/>
            </a:xfrm>
            <a:prstGeom prst="line">
              <a:avLst/>
            </a:prstGeom>
            <a:noFill/>
            <a:ln w="9525">
              <a:solidFill>
                <a:schemeClr val="tx1"/>
              </a:solidFill>
              <a:prstDash val="dash"/>
              <a:round/>
              <a:headEnd/>
              <a:tailEnd/>
            </a:ln>
          </p:spPr>
          <p:txBody>
            <a:bodyPr/>
            <a:lstStyle/>
            <a:p>
              <a:endParaRPr lang="it-IT"/>
            </a:p>
          </p:txBody>
        </p:sp>
        <p:sp>
          <p:nvSpPr>
            <p:cNvPr id="46130" name="Line 73"/>
            <p:cNvSpPr>
              <a:spLocks noChangeShapeType="1"/>
            </p:cNvSpPr>
            <p:nvPr/>
          </p:nvSpPr>
          <p:spPr bwMode="auto">
            <a:xfrm>
              <a:off x="1776" y="1944"/>
              <a:ext cx="2880" cy="0"/>
            </a:xfrm>
            <a:prstGeom prst="line">
              <a:avLst/>
            </a:prstGeom>
            <a:noFill/>
            <a:ln w="9525">
              <a:solidFill>
                <a:schemeClr val="tx1"/>
              </a:solidFill>
              <a:prstDash val="dash"/>
              <a:round/>
              <a:headEnd/>
              <a:tailEnd/>
            </a:ln>
          </p:spPr>
          <p:txBody>
            <a:bodyPr/>
            <a:lstStyle/>
            <a:p>
              <a:endParaRPr lang="it-IT"/>
            </a:p>
          </p:txBody>
        </p:sp>
        <p:sp>
          <p:nvSpPr>
            <p:cNvPr id="46131" name="Line 74"/>
            <p:cNvSpPr>
              <a:spLocks noChangeShapeType="1"/>
            </p:cNvSpPr>
            <p:nvPr/>
          </p:nvSpPr>
          <p:spPr bwMode="auto">
            <a:xfrm>
              <a:off x="1776" y="2088"/>
              <a:ext cx="2880" cy="0"/>
            </a:xfrm>
            <a:prstGeom prst="line">
              <a:avLst/>
            </a:prstGeom>
            <a:noFill/>
            <a:ln w="9525">
              <a:solidFill>
                <a:schemeClr val="tx1"/>
              </a:solidFill>
              <a:prstDash val="dash"/>
              <a:round/>
              <a:headEnd/>
              <a:tailEnd/>
            </a:ln>
          </p:spPr>
          <p:txBody>
            <a:bodyPr/>
            <a:lstStyle/>
            <a:p>
              <a:endParaRPr lang="it-IT"/>
            </a:p>
          </p:txBody>
        </p:sp>
      </p:grpSp>
      <p:grpSp>
        <p:nvGrpSpPr>
          <p:cNvPr id="12" name="Group 75"/>
          <p:cNvGrpSpPr>
            <a:grpSpLocks/>
          </p:cNvGrpSpPr>
          <p:nvPr/>
        </p:nvGrpSpPr>
        <p:grpSpPr bwMode="auto">
          <a:xfrm>
            <a:off x="2879725" y="4781550"/>
            <a:ext cx="4343400" cy="914400"/>
            <a:chOff x="1848" y="3168"/>
            <a:chExt cx="2736" cy="576"/>
          </a:xfrm>
        </p:grpSpPr>
        <p:sp>
          <p:nvSpPr>
            <p:cNvPr id="46108" name="Line 76"/>
            <p:cNvSpPr>
              <a:spLocks noChangeShapeType="1"/>
            </p:cNvSpPr>
            <p:nvPr/>
          </p:nvSpPr>
          <p:spPr bwMode="auto">
            <a:xfrm>
              <a:off x="1848" y="3168"/>
              <a:ext cx="0" cy="576"/>
            </a:xfrm>
            <a:prstGeom prst="line">
              <a:avLst/>
            </a:prstGeom>
            <a:noFill/>
            <a:ln w="9525">
              <a:solidFill>
                <a:schemeClr val="tx1"/>
              </a:solidFill>
              <a:prstDash val="dash"/>
              <a:round/>
              <a:headEnd/>
              <a:tailEnd/>
            </a:ln>
          </p:spPr>
          <p:txBody>
            <a:bodyPr/>
            <a:lstStyle/>
            <a:p>
              <a:endParaRPr lang="it-IT"/>
            </a:p>
          </p:txBody>
        </p:sp>
        <p:sp>
          <p:nvSpPr>
            <p:cNvPr id="46109" name="Line 77"/>
            <p:cNvSpPr>
              <a:spLocks noChangeShapeType="1"/>
            </p:cNvSpPr>
            <p:nvPr/>
          </p:nvSpPr>
          <p:spPr bwMode="auto">
            <a:xfrm>
              <a:off x="1992" y="3168"/>
              <a:ext cx="0" cy="576"/>
            </a:xfrm>
            <a:prstGeom prst="line">
              <a:avLst/>
            </a:prstGeom>
            <a:noFill/>
            <a:ln w="9525">
              <a:solidFill>
                <a:schemeClr val="tx1"/>
              </a:solidFill>
              <a:prstDash val="dash"/>
              <a:round/>
              <a:headEnd/>
              <a:tailEnd/>
            </a:ln>
          </p:spPr>
          <p:txBody>
            <a:bodyPr/>
            <a:lstStyle/>
            <a:p>
              <a:endParaRPr lang="it-IT"/>
            </a:p>
          </p:txBody>
        </p:sp>
        <p:sp>
          <p:nvSpPr>
            <p:cNvPr id="46110" name="Line 78"/>
            <p:cNvSpPr>
              <a:spLocks noChangeShapeType="1"/>
            </p:cNvSpPr>
            <p:nvPr/>
          </p:nvSpPr>
          <p:spPr bwMode="auto">
            <a:xfrm>
              <a:off x="2136" y="3168"/>
              <a:ext cx="0" cy="576"/>
            </a:xfrm>
            <a:prstGeom prst="line">
              <a:avLst/>
            </a:prstGeom>
            <a:noFill/>
            <a:ln w="9525">
              <a:solidFill>
                <a:schemeClr val="tx1"/>
              </a:solidFill>
              <a:prstDash val="dash"/>
              <a:round/>
              <a:headEnd/>
              <a:tailEnd/>
            </a:ln>
          </p:spPr>
          <p:txBody>
            <a:bodyPr/>
            <a:lstStyle/>
            <a:p>
              <a:endParaRPr lang="it-IT"/>
            </a:p>
          </p:txBody>
        </p:sp>
        <p:sp>
          <p:nvSpPr>
            <p:cNvPr id="46111" name="Line 79"/>
            <p:cNvSpPr>
              <a:spLocks noChangeShapeType="1"/>
            </p:cNvSpPr>
            <p:nvPr/>
          </p:nvSpPr>
          <p:spPr bwMode="auto">
            <a:xfrm>
              <a:off x="2280" y="3168"/>
              <a:ext cx="0" cy="576"/>
            </a:xfrm>
            <a:prstGeom prst="line">
              <a:avLst/>
            </a:prstGeom>
            <a:noFill/>
            <a:ln w="9525">
              <a:solidFill>
                <a:schemeClr val="tx1"/>
              </a:solidFill>
              <a:prstDash val="dash"/>
              <a:round/>
              <a:headEnd/>
              <a:tailEnd/>
            </a:ln>
          </p:spPr>
          <p:txBody>
            <a:bodyPr/>
            <a:lstStyle/>
            <a:p>
              <a:endParaRPr lang="it-IT"/>
            </a:p>
          </p:txBody>
        </p:sp>
        <p:sp>
          <p:nvSpPr>
            <p:cNvPr id="46112" name="Line 80"/>
            <p:cNvSpPr>
              <a:spLocks noChangeShapeType="1"/>
            </p:cNvSpPr>
            <p:nvPr/>
          </p:nvSpPr>
          <p:spPr bwMode="auto">
            <a:xfrm>
              <a:off x="2424" y="3168"/>
              <a:ext cx="0" cy="576"/>
            </a:xfrm>
            <a:prstGeom prst="line">
              <a:avLst/>
            </a:prstGeom>
            <a:noFill/>
            <a:ln w="9525">
              <a:solidFill>
                <a:schemeClr val="tx1"/>
              </a:solidFill>
              <a:prstDash val="dash"/>
              <a:round/>
              <a:headEnd/>
              <a:tailEnd/>
            </a:ln>
          </p:spPr>
          <p:txBody>
            <a:bodyPr/>
            <a:lstStyle/>
            <a:p>
              <a:endParaRPr lang="it-IT"/>
            </a:p>
          </p:txBody>
        </p:sp>
        <p:sp>
          <p:nvSpPr>
            <p:cNvPr id="46113" name="Line 81"/>
            <p:cNvSpPr>
              <a:spLocks noChangeShapeType="1"/>
            </p:cNvSpPr>
            <p:nvPr/>
          </p:nvSpPr>
          <p:spPr bwMode="auto">
            <a:xfrm>
              <a:off x="2568" y="3168"/>
              <a:ext cx="0" cy="576"/>
            </a:xfrm>
            <a:prstGeom prst="line">
              <a:avLst/>
            </a:prstGeom>
            <a:noFill/>
            <a:ln w="9525">
              <a:solidFill>
                <a:schemeClr val="tx1"/>
              </a:solidFill>
              <a:prstDash val="dash"/>
              <a:round/>
              <a:headEnd/>
              <a:tailEnd/>
            </a:ln>
          </p:spPr>
          <p:txBody>
            <a:bodyPr/>
            <a:lstStyle/>
            <a:p>
              <a:endParaRPr lang="it-IT"/>
            </a:p>
          </p:txBody>
        </p:sp>
        <p:sp>
          <p:nvSpPr>
            <p:cNvPr id="46114" name="Line 82"/>
            <p:cNvSpPr>
              <a:spLocks noChangeShapeType="1"/>
            </p:cNvSpPr>
            <p:nvPr/>
          </p:nvSpPr>
          <p:spPr bwMode="auto">
            <a:xfrm>
              <a:off x="2712" y="3168"/>
              <a:ext cx="0" cy="576"/>
            </a:xfrm>
            <a:prstGeom prst="line">
              <a:avLst/>
            </a:prstGeom>
            <a:noFill/>
            <a:ln w="9525">
              <a:solidFill>
                <a:schemeClr val="tx1"/>
              </a:solidFill>
              <a:prstDash val="dash"/>
              <a:round/>
              <a:headEnd/>
              <a:tailEnd/>
            </a:ln>
          </p:spPr>
          <p:txBody>
            <a:bodyPr/>
            <a:lstStyle/>
            <a:p>
              <a:endParaRPr lang="it-IT"/>
            </a:p>
          </p:txBody>
        </p:sp>
        <p:sp>
          <p:nvSpPr>
            <p:cNvPr id="46115" name="Line 83"/>
            <p:cNvSpPr>
              <a:spLocks noChangeShapeType="1"/>
            </p:cNvSpPr>
            <p:nvPr/>
          </p:nvSpPr>
          <p:spPr bwMode="auto">
            <a:xfrm>
              <a:off x="2856" y="3168"/>
              <a:ext cx="0" cy="576"/>
            </a:xfrm>
            <a:prstGeom prst="line">
              <a:avLst/>
            </a:prstGeom>
            <a:noFill/>
            <a:ln w="9525">
              <a:solidFill>
                <a:schemeClr val="tx1"/>
              </a:solidFill>
              <a:prstDash val="dash"/>
              <a:round/>
              <a:headEnd/>
              <a:tailEnd/>
            </a:ln>
          </p:spPr>
          <p:txBody>
            <a:bodyPr/>
            <a:lstStyle/>
            <a:p>
              <a:endParaRPr lang="it-IT"/>
            </a:p>
          </p:txBody>
        </p:sp>
        <p:sp>
          <p:nvSpPr>
            <p:cNvPr id="46116" name="Line 84"/>
            <p:cNvSpPr>
              <a:spLocks noChangeShapeType="1"/>
            </p:cNvSpPr>
            <p:nvPr/>
          </p:nvSpPr>
          <p:spPr bwMode="auto">
            <a:xfrm>
              <a:off x="3000" y="3168"/>
              <a:ext cx="0" cy="576"/>
            </a:xfrm>
            <a:prstGeom prst="line">
              <a:avLst/>
            </a:prstGeom>
            <a:noFill/>
            <a:ln w="9525">
              <a:solidFill>
                <a:schemeClr val="tx1"/>
              </a:solidFill>
              <a:prstDash val="dash"/>
              <a:round/>
              <a:headEnd/>
              <a:tailEnd/>
            </a:ln>
          </p:spPr>
          <p:txBody>
            <a:bodyPr/>
            <a:lstStyle/>
            <a:p>
              <a:endParaRPr lang="it-IT"/>
            </a:p>
          </p:txBody>
        </p:sp>
        <p:sp>
          <p:nvSpPr>
            <p:cNvPr id="46117" name="Line 85"/>
            <p:cNvSpPr>
              <a:spLocks noChangeShapeType="1"/>
            </p:cNvSpPr>
            <p:nvPr/>
          </p:nvSpPr>
          <p:spPr bwMode="auto">
            <a:xfrm>
              <a:off x="3144" y="3168"/>
              <a:ext cx="0" cy="576"/>
            </a:xfrm>
            <a:prstGeom prst="line">
              <a:avLst/>
            </a:prstGeom>
            <a:noFill/>
            <a:ln w="9525">
              <a:solidFill>
                <a:schemeClr val="tx1"/>
              </a:solidFill>
              <a:prstDash val="dash"/>
              <a:round/>
              <a:headEnd/>
              <a:tailEnd/>
            </a:ln>
          </p:spPr>
          <p:txBody>
            <a:bodyPr/>
            <a:lstStyle/>
            <a:p>
              <a:endParaRPr lang="it-IT"/>
            </a:p>
          </p:txBody>
        </p:sp>
        <p:sp>
          <p:nvSpPr>
            <p:cNvPr id="46118" name="Line 86"/>
            <p:cNvSpPr>
              <a:spLocks noChangeShapeType="1"/>
            </p:cNvSpPr>
            <p:nvPr/>
          </p:nvSpPr>
          <p:spPr bwMode="auto">
            <a:xfrm>
              <a:off x="3288" y="3168"/>
              <a:ext cx="0" cy="576"/>
            </a:xfrm>
            <a:prstGeom prst="line">
              <a:avLst/>
            </a:prstGeom>
            <a:noFill/>
            <a:ln w="9525">
              <a:solidFill>
                <a:schemeClr val="tx1"/>
              </a:solidFill>
              <a:prstDash val="dash"/>
              <a:round/>
              <a:headEnd/>
              <a:tailEnd/>
            </a:ln>
          </p:spPr>
          <p:txBody>
            <a:bodyPr/>
            <a:lstStyle/>
            <a:p>
              <a:endParaRPr lang="it-IT"/>
            </a:p>
          </p:txBody>
        </p:sp>
        <p:sp>
          <p:nvSpPr>
            <p:cNvPr id="46119" name="Line 87"/>
            <p:cNvSpPr>
              <a:spLocks noChangeShapeType="1"/>
            </p:cNvSpPr>
            <p:nvPr/>
          </p:nvSpPr>
          <p:spPr bwMode="auto">
            <a:xfrm>
              <a:off x="3432" y="3168"/>
              <a:ext cx="0" cy="576"/>
            </a:xfrm>
            <a:prstGeom prst="line">
              <a:avLst/>
            </a:prstGeom>
            <a:noFill/>
            <a:ln w="9525">
              <a:solidFill>
                <a:schemeClr val="tx1"/>
              </a:solidFill>
              <a:prstDash val="dash"/>
              <a:round/>
              <a:headEnd/>
              <a:tailEnd/>
            </a:ln>
          </p:spPr>
          <p:txBody>
            <a:bodyPr/>
            <a:lstStyle/>
            <a:p>
              <a:endParaRPr lang="it-IT"/>
            </a:p>
          </p:txBody>
        </p:sp>
        <p:sp>
          <p:nvSpPr>
            <p:cNvPr id="46120" name="Line 88"/>
            <p:cNvSpPr>
              <a:spLocks noChangeShapeType="1"/>
            </p:cNvSpPr>
            <p:nvPr/>
          </p:nvSpPr>
          <p:spPr bwMode="auto">
            <a:xfrm>
              <a:off x="3576" y="3168"/>
              <a:ext cx="0" cy="576"/>
            </a:xfrm>
            <a:prstGeom prst="line">
              <a:avLst/>
            </a:prstGeom>
            <a:noFill/>
            <a:ln w="9525">
              <a:solidFill>
                <a:schemeClr val="tx1"/>
              </a:solidFill>
              <a:prstDash val="dash"/>
              <a:round/>
              <a:headEnd/>
              <a:tailEnd/>
            </a:ln>
          </p:spPr>
          <p:txBody>
            <a:bodyPr/>
            <a:lstStyle/>
            <a:p>
              <a:endParaRPr lang="it-IT"/>
            </a:p>
          </p:txBody>
        </p:sp>
        <p:sp>
          <p:nvSpPr>
            <p:cNvPr id="46121" name="Line 89"/>
            <p:cNvSpPr>
              <a:spLocks noChangeShapeType="1"/>
            </p:cNvSpPr>
            <p:nvPr/>
          </p:nvSpPr>
          <p:spPr bwMode="auto">
            <a:xfrm>
              <a:off x="3720" y="3168"/>
              <a:ext cx="0" cy="576"/>
            </a:xfrm>
            <a:prstGeom prst="line">
              <a:avLst/>
            </a:prstGeom>
            <a:noFill/>
            <a:ln w="9525">
              <a:solidFill>
                <a:schemeClr val="tx1"/>
              </a:solidFill>
              <a:prstDash val="dash"/>
              <a:round/>
              <a:headEnd/>
              <a:tailEnd/>
            </a:ln>
          </p:spPr>
          <p:txBody>
            <a:bodyPr/>
            <a:lstStyle/>
            <a:p>
              <a:endParaRPr lang="it-IT"/>
            </a:p>
          </p:txBody>
        </p:sp>
        <p:sp>
          <p:nvSpPr>
            <p:cNvPr id="46122" name="Line 90"/>
            <p:cNvSpPr>
              <a:spLocks noChangeShapeType="1"/>
            </p:cNvSpPr>
            <p:nvPr/>
          </p:nvSpPr>
          <p:spPr bwMode="auto">
            <a:xfrm>
              <a:off x="3864" y="3168"/>
              <a:ext cx="0" cy="576"/>
            </a:xfrm>
            <a:prstGeom prst="line">
              <a:avLst/>
            </a:prstGeom>
            <a:noFill/>
            <a:ln w="9525">
              <a:solidFill>
                <a:schemeClr val="tx1"/>
              </a:solidFill>
              <a:prstDash val="dash"/>
              <a:round/>
              <a:headEnd/>
              <a:tailEnd/>
            </a:ln>
          </p:spPr>
          <p:txBody>
            <a:bodyPr/>
            <a:lstStyle/>
            <a:p>
              <a:endParaRPr lang="it-IT"/>
            </a:p>
          </p:txBody>
        </p:sp>
        <p:sp>
          <p:nvSpPr>
            <p:cNvPr id="46123" name="Line 91"/>
            <p:cNvSpPr>
              <a:spLocks noChangeShapeType="1"/>
            </p:cNvSpPr>
            <p:nvPr/>
          </p:nvSpPr>
          <p:spPr bwMode="auto">
            <a:xfrm>
              <a:off x="4008" y="3168"/>
              <a:ext cx="0" cy="576"/>
            </a:xfrm>
            <a:prstGeom prst="line">
              <a:avLst/>
            </a:prstGeom>
            <a:noFill/>
            <a:ln w="9525">
              <a:solidFill>
                <a:schemeClr val="tx1"/>
              </a:solidFill>
              <a:prstDash val="dash"/>
              <a:round/>
              <a:headEnd/>
              <a:tailEnd/>
            </a:ln>
          </p:spPr>
          <p:txBody>
            <a:bodyPr/>
            <a:lstStyle/>
            <a:p>
              <a:endParaRPr lang="it-IT"/>
            </a:p>
          </p:txBody>
        </p:sp>
        <p:sp>
          <p:nvSpPr>
            <p:cNvPr id="46124" name="Line 92"/>
            <p:cNvSpPr>
              <a:spLocks noChangeShapeType="1"/>
            </p:cNvSpPr>
            <p:nvPr/>
          </p:nvSpPr>
          <p:spPr bwMode="auto">
            <a:xfrm>
              <a:off x="4152" y="3168"/>
              <a:ext cx="0" cy="576"/>
            </a:xfrm>
            <a:prstGeom prst="line">
              <a:avLst/>
            </a:prstGeom>
            <a:noFill/>
            <a:ln w="9525">
              <a:solidFill>
                <a:schemeClr val="tx1"/>
              </a:solidFill>
              <a:prstDash val="dash"/>
              <a:round/>
              <a:headEnd/>
              <a:tailEnd/>
            </a:ln>
          </p:spPr>
          <p:txBody>
            <a:bodyPr/>
            <a:lstStyle/>
            <a:p>
              <a:endParaRPr lang="it-IT"/>
            </a:p>
          </p:txBody>
        </p:sp>
        <p:sp>
          <p:nvSpPr>
            <p:cNvPr id="46125" name="Line 93"/>
            <p:cNvSpPr>
              <a:spLocks noChangeShapeType="1"/>
            </p:cNvSpPr>
            <p:nvPr/>
          </p:nvSpPr>
          <p:spPr bwMode="auto">
            <a:xfrm>
              <a:off x="4296" y="3168"/>
              <a:ext cx="0" cy="576"/>
            </a:xfrm>
            <a:prstGeom prst="line">
              <a:avLst/>
            </a:prstGeom>
            <a:noFill/>
            <a:ln w="9525">
              <a:solidFill>
                <a:schemeClr val="tx1"/>
              </a:solidFill>
              <a:prstDash val="dash"/>
              <a:round/>
              <a:headEnd/>
              <a:tailEnd/>
            </a:ln>
          </p:spPr>
          <p:txBody>
            <a:bodyPr/>
            <a:lstStyle/>
            <a:p>
              <a:endParaRPr lang="it-IT"/>
            </a:p>
          </p:txBody>
        </p:sp>
        <p:sp>
          <p:nvSpPr>
            <p:cNvPr id="46126" name="Line 94"/>
            <p:cNvSpPr>
              <a:spLocks noChangeShapeType="1"/>
            </p:cNvSpPr>
            <p:nvPr/>
          </p:nvSpPr>
          <p:spPr bwMode="auto">
            <a:xfrm>
              <a:off x="4440" y="3168"/>
              <a:ext cx="0" cy="576"/>
            </a:xfrm>
            <a:prstGeom prst="line">
              <a:avLst/>
            </a:prstGeom>
            <a:noFill/>
            <a:ln w="9525">
              <a:solidFill>
                <a:schemeClr val="tx1"/>
              </a:solidFill>
              <a:prstDash val="dash"/>
              <a:round/>
              <a:headEnd/>
              <a:tailEnd/>
            </a:ln>
          </p:spPr>
          <p:txBody>
            <a:bodyPr/>
            <a:lstStyle/>
            <a:p>
              <a:endParaRPr lang="it-IT"/>
            </a:p>
          </p:txBody>
        </p:sp>
        <p:sp>
          <p:nvSpPr>
            <p:cNvPr id="46127" name="Line 95"/>
            <p:cNvSpPr>
              <a:spLocks noChangeShapeType="1"/>
            </p:cNvSpPr>
            <p:nvPr/>
          </p:nvSpPr>
          <p:spPr bwMode="auto">
            <a:xfrm>
              <a:off x="4584" y="3168"/>
              <a:ext cx="0" cy="576"/>
            </a:xfrm>
            <a:prstGeom prst="line">
              <a:avLst/>
            </a:prstGeom>
            <a:noFill/>
            <a:ln w="9525">
              <a:solidFill>
                <a:schemeClr val="tx1"/>
              </a:solidFill>
              <a:prstDash val="dash"/>
              <a:round/>
              <a:headEnd/>
              <a:tailEnd/>
            </a:ln>
          </p:spPr>
          <p:txBody>
            <a:bodyPr/>
            <a:lstStyle/>
            <a:p>
              <a:endParaRPr lang="it-IT"/>
            </a:p>
          </p:txBody>
        </p:sp>
      </p:grpSp>
      <p:grpSp>
        <p:nvGrpSpPr>
          <p:cNvPr id="13" name="Group 96"/>
          <p:cNvGrpSpPr>
            <a:grpSpLocks/>
          </p:cNvGrpSpPr>
          <p:nvPr/>
        </p:nvGrpSpPr>
        <p:grpSpPr bwMode="auto">
          <a:xfrm>
            <a:off x="6096000" y="1325563"/>
            <a:ext cx="2709863" cy="892175"/>
            <a:chOff x="3477" y="216"/>
            <a:chExt cx="1707" cy="562"/>
          </a:xfrm>
        </p:grpSpPr>
        <p:grpSp>
          <p:nvGrpSpPr>
            <p:cNvPr id="46101" name="Group 97"/>
            <p:cNvGrpSpPr>
              <a:grpSpLocks/>
            </p:cNvGrpSpPr>
            <p:nvPr/>
          </p:nvGrpSpPr>
          <p:grpSpPr bwMode="auto">
            <a:xfrm>
              <a:off x="3477" y="528"/>
              <a:ext cx="1707" cy="250"/>
              <a:chOff x="3477" y="288"/>
              <a:chExt cx="1707" cy="250"/>
            </a:xfrm>
          </p:grpSpPr>
          <p:sp>
            <p:nvSpPr>
              <p:cNvPr id="46103" name="Text Box 98"/>
              <p:cNvSpPr txBox="1">
                <a:spLocks noChangeArrowheads="1"/>
              </p:cNvSpPr>
              <p:nvPr/>
            </p:nvSpPr>
            <p:spPr bwMode="auto">
              <a:xfrm>
                <a:off x="3477" y="288"/>
                <a:ext cx="640" cy="250"/>
              </a:xfrm>
              <a:prstGeom prst="rect">
                <a:avLst/>
              </a:prstGeom>
              <a:noFill/>
              <a:ln w="9525">
                <a:noFill/>
                <a:miter lim="800000"/>
                <a:headEnd/>
                <a:tailEnd/>
              </a:ln>
            </p:spPr>
            <p:txBody>
              <a:bodyPr wrap="none">
                <a:spAutoFit/>
              </a:bodyPr>
              <a:lstStyle/>
              <a:p>
                <a:r>
                  <a:rPr lang="en-US" sz="2000" b="0">
                    <a:latin typeface="Arial" pitchFamily="34" charset="0"/>
                  </a:rPr>
                  <a:t>4 utenti</a:t>
                </a:r>
                <a:endParaRPr lang="fr-FR" sz="2000" b="0">
                  <a:latin typeface="Arial" pitchFamily="34" charset="0"/>
                </a:endParaRPr>
              </a:p>
            </p:txBody>
          </p:sp>
          <p:sp>
            <p:nvSpPr>
              <p:cNvPr id="46104" name="Rectangle 99"/>
              <p:cNvSpPr>
                <a:spLocks noChangeArrowheads="1"/>
              </p:cNvSpPr>
              <p:nvPr/>
            </p:nvSpPr>
            <p:spPr bwMode="auto">
              <a:xfrm>
                <a:off x="4464" y="352"/>
                <a:ext cx="144" cy="144"/>
              </a:xfrm>
              <a:prstGeom prst="rect">
                <a:avLst/>
              </a:prstGeom>
              <a:solidFill>
                <a:srgbClr val="3366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05" name="Rectangle 100"/>
              <p:cNvSpPr>
                <a:spLocks noChangeArrowheads="1"/>
              </p:cNvSpPr>
              <p:nvPr/>
            </p:nvSpPr>
            <p:spPr bwMode="auto">
              <a:xfrm>
                <a:off x="4656" y="352"/>
                <a:ext cx="144" cy="144"/>
              </a:xfrm>
              <a:prstGeom prst="rect">
                <a:avLst/>
              </a:prstGeom>
              <a:solidFill>
                <a:srgbClr val="99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06" name="Rectangle 101"/>
              <p:cNvSpPr>
                <a:spLocks noChangeArrowheads="1"/>
              </p:cNvSpPr>
              <p:nvPr/>
            </p:nvSpPr>
            <p:spPr bwMode="auto">
              <a:xfrm>
                <a:off x="4848" y="352"/>
                <a:ext cx="144" cy="144"/>
              </a:xfrm>
              <a:prstGeom prst="rect">
                <a:avLst/>
              </a:prstGeom>
              <a:solidFill>
                <a:srgbClr val="FFCC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46107" name="Rectangle 102"/>
              <p:cNvSpPr>
                <a:spLocks noChangeArrowheads="1"/>
              </p:cNvSpPr>
              <p:nvPr/>
            </p:nvSpPr>
            <p:spPr bwMode="auto">
              <a:xfrm>
                <a:off x="5040" y="352"/>
                <a:ext cx="144" cy="144"/>
              </a:xfrm>
              <a:prstGeom prst="rect">
                <a:avLst/>
              </a:prstGeom>
              <a:solidFill>
                <a:srgbClr val="FF00FF"/>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sp>
          <p:nvSpPr>
            <p:cNvPr id="46102" name="Text Box 103"/>
            <p:cNvSpPr txBox="1">
              <a:spLocks noChangeArrowheads="1"/>
            </p:cNvSpPr>
            <p:nvPr/>
          </p:nvSpPr>
          <p:spPr bwMode="auto">
            <a:xfrm>
              <a:off x="3480" y="216"/>
              <a:ext cx="783" cy="250"/>
            </a:xfrm>
            <a:prstGeom prst="rect">
              <a:avLst/>
            </a:prstGeom>
            <a:noFill/>
            <a:ln w="9525">
              <a:noFill/>
              <a:miter lim="800000"/>
              <a:headEnd/>
              <a:tailEnd/>
            </a:ln>
          </p:spPr>
          <p:txBody>
            <a:bodyPr wrap="none">
              <a:spAutoFit/>
            </a:bodyPr>
            <a:lstStyle/>
            <a:p>
              <a:r>
                <a:rPr lang="en-US" sz="2000" b="0">
                  <a:latin typeface="Arial" pitchFamily="34" charset="0"/>
                </a:rPr>
                <a:t>Esempio:</a:t>
              </a:r>
              <a:endParaRPr lang="fr-FR" sz="2000" b="0">
                <a:latin typeface="Arial" pitchFamily="34" charset="0"/>
              </a:endParaRP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33867"/>
                                        </p:tgtEl>
                                        <p:attrNameLst>
                                          <p:attrName>style.visibility</p:attrName>
                                        </p:attrNameLst>
                                      </p:cBhvr>
                                      <p:to>
                                        <p:strVal val="visible"/>
                                      </p:to>
                                    </p:set>
                                    <p:animEffect transition="in" filter="wipe(left)">
                                      <p:cBhvr>
                                        <p:cTn id="21" dur="500"/>
                                        <p:tgtEl>
                                          <p:spTgt spid="633867"/>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633868"/>
                                        </p:tgtEl>
                                        <p:attrNameLst>
                                          <p:attrName>style.visibility</p:attrName>
                                        </p:attrNameLst>
                                      </p:cBhvr>
                                      <p:to>
                                        <p:strVal val="visible"/>
                                      </p:to>
                                    </p:set>
                                    <p:animEffect transition="in" filter="wipe(left)">
                                      <p:cBhvr>
                                        <p:cTn id="25" dur="500"/>
                                        <p:tgtEl>
                                          <p:spTgt spid="633868"/>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633869"/>
                                        </p:tgtEl>
                                        <p:attrNameLst>
                                          <p:attrName>style.visibility</p:attrName>
                                        </p:attrNameLst>
                                      </p:cBhvr>
                                      <p:to>
                                        <p:strVal val="visible"/>
                                      </p:to>
                                    </p:set>
                                    <p:animEffect transition="in" filter="wipe(left)">
                                      <p:cBhvr>
                                        <p:cTn id="29" dur="500"/>
                                        <p:tgtEl>
                                          <p:spTgt spid="633869"/>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633870"/>
                                        </p:tgtEl>
                                        <p:attrNameLst>
                                          <p:attrName>style.visibility</p:attrName>
                                        </p:attrNameLst>
                                      </p:cBhvr>
                                      <p:to>
                                        <p:strVal val="visible"/>
                                      </p:to>
                                    </p:set>
                                    <p:animEffect transition="in" filter="wipe(left)">
                                      <p:cBhvr>
                                        <p:cTn id="33" dur="500"/>
                                        <p:tgtEl>
                                          <p:spTgt spid="633870"/>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499"/>
                                          </p:stCondLst>
                                        </p:cTn>
                                        <p:tgtEl>
                                          <p:spTgt spid="4"/>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up)">
                                      <p:cBhvr>
                                        <p:cTn id="47" dur="500"/>
                                        <p:tgtEl>
                                          <p:spTgt spid="5"/>
                                        </p:tgtEl>
                                      </p:cBhvr>
                                    </p:animEffect>
                                  </p:childTnLst>
                                </p:cTn>
                              </p:par>
                            </p:childTnLst>
                          </p:cTn>
                        </p:par>
                        <p:par>
                          <p:cTn id="48" fill="hold">
                            <p:stCondLst>
                              <p:cond delay="500"/>
                            </p:stCondLst>
                            <p:childTnLst>
                              <p:par>
                                <p:cTn id="49" presetID="22" presetClass="entr" presetSubtype="1"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up)">
                                      <p:cBhvr>
                                        <p:cTn id="51" dur="500"/>
                                        <p:tgtEl>
                                          <p:spTgt spid="6"/>
                                        </p:tgtEl>
                                      </p:cBhvr>
                                    </p:animEffect>
                                  </p:childTnLst>
                                </p:cTn>
                              </p:par>
                            </p:childTnLst>
                          </p:cTn>
                        </p:par>
                        <p:par>
                          <p:cTn id="52" fill="hold">
                            <p:stCondLst>
                              <p:cond delay="1000"/>
                            </p:stCondLst>
                            <p:childTnLst>
                              <p:par>
                                <p:cTn id="53" presetID="22" presetClass="entr" presetSubtype="1"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up)">
                                      <p:cBhvr>
                                        <p:cTn id="55" dur="500"/>
                                        <p:tgtEl>
                                          <p:spTgt spid="7"/>
                                        </p:tgtEl>
                                      </p:cBhvr>
                                    </p:animEffect>
                                  </p:childTnLst>
                                </p:cTn>
                              </p:par>
                            </p:childTnLst>
                          </p:cTn>
                        </p:par>
                        <p:par>
                          <p:cTn id="56" fill="hold">
                            <p:stCondLst>
                              <p:cond delay="1500"/>
                            </p:stCondLst>
                            <p:childTnLst>
                              <p:par>
                                <p:cTn id="57" presetID="22" presetClass="entr" presetSubtype="1"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up)">
                                      <p:cBhvr>
                                        <p:cTn id="59" dur="500"/>
                                        <p:tgtEl>
                                          <p:spTgt spid="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left)">
                                      <p:cBhvr>
                                        <p:cTn id="64" dur="500"/>
                                        <p:tgtEl>
                                          <p:spTgt spid="11"/>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3867" grpId="0" animBg="1"/>
      <p:bldP spid="633868" grpId="0" animBg="1"/>
      <p:bldP spid="633869" grpId="0" animBg="1"/>
      <p:bldP spid="63387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9" name="Group 3"/>
          <p:cNvGrpSpPr>
            <a:grpSpLocks/>
          </p:cNvGrpSpPr>
          <p:nvPr/>
        </p:nvGrpSpPr>
        <p:grpSpPr bwMode="auto">
          <a:xfrm>
            <a:off x="1333500" y="2684463"/>
            <a:ext cx="6011863" cy="460375"/>
            <a:chOff x="868" y="1970"/>
            <a:chExt cx="3792" cy="290"/>
          </a:xfrm>
        </p:grpSpPr>
        <p:sp>
          <p:nvSpPr>
            <p:cNvPr id="47112" name="Rectangle 4"/>
            <p:cNvSpPr>
              <a:spLocks noChangeArrowheads="1"/>
            </p:cNvSpPr>
            <p:nvPr/>
          </p:nvSpPr>
          <p:spPr bwMode="auto">
            <a:xfrm>
              <a:off x="868" y="1970"/>
              <a:ext cx="818" cy="289"/>
            </a:xfrm>
            <a:prstGeom prst="rect">
              <a:avLst/>
            </a:prstGeom>
            <a:solidFill>
              <a:srgbClr val="FF9900"/>
            </a:solidFill>
            <a:ln w="9525">
              <a:miter lim="800000"/>
              <a:headEnd/>
              <a:tailEnd/>
            </a:ln>
            <a:scene3d>
              <a:camera prst="legacyObliqueTopRight"/>
              <a:lightRig rig="legacyFlat1" dir="t"/>
            </a:scene3d>
            <a:sp3d extrusionH="430200" prstMaterial="legacyMatte">
              <a:bevelT w="13500" h="13500" prst="angle"/>
              <a:bevelB w="13500" h="13500" prst="angle"/>
              <a:extrusionClr>
                <a:srgbClr val="FF9900"/>
              </a:extrusionClr>
            </a:sp3d>
          </p:spPr>
          <p:txBody>
            <a:bodyPr wrap="none" lIns="91396" tIns="45701" rIns="91396" bIns="45701" anchor="ctr">
              <a:flatTx/>
            </a:bodyPr>
            <a:lstStyle/>
            <a:p>
              <a:pPr algn="ctr">
                <a:spcBef>
                  <a:spcPts val="1000"/>
                </a:spcBef>
                <a:spcAft>
                  <a:spcPts val="1000"/>
                </a:spcAft>
              </a:pPr>
              <a:r>
                <a:rPr lang="en-US" altLang="zh-TW" sz="1600">
                  <a:solidFill>
                    <a:srgbClr val="FF0000"/>
                  </a:solidFill>
                  <a:latin typeface="Arial" pitchFamily="34" charset="0"/>
                  <a:ea typeface="PMingLiU" pitchFamily="18" charset="-120"/>
                </a:rPr>
                <a:t>Header</a:t>
              </a:r>
              <a:endParaRPr lang="en-US" altLang="zh-TW" sz="2400" i="1">
                <a:solidFill>
                  <a:srgbClr val="FF0000"/>
                </a:solidFill>
                <a:latin typeface="Arial" pitchFamily="34" charset="0"/>
                <a:ea typeface="PMingLiU" pitchFamily="18" charset="-120"/>
              </a:endParaRPr>
            </a:p>
          </p:txBody>
        </p:sp>
        <p:sp>
          <p:nvSpPr>
            <p:cNvPr id="47113" name="Rectangle 5"/>
            <p:cNvSpPr>
              <a:spLocks noChangeArrowheads="1"/>
            </p:cNvSpPr>
            <p:nvPr/>
          </p:nvSpPr>
          <p:spPr bwMode="auto">
            <a:xfrm>
              <a:off x="1686" y="1970"/>
              <a:ext cx="2355" cy="289"/>
            </a:xfrm>
            <a:prstGeom prst="rect">
              <a:avLst/>
            </a:prstGeom>
            <a:solidFill>
              <a:srgbClr val="99CCFF"/>
            </a:solidFill>
            <a:ln w="9525">
              <a:miter lim="800000"/>
              <a:headEnd/>
              <a:tailEnd/>
            </a:ln>
            <a:scene3d>
              <a:camera prst="legacyObliqueTopRight"/>
              <a:lightRig rig="legacyFlat1" dir="t"/>
            </a:scene3d>
            <a:sp3d extrusionH="430200" prstMaterial="legacyMatte">
              <a:bevelT w="13500" h="13500" prst="angle"/>
              <a:bevelB w="13500" h="13500" prst="angle"/>
              <a:extrusionClr>
                <a:srgbClr val="99CCFF"/>
              </a:extrusionClr>
            </a:sp3d>
          </p:spPr>
          <p:txBody>
            <a:bodyPr wrap="none" lIns="91396" tIns="45701" rIns="91396" bIns="45701" anchor="ctr">
              <a:flatTx/>
            </a:bodyPr>
            <a:lstStyle/>
            <a:p>
              <a:pPr algn="ctr">
                <a:spcBef>
                  <a:spcPts val="1000"/>
                </a:spcBef>
                <a:spcAft>
                  <a:spcPts val="1000"/>
                </a:spcAft>
              </a:pPr>
              <a:r>
                <a:rPr lang="en-US" altLang="zh-TW" sz="1600" b="0">
                  <a:latin typeface="Arial" pitchFamily="34" charset="0"/>
                  <a:ea typeface="PMingLiU" pitchFamily="18" charset="-120"/>
                </a:rPr>
                <a:t>Data</a:t>
              </a:r>
              <a:endParaRPr lang="en-US" altLang="zh-TW" b="0" i="1">
                <a:latin typeface="Arial" pitchFamily="34" charset="0"/>
                <a:ea typeface="PMingLiU" pitchFamily="18" charset="-120"/>
              </a:endParaRPr>
            </a:p>
          </p:txBody>
        </p:sp>
        <p:sp>
          <p:nvSpPr>
            <p:cNvPr id="47114" name="Rectangle 6"/>
            <p:cNvSpPr>
              <a:spLocks noChangeArrowheads="1"/>
            </p:cNvSpPr>
            <p:nvPr/>
          </p:nvSpPr>
          <p:spPr bwMode="auto">
            <a:xfrm>
              <a:off x="4035" y="1971"/>
              <a:ext cx="625" cy="289"/>
            </a:xfrm>
            <a:prstGeom prst="rect">
              <a:avLst/>
            </a:prstGeom>
            <a:solidFill>
              <a:srgbClr val="FFCC00"/>
            </a:solidFill>
            <a:ln w="9525">
              <a:miter lim="800000"/>
              <a:headEnd/>
              <a:tailEnd/>
            </a:ln>
            <a:scene3d>
              <a:camera prst="legacyObliqueTopRight"/>
              <a:lightRig rig="legacyFlat1" dir="t"/>
            </a:scene3d>
            <a:sp3d extrusionH="430200" prstMaterial="legacyMatte">
              <a:bevelT w="13500" h="13500" prst="angle"/>
              <a:bevelB w="13500" h="13500" prst="angle"/>
              <a:extrusionClr>
                <a:srgbClr val="FFCC00"/>
              </a:extrusionClr>
            </a:sp3d>
          </p:spPr>
          <p:txBody>
            <a:bodyPr wrap="none" lIns="91396" tIns="45701" rIns="91396" bIns="45701" anchor="ctr">
              <a:flatTx/>
            </a:bodyPr>
            <a:lstStyle/>
            <a:p>
              <a:pPr algn="ctr">
                <a:spcBef>
                  <a:spcPts val="1000"/>
                </a:spcBef>
                <a:spcAft>
                  <a:spcPts val="1000"/>
                </a:spcAft>
              </a:pPr>
              <a:r>
                <a:rPr lang="en-US" altLang="zh-TW" sz="1600">
                  <a:solidFill>
                    <a:srgbClr val="FF0000"/>
                  </a:solidFill>
                  <a:latin typeface="Arial" pitchFamily="34" charset="0"/>
                  <a:ea typeface="PMingLiU" pitchFamily="18" charset="-120"/>
                </a:rPr>
                <a:t>Trailer</a:t>
              </a:r>
              <a:endParaRPr lang="en-US" altLang="zh-TW" i="1">
                <a:solidFill>
                  <a:srgbClr val="FF0000"/>
                </a:solidFill>
                <a:latin typeface="Arial" pitchFamily="34" charset="0"/>
                <a:ea typeface="PMingLiU" pitchFamily="18" charset="-120"/>
              </a:endParaRPr>
            </a:p>
          </p:txBody>
        </p:sp>
      </p:grpSp>
      <p:sp>
        <p:nvSpPr>
          <p:cNvPr id="47110" name="Rectangle 16"/>
          <p:cNvSpPr>
            <a:spLocks noGrp="1" noChangeArrowheads="1"/>
          </p:cNvSpPr>
          <p:nvPr>
            <p:ph type="title"/>
          </p:nvPr>
        </p:nvSpPr>
        <p:spPr/>
        <p:txBody>
          <a:bodyPr/>
          <a:lstStyle/>
          <a:p>
            <a:r>
              <a:rPr lang="it-IT" smtClean="0"/>
              <a:t>Commutazione di pacchetto</a:t>
            </a:r>
            <a:endParaRPr lang="en-US" smtClean="0"/>
          </a:p>
        </p:txBody>
      </p:sp>
      <p:sp>
        <p:nvSpPr>
          <p:cNvPr id="47111" name="Rectangle 17"/>
          <p:cNvSpPr>
            <a:spLocks noGrp="1" noChangeArrowheads="1"/>
          </p:cNvSpPr>
          <p:nvPr>
            <p:ph type="body" idx="4294967295"/>
          </p:nvPr>
        </p:nvSpPr>
        <p:spPr/>
        <p:txBody>
          <a:bodyPr/>
          <a:lstStyle/>
          <a:p>
            <a:r>
              <a:rPr lang="en-US" smtClean="0"/>
              <a:t>Ogni flusso dati end-to-end è diviso in pacchetti</a:t>
            </a:r>
          </a:p>
          <a:p>
            <a:r>
              <a:rPr lang="en-US" altLang="zh-TW" smtClean="0">
                <a:ea typeface="PMingLiU" pitchFamily="18" charset="-120"/>
              </a:rPr>
              <a:t>Ogni Pacchetto ha la seguente struttura:</a:t>
            </a:r>
          </a:p>
          <a:p>
            <a:endParaRPr lang="en-US" altLang="zh-TW" smtClean="0">
              <a:ea typeface="PMingLiU" pitchFamily="18" charset="-120"/>
            </a:endParaRPr>
          </a:p>
          <a:p>
            <a:endParaRPr lang="en-US" altLang="zh-TW" smtClean="0">
              <a:ea typeface="PMingLiU" pitchFamily="18" charset="-120"/>
            </a:endParaRPr>
          </a:p>
          <a:p>
            <a:pPr lvl="1"/>
            <a:r>
              <a:rPr lang="en-US" altLang="zh-TW" smtClean="0">
                <a:ea typeface="PMingLiU" pitchFamily="18" charset="-120"/>
              </a:rPr>
              <a:t>Header e Trailer trasportano informazioni di controllo: indirizzo destinazione, check sum,… (dov’è questa informazione nel caso del circuito ?)</a:t>
            </a:r>
          </a:p>
          <a:p>
            <a:r>
              <a:rPr lang="en-US" altLang="zh-TW" smtClean="0">
                <a:ea typeface="PMingLiU" pitchFamily="18" charset="-120"/>
              </a:rPr>
              <a:t>Ad ogni nodo viene ricevuto l’intero pacchetto, memorizzato per un tempo breve, e poi spedito al prossimo nodo (Store-and-Forward Networks)</a:t>
            </a:r>
          </a:p>
          <a:p>
            <a:r>
              <a:rPr lang="en-US" altLang="zh-TW" smtClean="0">
                <a:ea typeface="PMingLiU" pitchFamily="18" charset="-120"/>
              </a:rPr>
              <a:t>Ogni pacchetto è inviato attraverso la rete da nodo a nodo seguendo dei cammini (Routing)</a:t>
            </a:r>
          </a:p>
          <a:p>
            <a:endParaRPr lang="it-IT" smtClean="0"/>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906" name="Rectangle 2"/>
          <p:cNvSpPr>
            <a:spLocks noGrp="1" noChangeArrowheads="1"/>
          </p:cNvSpPr>
          <p:nvPr>
            <p:ph type="title"/>
          </p:nvPr>
        </p:nvSpPr>
        <p:spPr/>
        <p:txBody>
          <a:bodyPr/>
          <a:lstStyle/>
          <a:p>
            <a:pPr eaLnBrk="1" hangingPunct="1">
              <a:defRPr/>
            </a:pPr>
            <a:r>
              <a:rPr lang="en-US" sz="2400" smtClean="0">
                <a:effectLst>
                  <a:outerShdw blurRad="38100" dist="38100" dir="2700000" algn="tl">
                    <a:srgbClr val="C0C0C0"/>
                  </a:outerShdw>
                </a:effectLst>
              </a:rPr>
              <a:t>Statistical Multiplexing</a:t>
            </a:r>
            <a:endParaRPr lang="en-US" smtClean="0">
              <a:effectLst>
                <a:outerShdw blurRad="38100" dist="38100" dir="2700000" algn="tl">
                  <a:srgbClr val="C0C0C0"/>
                </a:outerShdw>
              </a:effectLst>
            </a:endParaRPr>
          </a:p>
        </p:txBody>
      </p:sp>
      <p:sp>
        <p:nvSpPr>
          <p:cNvPr id="6155" name="Rectangle 3"/>
          <p:cNvSpPr>
            <a:spLocks noGrp="1" noChangeArrowheads="1"/>
          </p:cNvSpPr>
          <p:nvPr>
            <p:ph type="body" sz="half" idx="4294967295"/>
          </p:nvPr>
        </p:nvSpPr>
        <p:spPr>
          <a:xfrm>
            <a:off x="900113" y="4941888"/>
            <a:ext cx="6818312" cy="1163637"/>
          </a:xfrm>
        </p:spPr>
        <p:txBody>
          <a:bodyPr/>
          <a:lstStyle/>
          <a:p>
            <a:pPr eaLnBrk="1" hangingPunct="1">
              <a:buFont typeface="Wingdings" pitchFamily="2" charset="2"/>
              <a:buNone/>
            </a:pPr>
            <a:r>
              <a:rPr lang="en-US" sz="2000" smtClean="0"/>
              <a:t>Le sequenze di pacchetti di A e B non hanno un pattern fisso </a:t>
            </a:r>
            <a:r>
              <a:rPr lang="en-US" sz="2000" smtClean="0">
                <a:sym typeface="Monotype Sorts"/>
              </a:rPr>
              <a:t> </a:t>
            </a:r>
            <a:r>
              <a:rPr lang="en-US" sz="2000" b="1" i="1" smtClean="0">
                <a:solidFill>
                  <a:srgbClr val="FF0000"/>
                </a:solidFill>
                <a:sym typeface="Monotype Sorts"/>
              </a:rPr>
              <a:t>statistical multiplexing</a:t>
            </a:r>
            <a:r>
              <a:rPr lang="en-US" sz="2000" smtClean="0">
                <a:sym typeface="Monotype Sorts"/>
              </a:rPr>
              <a:t>.</a:t>
            </a:r>
            <a:endParaRPr lang="en-US" sz="2000" smtClean="0"/>
          </a:p>
        </p:txBody>
      </p:sp>
      <p:graphicFrame>
        <p:nvGraphicFramePr>
          <p:cNvPr id="6146" name="Object 4"/>
          <p:cNvGraphicFramePr>
            <a:graphicFrameLocks noChangeAspect="1"/>
          </p:cNvGraphicFramePr>
          <p:nvPr/>
        </p:nvGraphicFramePr>
        <p:xfrm>
          <a:off x="1293813" y="2470150"/>
          <a:ext cx="646112" cy="533400"/>
        </p:xfrm>
        <a:graphic>
          <a:graphicData uri="http://schemas.openxmlformats.org/presentationml/2006/ole">
            <mc:AlternateContent xmlns:mc="http://schemas.openxmlformats.org/markup-compatibility/2006">
              <mc:Choice xmlns:v="urn:schemas-microsoft-com:vml" Requires="v">
                <p:oleObj spid="_x0000_s6171" name="Clip" r:id="rId4" imgW="1305000" imgH="1085760" progId="">
                  <p:embed/>
                </p:oleObj>
              </mc:Choice>
              <mc:Fallback>
                <p:oleObj name="Clip" r:id="rId4" imgW="1305000" imgH="1085760"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3813" y="2470150"/>
                        <a:ext cx="646112"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6" name="Line 5"/>
          <p:cNvSpPr>
            <a:spLocks noChangeShapeType="1"/>
          </p:cNvSpPr>
          <p:nvPr/>
        </p:nvSpPr>
        <p:spPr bwMode="auto">
          <a:xfrm>
            <a:off x="3538538" y="2303463"/>
            <a:ext cx="0" cy="228600"/>
          </a:xfrm>
          <a:prstGeom prst="line">
            <a:avLst/>
          </a:prstGeom>
          <a:noFill/>
          <a:ln w="12700">
            <a:noFill/>
            <a:round/>
            <a:headEnd/>
            <a:tailEnd/>
          </a:ln>
        </p:spPr>
        <p:txBody>
          <a:bodyPr wrap="none" anchor="ctr"/>
          <a:lstStyle/>
          <a:p>
            <a:endParaRPr lang="it-IT"/>
          </a:p>
        </p:txBody>
      </p:sp>
      <p:sp>
        <p:nvSpPr>
          <p:cNvPr id="6157" name="Oval 6"/>
          <p:cNvSpPr>
            <a:spLocks noChangeArrowheads="1"/>
          </p:cNvSpPr>
          <p:nvPr/>
        </p:nvSpPr>
        <p:spPr bwMode="auto">
          <a:xfrm>
            <a:off x="2411413" y="2333625"/>
            <a:ext cx="1198562" cy="369888"/>
          </a:xfrm>
          <a:prstGeom prst="ellipse">
            <a:avLst/>
          </a:prstGeom>
          <a:solidFill>
            <a:schemeClr val="hlink"/>
          </a:solidFill>
          <a:ln w="12700">
            <a:noFill/>
            <a:round/>
            <a:headEnd/>
            <a:tailEnd/>
          </a:ln>
        </p:spPr>
        <p:txBody>
          <a:bodyPr wrap="none" anchor="ctr"/>
          <a:lstStyle/>
          <a:p>
            <a:pPr algn="ctr"/>
            <a:endParaRPr lang="it-IT" sz="2400" b="0">
              <a:latin typeface="Times New Roman" pitchFamily="18" charset="0"/>
            </a:endParaRPr>
          </a:p>
        </p:txBody>
      </p:sp>
      <p:sp>
        <p:nvSpPr>
          <p:cNvPr id="6158" name="Rectangle 7"/>
          <p:cNvSpPr>
            <a:spLocks noChangeArrowheads="1"/>
          </p:cNvSpPr>
          <p:nvPr/>
        </p:nvSpPr>
        <p:spPr bwMode="auto">
          <a:xfrm>
            <a:off x="2411413" y="2265363"/>
            <a:ext cx="1198562" cy="263525"/>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6159" name="Oval 8"/>
          <p:cNvSpPr>
            <a:spLocks noChangeArrowheads="1"/>
          </p:cNvSpPr>
          <p:nvPr/>
        </p:nvSpPr>
        <p:spPr bwMode="auto">
          <a:xfrm>
            <a:off x="2420938" y="2036763"/>
            <a:ext cx="1198562" cy="430212"/>
          </a:xfrm>
          <a:prstGeom prst="ellipse">
            <a:avLst/>
          </a:prstGeom>
          <a:solidFill>
            <a:schemeClr val="hlink"/>
          </a:solidFill>
          <a:ln w="12700">
            <a:noFill/>
            <a:round/>
            <a:headEnd/>
            <a:tailEnd/>
          </a:ln>
        </p:spPr>
        <p:txBody>
          <a:bodyPr wrap="none" anchor="ctr"/>
          <a:lstStyle/>
          <a:p>
            <a:pPr algn="ctr"/>
            <a:endParaRPr lang="it-IT" sz="2400" b="0">
              <a:latin typeface="Times New Roman" pitchFamily="18" charset="0"/>
            </a:endParaRPr>
          </a:p>
        </p:txBody>
      </p:sp>
      <p:grpSp>
        <p:nvGrpSpPr>
          <p:cNvPr id="6160" name="Group 9"/>
          <p:cNvGrpSpPr>
            <a:grpSpLocks/>
          </p:cNvGrpSpPr>
          <p:nvPr/>
        </p:nvGrpSpPr>
        <p:grpSpPr bwMode="auto">
          <a:xfrm>
            <a:off x="2767013" y="2066925"/>
            <a:ext cx="498475" cy="119063"/>
            <a:chOff x="2208" y="2184"/>
            <a:chExt cx="176" cy="69"/>
          </a:xfrm>
        </p:grpSpPr>
        <p:grpSp>
          <p:nvGrpSpPr>
            <p:cNvPr id="6230" name="Group 10"/>
            <p:cNvGrpSpPr>
              <a:grpSpLocks/>
            </p:cNvGrpSpPr>
            <p:nvPr/>
          </p:nvGrpSpPr>
          <p:grpSpPr bwMode="auto">
            <a:xfrm>
              <a:off x="2208" y="2185"/>
              <a:ext cx="176" cy="68"/>
              <a:chOff x="2848" y="848"/>
              <a:chExt cx="140" cy="98"/>
            </a:xfrm>
          </p:grpSpPr>
          <p:sp>
            <p:nvSpPr>
              <p:cNvPr id="6235" name="Line 1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6236" name="Line 1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6237" name="Line 1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6231" name="Group 14"/>
            <p:cNvGrpSpPr>
              <a:grpSpLocks/>
            </p:cNvGrpSpPr>
            <p:nvPr/>
          </p:nvGrpSpPr>
          <p:grpSpPr bwMode="auto">
            <a:xfrm flipV="1">
              <a:off x="2208" y="2184"/>
              <a:ext cx="176" cy="68"/>
              <a:chOff x="2848" y="848"/>
              <a:chExt cx="140" cy="98"/>
            </a:xfrm>
          </p:grpSpPr>
          <p:sp>
            <p:nvSpPr>
              <p:cNvPr id="6232" name="Line 1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6233" name="Line 1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6234" name="Line 1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sp>
        <p:nvSpPr>
          <p:cNvPr id="6161" name="Oval 18"/>
          <p:cNvSpPr>
            <a:spLocks noChangeArrowheads="1"/>
          </p:cNvSpPr>
          <p:nvPr/>
        </p:nvSpPr>
        <p:spPr bwMode="auto">
          <a:xfrm>
            <a:off x="5507038" y="2352675"/>
            <a:ext cx="1198562" cy="369888"/>
          </a:xfrm>
          <a:prstGeom prst="ellipse">
            <a:avLst/>
          </a:prstGeom>
          <a:solidFill>
            <a:schemeClr val="hlink"/>
          </a:solidFill>
          <a:ln w="12700">
            <a:noFill/>
            <a:round/>
            <a:headEnd/>
            <a:tailEnd/>
          </a:ln>
        </p:spPr>
        <p:txBody>
          <a:bodyPr wrap="none" anchor="ctr"/>
          <a:lstStyle/>
          <a:p>
            <a:pPr algn="ctr"/>
            <a:endParaRPr lang="it-IT" sz="2400" b="0">
              <a:latin typeface="Times New Roman" pitchFamily="18" charset="0"/>
            </a:endParaRPr>
          </a:p>
        </p:txBody>
      </p:sp>
      <p:sp>
        <p:nvSpPr>
          <p:cNvPr id="6162" name="Line 19"/>
          <p:cNvSpPr>
            <a:spLocks noChangeShapeType="1"/>
          </p:cNvSpPr>
          <p:nvPr/>
        </p:nvSpPr>
        <p:spPr bwMode="auto">
          <a:xfrm>
            <a:off x="5516563" y="2332038"/>
            <a:ext cx="0" cy="228600"/>
          </a:xfrm>
          <a:prstGeom prst="line">
            <a:avLst/>
          </a:prstGeom>
          <a:noFill/>
          <a:ln w="12700">
            <a:solidFill>
              <a:schemeClr val="tx1"/>
            </a:solidFill>
            <a:round/>
            <a:headEnd/>
            <a:tailEnd/>
          </a:ln>
        </p:spPr>
        <p:txBody>
          <a:bodyPr wrap="none" anchor="ctr"/>
          <a:lstStyle/>
          <a:p>
            <a:endParaRPr lang="it-IT"/>
          </a:p>
        </p:txBody>
      </p:sp>
      <p:sp>
        <p:nvSpPr>
          <p:cNvPr id="6163" name="Rectangle 20"/>
          <p:cNvSpPr>
            <a:spLocks noChangeArrowheads="1"/>
          </p:cNvSpPr>
          <p:nvPr/>
        </p:nvSpPr>
        <p:spPr bwMode="auto">
          <a:xfrm>
            <a:off x="5516563" y="2293938"/>
            <a:ext cx="1198562" cy="263525"/>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6164" name="Oval 21"/>
          <p:cNvSpPr>
            <a:spLocks noChangeArrowheads="1"/>
          </p:cNvSpPr>
          <p:nvPr/>
        </p:nvSpPr>
        <p:spPr bwMode="auto">
          <a:xfrm>
            <a:off x="5526088" y="2065338"/>
            <a:ext cx="1198562" cy="430212"/>
          </a:xfrm>
          <a:prstGeom prst="ellipse">
            <a:avLst/>
          </a:prstGeom>
          <a:solidFill>
            <a:schemeClr val="hlink"/>
          </a:solidFill>
          <a:ln w="12700">
            <a:noFill/>
            <a:round/>
            <a:headEnd/>
            <a:tailEnd/>
          </a:ln>
        </p:spPr>
        <p:txBody>
          <a:bodyPr wrap="none" anchor="ctr"/>
          <a:lstStyle/>
          <a:p>
            <a:pPr algn="ctr"/>
            <a:endParaRPr lang="it-IT" sz="2400" b="0">
              <a:latin typeface="Times New Roman" pitchFamily="18" charset="0"/>
            </a:endParaRPr>
          </a:p>
        </p:txBody>
      </p:sp>
      <p:graphicFrame>
        <p:nvGraphicFramePr>
          <p:cNvPr id="6147" name="Object 22"/>
          <p:cNvGraphicFramePr>
            <a:graphicFrameLocks noChangeAspect="1"/>
          </p:cNvGraphicFramePr>
          <p:nvPr/>
        </p:nvGraphicFramePr>
        <p:xfrm>
          <a:off x="7094538" y="1546225"/>
          <a:ext cx="646112" cy="533400"/>
        </p:xfrm>
        <a:graphic>
          <a:graphicData uri="http://schemas.openxmlformats.org/presentationml/2006/ole">
            <mc:AlternateContent xmlns:mc="http://schemas.openxmlformats.org/markup-compatibility/2006">
              <mc:Choice xmlns:v="urn:schemas-microsoft-com:vml" Requires="v">
                <p:oleObj spid="_x0000_s6172" name="Clip" r:id="rId6" imgW="1305000" imgH="1085760" progId="">
                  <p:embed/>
                </p:oleObj>
              </mc:Choice>
              <mc:Fallback>
                <p:oleObj name="Clip" r:id="rId6" imgW="1305000" imgH="1085760" progId="">
                  <p:embed/>
                  <p:pic>
                    <p:nvPicPr>
                      <p:cNvPr id="0" name="Object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4538" y="1546225"/>
                        <a:ext cx="646112"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148" name="Object 23"/>
          <p:cNvGraphicFramePr>
            <a:graphicFrameLocks noChangeAspect="1"/>
          </p:cNvGraphicFramePr>
          <p:nvPr/>
        </p:nvGraphicFramePr>
        <p:xfrm>
          <a:off x="1055688" y="1565275"/>
          <a:ext cx="646112" cy="533400"/>
        </p:xfrm>
        <a:graphic>
          <a:graphicData uri="http://schemas.openxmlformats.org/presentationml/2006/ole">
            <mc:AlternateContent xmlns:mc="http://schemas.openxmlformats.org/markup-compatibility/2006">
              <mc:Choice xmlns:v="urn:schemas-microsoft-com:vml" Requires="v">
                <p:oleObj spid="_x0000_s6173" name="Clip" r:id="rId7" imgW="1305000" imgH="1085760" progId="">
                  <p:embed/>
                </p:oleObj>
              </mc:Choice>
              <mc:Fallback>
                <p:oleObj name="Clip" r:id="rId7" imgW="1305000" imgH="1085760" progId="">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5688" y="1565275"/>
                        <a:ext cx="646112"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65" name="Line 24"/>
          <p:cNvSpPr>
            <a:spLocks noChangeShapeType="1"/>
          </p:cNvSpPr>
          <p:nvPr/>
        </p:nvSpPr>
        <p:spPr bwMode="auto">
          <a:xfrm>
            <a:off x="1681163" y="1971675"/>
            <a:ext cx="504825" cy="0"/>
          </a:xfrm>
          <a:prstGeom prst="line">
            <a:avLst/>
          </a:prstGeom>
          <a:noFill/>
          <a:ln w="19050">
            <a:solidFill>
              <a:schemeClr val="tx1"/>
            </a:solidFill>
            <a:round/>
            <a:headEnd/>
            <a:tailEnd/>
          </a:ln>
        </p:spPr>
        <p:txBody>
          <a:bodyPr wrap="none" anchor="ctr"/>
          <a:lstStyle/>
          <a:p>
            <a:endParaRPr lang="it-IT"/>
          </a:p>
        </p:txBody>
      </p:sp>
      <p:sp>
        <p:nvSpPr>
          <p:cNvPr id="6166" name="Line 25"/>
          <p:cNvSpPr>
            <a:spLocks noChangeShapeType="1"/>
          </p:cNvSpPr>
          <p:nvPr/>
        </p:nvSpPr>
        <p:spPr bwMode="auto">
          <a:xfrm flipV="1">
            <a:off x="1985963" y="2957513"/>
            <a:ext cx="195262" cy="4762"/>
          </a:xfrm>
          <a:prstGeom prst="line">
            <a:avLst/>
          </a:prstGeom>
          <a:noFill/>
          <a:ln w="19050">
            <a:solidFill>
              <a:schemeClr val="tx1"/>
            </a:solidFill>
            <a:round/>
            <a:headEnd/>
            <a:tailEnd/>
          </a:ln>
        </p:spPr>
        <p:txBody>
          <a:bodyPr wrap="none" anchor="ctr"/>
          <a:lstStyle/>
          <a:p>
            <a:endParaRPr lang="it-IT"/>
          </a:p>
        </p:txBody>
      </p:sp>
      <p:sp>
        <p:nvSpPr>
          <p:cNvPr id="6167" name="Line 26"/>
          <p:cNvSpPr>
            <a:spLocks noChangeShapeType="1"/>
          </p:cNvSpPr>
          <p:nvPr/>
        </p:nvSpPr>
        <p:spPr bwMode="auto">
          <a:xfrm>
            <a:off x="3605213" y="2390775"/>
            <a:ext cx="1933575" cy="9525"/>
          </a:xfrm>
          <a:prstGeom prst="line">
            <a:avLst/>
          </a:prstGeom>
          <a:noFill/>
          <a:ln w="19050">
            <a:solidFill>
              <a:schemeClr val="tx1"/>
            </a:solidFill>
            <a:round/>
            <a:headEnd/>
            <a:tailEnd/>
          </a:ln>
        </p:spPr>
        <p:txBody>
          <a:bodyPr wrap="none" anchor="ctr"/>
          <a:lstStyle/>
          <a:p>
            <a:endParaRPr lang="it-IT"/>
          </a:p>
        </p:txBody>
      </p:sp>
      <p:sp>
        <p:nvSpPr>
          <p:cNvPr id="6168" name="Line 27"/>
          <p:cNvSpPr>
            <a:spLocks noChangeShapeType="1"/>
          </p:cNvSpPr>
          <p:nvPr/>
        </p:nvSpPr>
        <p:spPr bwMode="auto">
          <a:xfrm flipV="1">
            <a:off x="5710238" y="2724150"/>
            <a:ext cx="142875" cy="657225"/>
          </a:xfrm>
          <a:prstGeom prst="line">
            <a:avLst/>
          </a:prstGeom>
          <a:noFill/>
          <a:ln w="19050">
            <a:solidFill>
              <a:schemeClr val="tx1"/>
            </a:solidFill>
            <a:round/>
            <a:headEnd/>
            <a:tailEnd/>
          </a:ln>
        </p:spPr>
        <p:txBody>
          <a:bodyPr wrap="none" anchor="ctr"/>
          <a:lstStyle/>
          <a:p>
            <a:endParaRPr lang="it-IT"/>
          </a:p>
        </p:txBody>
      </p:sp>
      <p:sp>
        <p:nvSpPr>
          <p:cNvPr id="6169" name="Line 28"/>
          <p:cNvSpPr>
            <a:spLocks noChangeShapeType="1"/>
          </p:cNvSpPr>
          <p:nvPr/>
        </p:nvSpPr>
        <p:spPr bwMode="auto">
          <a:xfrm flipV="1">
            <a:off x="6681788" y="1952625"/>
            <a:ext cx="504825" cy="266700"/>
          </a:xfrm>
          <a:prstGeom prst="line">
            <a:avLst/>
          </a:prstGeom>
          <a:noFill/>
          <a:ln w="19050">
            <a:solidFill>
              <a:schemeClr val="tx1"/>
            </a:solidFill>
            <a:round/>
            <a:headEnd/>
            <a:tailEnd/>
          </a:ln>
        </p:spPr>
        <p:txBody>
          <a:bodyPr wrap="none" anchor="ctr"/>
          <a:lstStyle/>
          <a:p>
            <a:endParaRPr lang="it-IT"/>
          </a:p>
        </p:txBody>
      </p:sp>
      <p:sp>
        <p:nvSpPr>
          <p:cNvPr id="6170" name="Line 29"/>
          <p:cNvSpPr>
            <a:spLocks noChangeShapeType="1"/>
          </p:cNvSpPr>
          <p:nvPr/>
        </p:nvSpPr>
        <p:spPr bwMode="auto">
          <a:xfrm flipH="1">
            <a:off x="2185988" y="1962150"/>
            <a:ext cx="0" cy="1000125"/>
          </a:xfrm>
          <a:prstGeom prst="line">
            <a:avLst/>
          </a:prstGeom>
          <a:noFill/>
          <a:ln w="19050">
            <a:solidFill>
              <a:schemeClr val="tx1"/>
            </a:solidFill>
            <a:round/>
            <a:headEnd/>
            <a:tailEnd/>
          </a:ln>
        </p:spPr>
        <p:txBody>
          <a:bodyPr wrap="none" anchor="ctr"/>
          <a:lstStyle/>
          <a:p>
            <a:endParaRPr lang="it-IT"/>
          </a:p>
        </p:txBody>
      </p:sp>
      <p:sp>
        <p:nvSpPr>
          <p:cNvPr id="6171" name="Line 30"/>
          <p:cNvSpPr>
            <a:spLocks noChangeShapeType="1"/>
          </p:cNvSpPr>
          <p:nvPr/>
        </p:nvSpPr>
        <p:spPr bwMode="auto">
          <a:xfrm>
            <a:off x="2195513" y="2395538"/>
            <a:ext cx="200025" cy="0"/>
          </a:xfrm>
          <a:prstGeom prst="line">
            <a:avLst/>
          </a:prstGeom>
          <a:noFill/>
          <a:ln w="19050">
            <a:solidFill>
              <a:schemeClr val="tx1"/>
            </a:solidFill>
            <a:round/>
            <a:headEnd/>
            <a:tailEnd/>
          </a:ln>
        </p:spPr>
        <p:txBody>
          <a:bodyPr wrap="none" anchor="ctr"/>
          <a:lstStyle/>
          <a:p>
            <a:endParaRPr lang="it-IT"/>
          </a:p>
        </p:txBody>
      </p:sp>
      <p:sp>
        <p:nvSpPr>
          <p:cNvPr id="6172" name="Rectangle 31"/>
          <p:cNvSpPr>
            <a:spLocks noChangeArrowheads="1"/>
          </p:cNvSpPr>
          <p:nvPr/>
        </p:nvSpPr>
        <p:spPr bwMode="auto">
          <a:xfrm>
            <a:off x="3638550" y="2185988"/>
            <a:ext cx="147638" cy="200025"/>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73" name="Rectangle 32"/>
          <p:cNvSpPr>
            <a:spLocks noChangeArrowheads="1"/>
          </p:cNvSpPr>
          <p:nvPr/>
        </p:nvSpPr>
        <p:spPr bwMode="auto">
          <a:xfrm>
            <a:off x="3800475" y="2185988"/>
            <a:ext cx="147638" cy="200025"/>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74" name="Rectangle 33"/>
          <p:cNvSpPr>
            <a:spLocks noChangeArrowheads="1"/>
          </p:cNvSpPr>
          <p:nvPr/>
        </p:nvSpPr>
        <p:spPr bwMode="auto">
          <a:xfrm>
            <a:off x="3962400" y="2185988"/>
            <a:ext cx="147638" cy="200025"/>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75" name="Rectangle 34"/>
          <p:cNvSpPr>
            <a:spLocks noChangeArrowheads="1"/>
          </p:cNvSpPr>
          <p:nvPr/>
        </p:nvSpPr>
        <p:spPr bwMode="auto">
          <a:xfrm>
            <a:off x="4124325" y="2185988"/>
            <a:ext cx="147638" cy="200025"/>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76" name="Rectangle 35"/>
          <p:cNvSpPr>
            <a:spLocks noChangeArrowheads="1"/>
          </p:cNvSpPr>
          <p:nvPr/>
        </p:nvSpPr>
        <p:spPr bwMode="auto">
          <a:xfrm>
            <a:off x="4286250" y="2185988"/>
            <a:ext cx="147638" cy="200025"/>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77" name="Rectangle 36"/>
          <p:cNvSpPr>
            <a:spLocks noChangeArrowheads="1"/>
          </p:cNvSpPr>
          <p:nvPr/>
        </p:nvSpPr>
        <p:spPr bwMode="auto">
          <a:xfrm>
            <a:off x="4657725" y="2185988"/>
            <a:ext cx="147638" cy="200025"/>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78" name="Rectangle 37"/>
          <p:cNvSpPr>
            <a:spLocks noChangeArrowheads="1"/>
          </p:cNvSpPr>
          <p:nvPr/>
        </p:nvSpPr>
        <p:spPr bwMode="auto">
          <a:xfrm>
            <a:off x="5095875" y="2181225"/>
            <a:ext cx="147638" cy="200025"/>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6179" name="Group 38"/>
          <p:cNvGrpSpPr>
            <a:grpSpLocks/>
          </p:cNvGrpSpPr>
          <p:nvPr/>
        </p:nvGrpSpPr>
        <p:grpSpPr bwMode="auto">
          <a:xfrm>
            <a:off x="2947988" y="2262188"/>
            <a:ext cx="633412" cy="200025"/>
            <a:chOff x="1800" y="1425"/>
            <a:chExt cx="399" cy="126"/>
          </a:xfrm>
        </p:grpSpPr>
        <p:sp>
          <p:nvSpPr>
            <p:cNvPr id="6226" name="Rectangle 39"/>
            <p:cNvSpPr>
              <a:spLocks noChangeArrowheads="1"/>
            </p:cNvSpPr>
            <p:nvPr/>
          </p:nvSpPr>
          <p:spPr bwMode="auto">
            <a:xfrm>
              <a:off x="1800" y="1425"/>
              <a:ext cx="93" cy="126"/>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27" name="Rectangle 40"/>
            <p:cNvSpPr>
              <a:spLocks noChangeArrowheads="1"/>
            </p:cNvSpPr>
            <p:nvPr/>
          </p:nvSpPr>
          <p:spPr bwMode="auto">
            <a:xfrm>
              <a:off x="1902" y="1425"/>
              <a:ext cx="93" cy="126"/>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28" name="Rectangle 41"/>
            <p:cNvSpPr>
              <a:spLocks noChangeArrowheads="1"/>
            </p:cNvSpPr>
            <p:nvPr/>
          </p:nvSpPr>
          <p:spPr bwMode="auto">
            <a:xfrm>
              <a:off x="2004" y="1425"/>
              <a:ext cx="93" cy="126"/>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29" name="Rectangle 42"/>
            <p:cNvSpPr>
              <a:spLocks noChangeArrowheads="1"/>
            </p:cNvSpPr>
            <p:nvPr/>
          </p:nvSpPr>
          <p:spPr bwMode="auto">
            <a:xfrm>
              <a:off x="2106" y="1425"/>
              <a:ext cx="93" cy="126"/>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sp>
        <p:nvSpPr>
          <p:cNvPr id="6180" name="Rectangle 43"/>
          <p:cNvSpPr>
            <a:spLocks noChangeArrowheads="1"/>
          </p:cNvSpPr>
          <p:nvPr/>
        </p:nvSpPr>
        <p:spPr bwMode="auto">
          <a:xfrm>
            <a:off x="2219325" y="2162175"/>
            <a:ext cx="147638" cy="200025"/>
          </a:xfrm>
          <a:prstGeom prst="rect">
            <a:avLst/>
          </a:prstGeom>
          <a:solidFill>
            <a:schemeClr val="accent1"/>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81" name="Rectangle 44"/>
          <p:cNvSpPr>
            <a:spLocks noChangeArrowheads="1"/>
          </p:cNvSpPr>
          <p:nvPr/>
        </p:nvSpPr>
        <p:spPr bwMode="auto">
          <a:xfrm>
            <a:off x="2000250" y="2733675"/>
            <a:ext cx="147638" cy="200025"/>
          </a:xfrm>
          <a:prstGeom prst="rect">
            <a:avLst/>
          </a:prstGeom>
          <a:solidFill>
            <a:schemeClr val="accent2"/>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82" name="Line 45"/>
          <p:cNvSpPr>
            <a:spLocks noChangeShapeType="1"/>
          </p:cNvSpPr>
          <p:nvPr/>
        </p:nvSpPr>
        <p:spPr bwMode="auto">
          <a:xfrm>
            <a:off x="2395538" y="2266950"/>
            <a:ext cx="242887" cy="4763"/>
          </a:xfrm>
          <a:prstGeom prst="line">
            <a:avLst/>
          </a:prstGeom>
          <a:noFill/>
          <a:ln w="9525">
            <a:solidFill>
              <a:schemeClr val="tx1"/>
            </a:solidFill>
            <a:round/>
            <a:headEnd/>
            <a:tailEnd type="triangle" w="med" len="med"/>
          </a:ln>
        </p:spPr>
        <p:txBody>
          <a:bodyPr wrap="none" anchor="ctr"/>
          <a:lstStyle/>
          <a:p>
            <a:endParaRPr lang="it-IT"/>
          </a:p>
        </p:txBody>
      </p:sp>
      <p:sp>
        <p:nvSpPr>
          <p:cNvPr id="6183" name="Line 46"/>
          <p:cNvSpPr>
            <a:spLocks noChangeShapeType="1"/>
          </p:cNvSpPr>
          <p:nvPr/>
        </p:nvSpPr>
        <p:spPr bwMode="auto">
          <a:xfrm flipV="1">
            <a:off x="2062163" y="2543175"/>
            <a:ext cx="0" cy="176213"/>
          </a:xfrm>
          <a:prstGeom prst="line">
            <a:avLst/>
          </a:prstGeom>
          <a:noFill/>
          <a:ln w="9525">
            <a:solidFill>
              <a:schemeClr val="tx1"/>
            </a:solidFill>
            <a:round/>
            <a:headEnd/>
            <a:tailEnd type="triangle" w="med" len="med"/>
          </a:ln>
        </p:spPr>
        <p:txBody>
          <a:bodyPr wrap="none" anchor="ctr"/>
          <a:lstStyle/>
          <a:p>
            <a:endParaRPr lang="it-IT"/>
          </a:p>
        </p:txBody>
      </p:sp>
      <p:sp>
        <p:nvSpPr>
          <p:cNvPr id="6184" name="Line 47"/>
          <p:cNvSpPr>
            <a:spLocks noChangeShapeType="1"/>
          </p:cNvSpPr>
          <p:nvPr/>
        </p:nvSpPr>
        <p:spPr bwMode="auto">
          <a:xfrm>
            <a:off x="4019550" y="2076450"/>
            <a:ext cx="1062038" cy="0"/>
          </a:xfrm>
          <a:prstGeom prst="line">
            <a:avLst/>
          </a:prstGeom>
          <a:noFill/>
          <a:ln w="9525">
            <a:solidFill>
              <a:schemeClr val="tx1"/>
            </a:solidFill>
            <a:round/>
            <a:headEnd/>
            <a:tailEnd type="triangle" w="med" len="med"/>
          </a:ln>
        </p:spPr>
        <p:txBody>
          <a:bodyPr wrap="none" anchor="ctr"/>
          <a:lstStyle/>
          <a:p>
            <a:endParaRPr lang="it-IT"/>
          </a:p>
        </p:txBody>
      </p:sp>
      <p:sp>
        <p:nvSpPr>
          <p:cNvPr id="6185" name="Text Box 48"/>
          <p:cNvSpPr txBox="1">
            <a:spLocks noChangeArrowheads="1"/>
          </p:cNvSpPr>
          <p:nvPr/>
        </p:nvSpPr>
        <p:spPr bwMode="auto">
          <a:xfrm>
            <a:off x="703263" y="1589088"/>
            <a:ext cx="406400" cy="457200"/>
          </a:xfrm>
          <a:prstGeom prst="rect">
            <a:avLst/>
          </a:prstGeom>
          <a:noFill/>
          <a:ln w="9525">
            <a:noFill/>
            <a:miter lim="800000"/>
            <a:headEnd/>
            <a:tailEnd/>
          </a:ln>
        </p:spPr>
        <p:txBody>
          <a:bodyPr wrap="none">
            <a:spAutoFit/>
          </a:bodyPr>
          <a:lstStyle/>
          <a:p>
            <a:pPr eaLnBrk="0" hangingPunct="0"/>
            <a:r>
              <a:rPr lang="en-US" sz="2400" b="0">
                <a:solidFill>
                  <a:schemeClr val="accent1"/>
                </a:solidFill>
                <a:latin typeface="Comic Sans MS" pitchFamily="66" charset="0"/>
              </a:rPr>
              <a:t>A</a:t>
            </a:r>
            <a:endParaRPr lang="en-US" sz="2400" b="0">
              <a:solidFill>
                <a:schemeClr val="accent1"/>
              </a:solidFill>
              <a:latin typeface="Times New Roman" pitchFamily="18" charset="0"/>
            </a:endParaRPr>
          </a:p>
        </p:txBody>
      </p:sp>
      <p:sp>
        <p:nvSpPr>
          <p:cNvPr id="6186" name="Text Box 49"/>
          <p:cNvSpPr txBox="1">
            <a:spLocks noChangeArrowheads="1"/>
          </p:cNvSpPr>
          <p:nvPr/>
        </p:nvSpPr>
        <p:spPr bwMode="auto">
          <a:xfrm>
            <a:off x="979488" y="2608263"/>
            <a:ext cx="376237" cy="457200"/>
          </a:xfrm>
          <a:prstGeom prst="rect">
            <a:avLst/>
          </a:prstGeom>
          <a:noFill/>
          <a:ln w="9525">
            <a:noFill/>
            <a:miter lim="800000"/>
            <a:headEnd/>
            <a:tailEnd/>
          </a:ln>
        </p:spPr>
        <p:txBody>
          <a:bodyPr wrap="none">
            <a:spAutoFit/>
          </a:bodyPr>
          <a:lstStyle/>
          <a:p>
            <a:pPr eaLnBrk="0" hangingPunct="0"/>
            <a:r>
              <a:rPr lang="en-US" sz="2400" b="0">
                <a:solidFill>
                  <a:schemeClr val="accent2"/>
                </a:solidFill>
                <a:latin typeface="Comic Sans MS" pitchFamily="66" charset="0"/>
              </a:rPr>
              <a:t>B</a:t>
            </a:r>
            <a:endParaRPr lang="en-US" sz="2400" b="0">
              <a:solidFill>
                <a:schemeClr val="accent1"/>
              </a:solidFill>
              <a:latin typeface="Times New Roman" pitchFamily="18" charset="0"/>
            </a:endParaRPr>
          </a:p>
        </p:txBody>
      </p:sp>
      <p:sp>
        <p:nvSpPr>
          <p:cNvPr id="6187" name="Text Box 50"/>
          <p:cNvSpPr txBox="1">
            <a:spLocks noChangeArrowheads="1"/>
          </p:cNvSpPr>
          <p:nvPr/>
        </p:nvSpPr>
        <p:spPr bwMode="auto">
          <a:xfrm>
            <a:off x="6694488" y="1465263"/>
            <a:ext cx="368300" cy="457200"/>
          </a:xfrm>
          <a:prstGeom prst="rect">
            <a:avLst/>
          </a:prstGeom>
          <a:noFill/>
          <a:ln w="9525">
            <a:noFill/>
            <a:miter lim="800000"/>
            <a:headEnd/>
            <a:tailEnd/>
          </a:ln>
        </p:spPr>
        <p:txBody>
          <a:bodyPr wrap="none">
            <a:spAutoFit/>
          </a:bodyPr>
          <a:lstStyle/>
          <a:p>
            <a:pPr eaLnBrk="0" hangingPunct="0"/>
            <a:r>
              <a:rPr lang="en-US" sz="2400" b="0">
                <a:latin typeface="Comic Sans MS" pitchFamily="66" charset="0"/>
              </a:rPr>
              <a:t>C</a:t>
            </a:r>
            <a:endParaRPr lang="en-US" sz="2400" b="0">
              <a:solidFill>
                <a:schemeClr val="accent1"/>
              </a:solidFill>
              <a:latin typeface="Times New Roman" pitchFamily="18" charset="0"/>
            </a:endParaRPr>
          </a:p>
        </p:txBody>
      </p:sp>
      <p:sp>
        <p:nvSpPr>
          <p:cNvPr id="6188" name="Text Box 51"/>
          <p:cNvSpPr txBox="1">
            <a:spLocks noChangeArrowheads="1"/>
          </p:cNvSpPr>
          <p:nvPr/>
        </p:nvSpPr>
        <p:spPr bwMode="auto">
          <a:xfrm>
            <a:off x="1703388" y="1312863"/>
            <a:ext cx="1262062" cy="701675"/>
          </a:xfrm>
          <a:prstGeom prst="rect">
            <a:avLst/>
          </a:prstGeom>
          <a:noFill/>
          <a:ln w="9525">
            <a:noFill/>
            <a:miter lim="800000"/>
            <a:headEnd/>
            <a:tailEnd/>
          </a:ln>
        </p:spPr>
        <p:txBody>
          <a:bodyPr wrap="none">
            <a:spAutoFit/>
          </a:bodyPr>
          <a:lstStyle/>
          <a:p>
            <a:pPr eaLnBrk="0" hangingPunct="0"/>
            <a:r>
              <a:rPr lang="en-US" sz="2000" b="0">
                <a:latin typeface="Comic Sans MS" pitchFamily="66" charset="0"/>
              </a:rPr>
              <a:t>10 Mbs</a:t>
            </a:r>
          </a:p>
          <a:p>
            <a:pPr eaLnBrk="0" hangingPunct="0"/>
            <a:r>
              <a:rPr lang="en-US" sz="2000" b="0">
                <a:latin typeface="Comic Sans MS" pitchFamily="66" charset="0"/>
              </a:rPr>
              <a:t>Ethernet</a:t>
            </a:r>
            <a:endParaRPr lang="en-US" sz="2400" b="0">
              <a:solidFill>
                <a:schemeClr val="accent1"/>
              </a:solidFill>
              <a:latin typeface="Times New Roman" pitchFamily="18" charset="0"/>
            </a:endParaRPr>
          </a:p>
        </p:txBody>
      </p:sp>
      <p:sp>
        <p:nvSpPr>
          <p:cNvPr id="6189" name="Text Box 52"/>
          <p:cNvSpPr txBox="1">
            <a:spLocks noChangeArrowheads="1"/>
          </p:cNvSpPr>
          <p:nvPr/>
        </p:nvSpPr>
        <p:spPr bwMode="auto">
          <a:xfrm>
            <a:off x="3846513" y="2427288"/>
            <a:ext cx="1092200" cy="396875"/>
          </a:xfrm>
          <a:prstGeom prst="rect">
            <a:avLst/>
          </a:prstGeom>
          <a:noFill/>
          <a:ln w="9525">
            <a:noFill/>
            <a:miter lim="800000"/>
            <a:headEnd/>
            <a:tailEnd/>
          </a:ln>
        </p:spPr>
        <p:txBody>
          <a:bodyPr wrap="none">
            <a:spAutoFit/>
          </a:bodyPr>
          <a:lstStyle/>
          <a:p>
            <a:pPr eaLnBrk="0" hangingPunct="0"/>
            <a:r>
              <a:rPr lang="en-US" sz="2000" b="0">
                <a:latin typeface="Comic Sans MS" pitchFamily="66" charset="0"/>
              </a:rPr>
              <a:t>1.5 Mbs</a:t>
            </a:r>
            <a:endParaRPr lang="en-US" sz="2400" b="0">
              <a:solidFill>
                <a:schemeClr val="accent1"/>
              </a:solidFill>
              <a:latin typeface="Times New Roman" pitchFamily="18" charset="0"/>
            </a:endParaRPr>
          </a:p>
        </p:txBody>
      </p:sp>
      <p:sp>
        <p:nvSpPr>
          <p:cNvPr id="6190" name="Text Box 53"/>
          <p:cNvSpPr txBox="1">
            <a:spLocks noChangeArrowheads="1"/>
          </p:cNvSpPr>
          <p:nvPr/>
        </p:nvSpPr>
        <p:spPr bwMode="auto">
          <a:xfrm>
            <a:off x="6113463" y="2994025"/>
            <a:ext cx="184150" cy="457200"/>
          </a:xfrm>
          <a:prstGeom prst="rect">
            <a:avLst/>
          </a:prstGeom>
          <a:noFill/>
          <a:ln w="9525">
            <a:noFill/>
            <a:miter lim="800000"/>
            <a:headEnd/>
            <a:tailEnd/>
          </a:ln>
        </p:spPr>
        <p:txBody>
          <a:bodyPr wrap="none">
            <a:spAutoFit/>
          </a:bodyPr>
          <a:lstStyle/>
          <a:p>
            <a:pPr eaLnBrk="0" hangingPunct="0"/>
            <a:endParaRPr lang="it-IT" sz="2400" b="0">
              <a:solidFill>
                <a:schemeClr val="accent1"/>
              </a:solidFill>
              <a:latin typeface="Times New Roman" pitchFamily="18" charset="0"/>
            </a:endParaRPr>
          </a:p>
        </p:txBody>
      </p:sp>
      <p:sp>
        <p:nvSpPr>
          <p:cNvPr id="6191" name="Rectangle 54"/>
          <p:cNvSpPr>
            <a:spLocks noChangeArrowheads="1"/>
          </p:cNvSpPr>
          <p:nvPr/>
        </p:nvSpPr>
        <p:spPr bwMode="auto">
          <a:xfrm>
            <a:off x="5557838" y="2205038"/>
            <a:ext cx="147637" cy="200025"/>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92" name="Rectangle 55"/>
          <p:cNvSpPr>
            <a:spLocks noChangeArrowheads="1"/>
          </p:cNvSpPr>
          <p:nvPr/>
        </p:nvSpPr>
        <p:spPr bwMode="auto">
          <a:xfrm>
            <a:off x="5719763" y="2205038"/>
            <a:ext cx="147637" cy="200025"/>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193" name="Rectangle 56"/>
          <p:cNvSpPr>
            <a:spLocks noChangeArrowheads="1"/>
          </p:cNvSpPr>
          <p:nvPr/>
        </p:nvSpPr>
        <p:spPr bwMode="auto">
          <a:xfrm>
            <a:off x="5881688" y="2205038"/>
            <a:ext cx="147637" cy="200025"/>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6194" name="Group 57"/>
          <p:cNvGrpSpPr>
            <a:grpSpLocks/>
          </p:cNvGrpSpPr>
          <p:nvPr/>
        </p:nvGrpSpPr>
        <p:grpSpPr bwMode="auto">
          <a:xfrm rot="-1962567">
            <a:off x="5805488" y="2424113"/>
            <a:ext cx="633412" cy="200025"/>
            <a:chOff x="4176" y="2211"/>
            <a:chExt cx="399" cy="126"/>
          </a:xfrm>
        </p:grpSpPr>
        <p:sp>
          <p:nvSpPr>
            <p:cNvPr id="6222" name="Rectangle 58"/>
            <p:cNvSpPr>
              <a:spLocks noChangeArrowheads="1"/>
            </p:cNvSpPr>
            <p:nvPr/>
          </p:nvSpPr>
          <p:spPr bwMode="auto">
            <a:xfrm>
              <a:off x="4176"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23" name="Rectangle 59"/>
            <p:cNvSpPr>
              <a:spLocks noChangeArrowheads="1"/>
            </p:cNvSpPr>
            <p:nvPr/>
          </p:nvSpPr>
          <p:spPr bwMode="auto">
            <a:xfrm>
              <a:off x="4278"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24" name="Rectangle 60"/>
            <p:cNvSpPr>
              <a:spLocks noChangeArrowheads="1"/>
            </p:cNvSpPr>
            <p:nvPr/>
          </p:nvSpPr>
          <p:spPr bwMode="auto">
            <a:xfrm>
              <a:off x="4380"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25" name="Rectangle 61"/>
            <p:cNvSpPr>
              <a:spLocks noChangeArrowheads="1"/>
            </p:cNvSpPr>
            <p:nvPr/>
          </p:nvSpPr>
          <p:spPr bwMode="auto">
            <a:xfrm>
              <a:off x="4482"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nvGrpSpPr>
          <p:cNvPr id="6195" name="Group 62"/>
          <p:cNvGrpSpPr>
            <a:grpSpLocks/>
          </p:cNvGrpSpPr>
          <p:nvPr/>
        </p:nvGrpSpPr>
        <p:grpSpPr bwMode="auto">
          <a:xfrm>
            <a:off x="3770313" y="3341688"/>
            <a:ext cx="3117850" cy="1471612"/>
            <a:chOff x="1646" y="2009"/>
            <a:chExt cx="1964" cy="927"/>
          </a:xfrm>
        </p:grpSpPr>
        <p:graphicFrame>
          <p:nvGraphicFramePr>
            <p:cNvPr id="6149" name="Object 63"/>
            <p:cNvGraphicFramePr>
              <a:graphicFrameLocks noChangeAspect="1"/>
            </p:cNvGraphicFramePr>
            <p:nvPr/>
          </p:nvGraphicFramePr>
          <p:xfrm>
            <a:off x="2960" y="2600"/>
            <a:ext cx="407" cy="336"/>
          </p:xfrm>
          <a:graphic>
            <a:graphicData uri="http://schemas.openxmlformats.org/presentationml/2006/ole">
              <mc:AlternateContent xmlns:mc="http://schemas.openxmlformats.org/markup-compatibility/2006">
                <mc:Choice xmlns:v="urn:schemas-microsoft-com:vml" Requires="v">
                  <p:oleObj spid="_x0000_s6174" name="Clip" r:id="rId8" imgW="1305000" imgH="1085760" progId="">
                    <p:embed/>
                  </p:oleObj>
                </mc:Choice>
                <mc:Fallback>
                  <p:oleObj name="Clip" r:id="rId8" imgW="1305000" imgH="1085760" progId="">
                    <p:embed/>
                    <p:pic>
                      <p:nvPicPr>
                        <p:cNvPr id="0" name="Object 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0" y="2600"/>
                          <a:ext cx="407" cy="3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6199" name="Group 64"/>
            <p:cNvGrpSpPr>
              <a:grpSpLocks/>
            </p:cNvGrpSpPr>
            <p:nvPr/>
          </p:nvGrpSpPr>
          <p:grpSpPr bwMode="auto">
            <a:xfrm>
              <a:off x="2428" y="2009"/>
              <a:ext cx="761" cy="420"/>
              <a:chOff x="1462" y="1283"/>
              <a:chExt cx="761" cy="420"/>
            </a:xfrm>
          </p:grpSpPr>
          <p:sp>
            <p:nvSpPr>
              <p:cNvPr id="6209" name="Oval 65"/>
              <p:cNvSpPr>
                <a:spLocks noChangeArrowheads="1"/>
              </p:cNvSpPr>
              <p:nvPr/>
            </p:nvSpPr>
            <p:spPr bwMode="auto">
              <a:xfrm>
                <a:off x="1462" y="1470"/>
                <a:ext cx="755" cy="233"/>
              </a:xfrm>
              <a:prstGeom prst="ellipse">
                <a:avLst/>
              </a:prstGeom>
              <a:solidFill>
                <a:schemeClr val="hlink"/>
              </a:solidFill>
              <a:ln w="12700">
                <a:noFill/>
                <a:round/>
                <a:headEnd/>
                <a:tailEnd/>
              </a:ln>
            </p:spPr>
            <p:txBody>
              <a:bodyPr wrap="none" anchor="ctr"/>
              <a:lstStyle/>
              <a:p>
                <a:pPr algn="ctr"/>
                <a:endParaRPr lang="it-IT" sz="2400" b="0">
                  <a:latin typeface="Times New Roman" pitchFamily="18" charset="0"/>
                </a:endParaRPr>
              </a:p>
            </p:txBody>
          </p:sp>
          <p:sp>
            <p:nvSpPr>
              <p:cNvPr id="6210" name="Line 66"/>
              <p:cNvSpPr>
                <a:spLocks noChangeShapeType="1"/>
              </p:cNvSpPr>
              <p:nvPr/>
            </p:nvSpPr>
            <p:spPr bwMode="auto">
              <a:xfrm>
                <a:off x="1462" y="1451"/>
                <a:ext cx="0" cy="144"/>
              </a:xfrm>
              <a:prstGeom prst="line">
                <a:avLst/>
              </a:prstGeom>
              <a:noFill/>
              <a:ln w="12700">
                <a:solidFill>
                  <a:schemeClr val="tx1"/>
                </a:solidFill>
                <a:round/>
                <a:headEnd/>
                <a:tailEnd/>
              </a:ln>
            </p:spPr>
            <p:txBody>
              <a:bodyPr wrap="none" anchor="ctr"/>
              <a:lstStyle/>
              <a:p>
                <a:endParaRPr lang="it-IT"/>
              </a:p>
            </p:txBody>
          </p:sp>
          <p:sp>
            <p:nvSpPr>
              <p:cNvPr id="6211" name="Rectangle 67"/>
              <p:cNvSpPr>
                <a:spLocks noChangeArrowheads="1"/>
              </p:cNvSpPr>
              <p:nvPr/>
            </p:nvSpPr>
            <p:spPr bwMode="auto">
              <a:xfrm>
                <a:off x="1462" y="1427"/>
                <a:ext cx="755" cy="166"/>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6212" name="Oval 68"/>
              <p:cNvSpPr>
                <a:spLocks noChangeArrowheads="1"/>
              </p:cNvSpPr>
              <p:nvPr/>
            </p:nvSpPr>
            <p:spPr bwMode="auto">
              <a:xfrm>
                <a:off x="1468" y="1283"/>
                <a:ext cx="755" cy="271"/>
              </a:xfrm>
              <a:prstGeom prst="ellipse">
                <a:avLst/>
              </a:prstGeom>
              <a:solidFill>
                <a:schemeClr val="hlink"/>
              </a:solidFill>
              <a:ln w="12700">
                <a:noFill/>
                <a:round/>
                <a:headEnd/>
                <a:tailEnd/>
              </a:ln>
            </p:spPr>
            <p:txBody>
              <a:bodyPr wrap="none" anchor="ctr"/>
              <a:lstStyle/>
              <a:p>
                <a:pPr algn="ctr"/>
                <a:endParaRPr lang="it-IT" sz="2400" b="0">
                  <a:latin typeface="Times New Roman" pitchFamily="18" charset="0"/>
                </a:endParaRPr>
              </a:p>
            </p:txBody>
          </p:sp>
          <p:grpSp>
            <p:nvGrpSpPr>
              <p:cNvPr id="6213" name="Group 69"/>
              <p:cNvGrpSpPr>
                <a:grpSpLocks/>
              </p:cNvGrpSpPr>
              <p:nvPr/>
            </p:nvGrpSpPr>
            <p:grpSpPr bwMode="auto">
              <a:xfrm>
                <a:off x="1686" y="1302"/>
                <a:ext cx="314" cy="75"/>
                <a:chOff x="2208" y="2184"/>
                <a:chExt cx="176" cy="69"/>
              </a:xfrm>
            </p:grpSpPr>
            <p:grpSp>
              <p:nvGrpSpPr>
                <p:cNvPr id="6214" name="Group 70"/>
                <p:cNvGrpSpPr>
                  <a:grpSpLocks/>
                </p:cNvGrpSpPr>
                <p:nvPr/>
              </p:nvGrpSpPr>
              <p:grpSpPr bwMode="auto">
                <a:xfrm>
                  <a:off x="2208" y="2185"/>
                  <a:ext cx="176" cy="68"/>
                  <a:chOff x="2848" y="848"/>
                  <a:chExt cx="140" cy="98"/>
                </a:xfrm>
              </p:grpSpPr>
              <p:sp>
                <p:nvSpPr>
                  <p:cNvPr id="6219" name="Line 7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6220" name="Line 7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6221" name="Line 7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6215" name="Group 74"/>
                <p:cNvGrpSpPr>
                  <a:grpSpLocks/>
                </p:cNvGrpSpPr>
                <p:nvPr/>
              </p:nvGrpSpPr>
              <p:grpSpPr bwMode="auto">
                <a:xfrm flipV="1">
                  <a:off x="2208" y="2184"/>
                  <a:ext cx="176" cy="68"/>
                  <a:chOff x="2848" y="848"/>
                  <a:chExt cx="140" cy="98"/>
                </a:xfrm>
              </p:grpSpPr>
              <p:sp>
                <p:nvSpPr>
                  <p:cNvPr id="6216" name="Line 7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6217" name="Line 7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6218" name="Line 7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graphicFrame>
          <p:nvGraphicFramePr>
            <p:cNvPr id="6150" name="Object 78"/>
            <p:cNvGraphicFramePr>
              <a:graphicFrameLocks noChangeAspect="1"/>
            </p:cNvGraphicFramePr>
            <p:nvPr/>
          </p:nvGraphicFramePr>
          <p:xfrm>
            <a:off x="1874" y="2546"/>
            <a:ext cx="407" cy="336"/>
          </p:xfrm>
          <a:graphic>
            <a:graphicData uri="http://schemas.openxmlformats.org/presentationml/2006/ole">
              <mc:AlternateContent xmlns:mc="http://schemas.openxmlformats.org/markup-compatibility/2006">
                <mc:Choice xmlns:v="urn:schemas-microsoft-com:vml" Requires="v">
                  <p:oleObj spid="_x0000_s6175" name="Clip" r:id="rId9" imgW="1305000" imgH="1085760" progId="">
                    <p:embed/>
                  </p:oleObj>
                </mc:Choice>
                <mc:Fallback>
                  <p:oleObj name="Clip" r:id="rId9" imgW="1305000" imgH="1085760" progId="">
                    <p:embed/>
                    <p:pic>
                      <p:nvPicPr>
                        <p:cNvPr id="0" name="Object 7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4" y="2546"/>
                          <a:ext cx="407" cy="3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200" name="Line 79"/>
            <p:cNvSpPr>
              <a:spLocks noChangeShapeType="1"/>
            </p:cNvSpPr>
            <p:nvPr/>
          </p:nvSpPr>
          <p:spPr bwMode="auto">
            <a:xfrm flipV="1">
              <a:off x="2214" y="2370"/>
              <a:ext cx="294" cy="252"/>
            </a:xfrm>
            <a:prstGeom prst="line">
              <a:avLst/>
            </a:prstGeom>
            <a:noFill/>
            <a:ln w="19050">
              <a:solidFill>
                <a:schemeClr val="tx1"/>
              </a:solidFill>
              <a:round/>
              <a:headEnd/>
              <a:tailEnd/>
            </a:ln>
          </p:spPr>
          <p:txBody>
            <a:bodyPr wrap="none" anchor="ctr"/>
            <a:lstStyle/>
            <a:p>
              <a:endParaRPr lang="it-IT"/>
            </a:p>
          </p:txBody>
        </p:sp>
        <p:sp>
          <p:nvSpPr>
            <p:cNvPr id="6201" name="Line 80"/>
            <p:cNvSpPr>
              <a:spLocks noChangeShapeType="1"/>
            </p:cNvSpPr>
            <p:nvPr/>
          </p:nvSpPr>
          <p:spPr bwMode="auto">
            <a:xfrm flipH="1" flipV="1">
              <a:off x="2964" y="2406"/>
              <a:ext cx="210" cy="192"/>
            </a:xfrm>
            <a:prstGeom prst="line">
              <a:avLst/>
            </a:prstGeom>
            <a:noFill/>
            <a:ln w="19050">
              <a:solidFill>
                <a:schemeClr val="tx1"/>
              </a:solidFill>
              <a:round/>
              <a:headEnd/>
              <a:tailEnd/>
            </a:ln>
          </p:spPr>
          <p:txBody>
            <a:bodyPr wrap="none" anchor="ctr"/>
            <a:lstStyle/>
            <a:p>
              <a:endParaRPr lang="it-IT"/>
            </a:p>
          </p:txBody>
        </p:sp>
        <p:sp>
          <p:nvSpPr>
            <p:cNvPr id="6202" name="Text Box 81"/>
            <p:cNvSpPr txBox="1">
              <a:spLocks noChangeArrowheads="1"/>
            </p:cNvSpPr>
            <p:nvPr/>
          </p:nvSpPr>
          <p:spPr bwMode="auto">
            <a:xfrm>
              <a:off x="1646" y="2549"/>
              <a:ext cx="255" cy="288"/>
            </a:xfrm>
            <a:prstGeom prst="rect">
              <a:avLst/>
            </a:prstGeom>
            <a:noFill/>
            <a:ln w="9525">
              <a:noFill/>
              <a:miter lim="800000"/>
              <a:headEnd/>
              <a:tailEnd/>
            </a:ln>
          </p:spPr>
          <p:txBody>
            <a:bodyPr wrap="none">
              <a:spAutoFit/>
            </a:bodyPr>
            <a:lstStyle/>
            <a:p>
              <a:pPr eaLnBrk="0" hangingPunct="0"/>
              <a:r>
                <a:rPr lang="en-US" sz="2400" b="0">
                  <a:latin typeface="Comic Sans MS" pitchFamily="66" charset="0"/>
                </a:rPr>
                <a:t>D</a:t>
              </a:r>
              <a:endParaRPr lang="en-US" sz="2400" b="0">
                <a:solidFill>
                  <a:schemeClr val="accent1"/>
                </a:solidFill>
                <a:latin typeface="Times New Roman" pitchFamily="18" charset="0"/>
              </a:endParaRPr>
            </a:p>
          </p:txBody>
        </p:sp>
        <p:sp>
          <p:nvSpPr>
            <p:cNvPr id="6203" name="Text Box 82"/>
            <p:cNvSpPr txBox="1">
              <a:spLocks noChangeArrowheads="1"/>
            </p:cNvSpPr>
            <p:nvPr/>
          </p:nvSpPr>
          <p:spPr bwMode="auto">
            <a:xfrm>
              <a:off x="3374" y="2591"/>
              <a:ext cx="236" cy="288"/>
            </a:xfrm>
            <a:prstGeom prst="rect">
              <a:avLst/>
            </a:prstGeom>
            <a:noFill/>
            <a:ln w="9525">
              <a:noFill/>
              <a:miter lim="800000"/>
              <a:headEnd/>
              <a:tailEnd/>
            </a:ln>
          </p:spPr>
          <p:txBody>
            <a:bodyPr wrap="none">
              <a:spAutoFit/>
            </a:bodyPr>
            <a:lstStyle/>
            <a:p>
              <a:pPr eaLnBrk="0" hangingPunct="0"/>
              <a:r>
                <a:rPr lang="en-US" sz="2400" b="0">
                  <a:latin typeface="Comic Sans MS" pitchFamily="66" charset="0"/>
                </a:rPr>
                <a:t>E</a:t>
              </a:r>
              <a:endParaRPr lang="en-US" sz="2400" b="0">
                <a:solidFill>
                  <a:schemeClr val="accent1"/>
                </a:solidFill>
                <a:latin typeface="Times New Roman" pitchFamily="18" charset="0"/>
              </a:endParaRPr>
            </a:p>
          </p:txBody>
        </p:sp>
        <p:grpSp>
          <p:nvGrpSpPr>
            <p:cNvPr id="6204" name="Group 83"/>
            <p:cNvGrpSpPr>
              <a:grpSpLocks/>
            </p:cNvGrpSpPr>
            <p:nvPr/>
          </p:nvGrpSpPr>
          <p:grpSpPr bwMode="auto">
            <a:xfrm rot="-2018696">
              <a:off x="2736" y="2139"/>
              <a:ext cx="399" cy="126"/>
              <a:chOff x="4176" y="2211"/>
              <a:chExt cx="399" cy="126"/>
            </a:xfrm>
          </p:grpSpPr>
          <p:sp>
            <p:nvSpPr>
              <p:cNvPr id="6205" name="Rectangle 84"/>
              <p:cNvSpPr>
                <a:spLocks noChangeArrowheads="1"/>
              </p:cNvSpPr>
              <p:nvPr/>
            </p:nvSpPr>
            <p:spPr bwMode="auto">
              <a:xfrm>
                <a:off x="4176"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06" name="Rectangle 85"/>
              <p:cNvSpPr>
                <a:spLocks noChangeArrowheads="1"/>
              </p:cNvSpPr>
              <p:nvPr/>
            </p:nvSpPr>
            <p:spPr bwMode="auto">
              <a:xfrm>
                <a:off x="4278"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07" name="Rectangle 86"/>
              <p:cNvSpPr>
                <a:spLocks noChangeArrowheads="1"/>
              </p:cNvSpPr>
              <p:nvPr/>
            </p:nvSpPr>
            <p:spPr bwMode="auto">
              <a:xfrm>
                <a:off x="4380"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6208" name="Rectangle 87"/>
              <p:cNvSpPr>
                <a:spLocks noChangeArrowheads="1"/>
              </p:cNvSpPr>
              <p:nvPr/>
            </p:nvSpPr>
            <p:spPr bwMode="auto">
              <a:xfrm>
                <a:off x="4482" y="2211"/>
                <a:ext cx="93" cy="126"/>
              </a:xfrm>
              <a:prstGeom prst="rect">
                <a:avLst/>
              </a:prstGeom>
              <a:noFill/>
              <a:ln w="9525">
                <a:solidFill>
                  <a:schemeClr val="tx1"/>
                </a:solidFill>
                <a:miter lim="800000"/>
                <a:headEnd/>
                <a:tailEnd/>
              </a:ln>
            </p:spPr>
            <p:txBody>
              <a:bodyPr wrap="none" anchor="ctr"/>
              <a:lstStyle/>
              <a:p>
                <a:pPr algn="ctr"/>
                <a:endParaRPr lang="it-IT" sz="2400" b="0">
                  <a:latin typeface="Times New Roman" pitchFamily="18" charset="0"/>
                </a:endParaRPr>
              </a:p>
            </p:txBody>
          </p:sp>
        </p:grpSp>
      </p:grpSp>
      <p:sp>
        <p:nvSpPr>
          <p:cNvPr id="6196" name="Text Box 88"/>
          <p:cNvSpPr txBox="1">
            <a:spLocks noChangeArrowheads="1"/>
          </p:cNvSpPr>
          <p:nvPr/>
        </p:nvSpPr>
        <p:spPr bwMode="auto">
          <a:xfrm>
            <a:off x="3332163" y="1636713"/>
            <a:ext cx="2949575" cy="396875"/>
          </a:xfrm>
          <a:prstGeom prst="rect">
            <a:avLst/>
          </a:prstGeom>
          <a:noFill/>
          <a:ln w="9525">
            <a:noFill/>
            <a:miter lim="800000"/>
            <a:headEnd/>
            <a:tailEnd/>
          </a:ln>
        </p:spPr>
        <p:txBody>
          <a:bodyPr wrap="none">
            <a:spAutoFit/>
          </a:bodyPr>
          <a:lstStyle/>
          <a:p>
            <a:pPr eaLnBrk="0" hangingPunct="0"/>
            <a:r>
              <a:rPr lang="en-US" sz="2000" i="1">
                <a:solidFill>
                  <a:srgbClr val="FF0000"/>
                </a:solidFill>
                <a:latin typeface="Comic Sans MS" pitchFamily="66" charset="0"/>
              </a:rPr>
              <a:t>statistical multiplexing</a:t>
            </a:r>
            <a:endParaRPr lang="en-US" sz="2400" b="0">
              <a:solidFill>
                <a:schemeClr val="accent1"/>
              </a:solidFill>
              <a:latin typeface="Times New Roman" pitchFamily="18" charset="0"/>
            </a:endParaRPr>
          </a:p>
        </p:txBody>
      </p:sp>
      <p:sp>
        <p:nvSpPr>
          <p:cNvPr id="6197" name="Text Box 89"/>
          <p:cNvSpPr txBox="1">
            <a:spLocks noChangeArrowheads="1"/>
          </p:cNvSpPr>
          <p:nvPr/>
        </p:nvSpPr>
        <p:spPr bwMode="auto">
          <a:xfrm>
            <a:off x="2047875" y="2984500"/>
            <a:ext cx="2112963" cy="915988"/>
          </a:xfrm>
          <a:prstGeom prst="rect">
            <a:avLst/>
          </a:prstGeom>
          <a:noFill/>
          <a:ln w="9525">
            <a:noFill/>
            <a:miter lim="800000"/>
            <a:headEnd/>
            <a:tailEnd/>
          </a:ln>
        </p:spPr>
        <p:txBody>
          <a:bodyPr wrap="none">
            <a:spAutoFit/>
          </a:bodyPr>
          <a:lstStyle/>
          <a:p>
            <a:pPr algn="ctr" eaLnBrk="0" hangingPunct="0"/>
            <a:r>
              <a:rPr lang="en-US" b="0">
                <a:latin typeface="Comic Sans MS" pitchFamily="66" charset="0"/>
              </a:rPr>
              <a:t>queue of packets</a:t>
            </a:r>
          </a:p>
          <a:p>
            <a:pPr algn="ctr" eaLnBrk="0" hangingPunct="0"/>
            <a:r>
              <a:rPr lang="en-US" b="0">
                <a:latin typeface="Comic Sans MS" pitchFamily="66" charset="0"/>
              </a:rPr>
              <a:t>waiting for output</a:t>
            </a:r>
          </a:p>
          <a:p>
            <a:pPr algn="ctr" eaLnBrk="0" hangingPunct="0"/>
            <a:r>
              <a:rPr lang="en-US" b="0">
                <a:latin typeface="Comic Sans MS" pitchFamily="66" charset="0"/>
              </a:rPr>
              <a:t>link</a:t>
            </a:r>
            <a:endParaRPr lang="en-US" b="0">
              <a:solidFill>
                <a:schemeClr val="accent1"/>
              </a:solidFill>
              <a:latin typeface="Times New Roman" pitchFamily="18" charset="0"/>
            </a:endParaRPr>
          </a:p>
        </p:txBody>
      </p:sp>
      <p:sp>
        <p:nvSpPr>
          <p:cNvPr id="6198" name="Line 90"/>
          <p:cNvSpPr>
            <a:spLocks noChangeShapeType="1"/>
          </p:cNvSpPr>
          <p:nvPr/>
        </p:nvSpPr>
        <p:spPr bwMode="auto">
          <a:xfrm flipV="1">
            <a:off x="2981325" y="2514600"/>
            <a:ext cx="166688" cy="523875"/>
          </a:xfrm>
          <a:prstGeom prst="line">
            <a:avLst/>
          </a:prstGeom>
          <a:noFill/>
          <a:ln w="9525">
            <a:solidFill>
              <a:schemeClr val="tx1"/>
            </a:solidFill>
            <a:round/>
            <a:headEnd/>
            <a:tailEnd type="triangle" w="med" len="me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6"/>
          <p:cNvSpPr>
            <a:spLocks noGrp="1" noChangeArrowheads="1"/>
          </p:cNvSpPr>
          <p:nvPr>
            <p:ph type="title"/>
          </p:nvPr>
        </p:nvSpPr>
        <p:spPr/>
        <p:txBody>
          <a:bodyPr/>
          <a:lstStyle/>
          <a:p>
            <a:r>
              <a:rPr lang="it-IT" smtClean="0"/>
              <a:t>Commutazione di pacchetto</a:t>
            </a:r>
            <a:endParaRPr lang="en-US" smtClean="0"/>
          </a:p>
        </p:txBody>
      </p:sp>
      <p:sp>
        <p:nvSpPr>
          <p:cNvPr id="48131" name="Rectangle 17"/>
          <p:cNvSpPr>
            <a:spLocks noGrp="1" noChangeArrowheads="1"/>
          </p:cNvSpPr>
          <p:nvPr>
            <p:ph sz="half" idx="1"/>
          </p:nvPr>
        </p:nvSpPr>
        <p:spPr>
          <a:xfrm>
            <a:off x="355600" y="1368425"/>
            <a:ext cx="4360863" cy="4752975"/>
          </a:xfrm>
        </p:spPr>
        <p:txBody>
          <a:bodyPr/>
          <a:lstStyle/>
          <a:p>
            <a:r>
              <a:rPr lang="en-US" sz="2400" smtClean="0"/>
              <a:t>Dati sono suddivisi in pacchetti</a:t>
            </a:r>
          </a:p>
          <a:p>
            <a:r>
              <a:rPr lang="en-US" sz="2400" smtClean="0"/>
              <a:t>I pacchetti degli utenti A e B condividono le risorse di rete </a:t>
            </a:r>
          </a:p>
          <a:p>
            <a:r>
              <a:rPr lang="en-US" sz="2400" smtClean="0"/>
              <a:t>ogni pacchetto utilizza la banda al massimo della sua capacità</a:t>
            </a:r>
          </a:p>
          <a:p>
            <a:r>
              <a:rPr lang="en-US" sz="2400" smtClean="0"/>
              <a:t>“resources used as needed” Non è necessaria una allocazione iniziale di tutte le risorse</a:t>
            </a:r>
          </a:p>
          <a:p>
            <a:endParaRPr lang="en-US" sz="2400" smtClean="0"/>
          </a:p>
          <a:p>
            <a:endParaRPr lang="en-US" sz="2400" smtClean="0"/>
          </a:p>
        </p:txBody>
      </p:sp>
      <p:sp>
        <p:nvSpPr>
          <p:cNvPr id="48132" name="Rectangle 18"/>
          <p:cNvSpPr>
            <a:spLocks noGrp="1" noChangeArrowheads="1"/>
          </p:cNvSpPr>
          <p:nvPr>
            <p:ph sz="half" idx="2"/>
          </p:nvPr>
        </p:nvSpPr>
        <p:spPr>
          <a:xfrm>
            <a:off x="4822825" y="1484313"/>
            <a:ext cx="4038600" cy="4752975"/>
          </a:xfrm>
        </p:spPr>
        <p:txBody>
          <a:bodyPr/>
          <a:lstStyle/>
          <a:p>
            <a:r>
              <a:rPr lang="en-US" sz="2400" smtClean="0"/>
              <a:t>Problematiche: </a:t>
            </a:r>
          </a:p>
          <a:p>
            <a:r>
              <a:rPr lang="en-US" sz="2400" smtClean="0"/>
              <a:t>Richiesta di risorse può essere superiore della disponibilità</a:t>
            </a:r>
          </a:p>
          <a:p>
            <a:r>
              <a:rPr lang="en-US" sz="2400" smtClean="0"/>
              <a:t>congestione: code</a:t>
            </a:r>
          </a:p>
          <a:p>
            <a:r>
              <a:rPr lang="en-US" sz="2400" smtClean="0"/>
              <a:t>“store and forward”: packet fanno un passo alla volta</a:t>
            </a:r>
          </a:p>
          <a:p>
            <a:pPr lvl="1"/>
            <a:r>
              <a:rPr lang="en-US" sz="2000" smtClean="0"/>
              <a:t>Trasmissione su un link</a:t>
            </a:r>
          </a:p>
          <a:p>
            <a:pPr lvl="1"/>
            <a:r>
              <a:rPr lang="en-US" sz="2000" smtClean="0"/>
              <a:t>Attesa al link successivo</a:t>
            </a:r>
          </a:p>
          <a:p>
            <a:pPr>
              <a:buFont typeface="Wingdings" pitchFamily="2" charset="2"/>
              <a:buNone/>
            </a:pPr>
            <a:endParaRPr lang="it-IT" sz="1800" smtClean="0">
              <a:solidFill>
                <a:srgbClr val="FF0000"/>
              </a:solidFill>
            </a:endParaRPr>
          </a:p>
          <a:p>
            <a:pPr>
              <a:buFont typeface="Wingdings" pitchFamily="2" charset="2"/>
              <a:buNone/>
            </a:pPr>
            <a:r>
              <a:rPr lang="it-IT" sz="1600" smtClean="0">
                <a:solidFill>
                  <a:srgbClr val="FF0000"/>
                </a:solidFill>
              </a:rPr>
              <a:t>Può tornare utile l’esempio del ristorante !</a:t>
            </a:r>
            <a:endParaRPr lang="en-US" sz="1600" smtClean="0">
              <a:solidFill>
                <a:srgbClr val="FF0000"/>
              </a:solidFill>
            </a:endParaRPr>
          </a:p>
          <a:p>
            <a:endParaRPr lang="it-IT" sz="2400" smtClean="0"/>
          </a:p>
        </p:txBody>
      </p:sp>
      <p:sp>
        <p:nvSpPr>
          <p:cNvPr id="48136" name="Rectangle 4"/>
          <p:cNvSpPr>
            <a:spLocks noChangeArrowheads="1"/>
          </p:cNvSpPr>
          <p:nvPr/>
        </p:nvSpPr>
        <p:spPr bwMode="auto">
          <a:xfrm>
            <a:off x="4716463" y="1373188"/>
            <a:ext cx="4102100" cy="4648200"/>
          </a:xfrm>
          <a:prstGeom prst="rect">
            <a:avLst/>
          </a:prstGeom>
          <a:noFill/>
          <a:ln w="9525">
            <a:noFill/>
            <a:miter lim="800000"/>
            <a:headEnd/>
            <a:tailEnd/>
          </a:ln>
        </p:spPr>
        <p:txBody>
          <a:bodyPr/>
          <a:lstStyle/>
          <a:p>
            <a:pPr marL="342900" indent="-342900">
              <a:lnSpc>
                <a:spcPct val="95000"/>
              </a:lnSpc>
              <a:spcBef>
                <a:spcPct val="10000"/>
              </a:spcBef>
              <a:buClr>
                <a:schemeClr val="accent2"/>
              </a:buClr>
              <a:buSzPct val="75000"/>
              <a:buFont typeface="Monotype Sorts"/>
              <a:buNone/>
            </a:pPr>
            <a:endParaRPr lang="it-IT" sz="2000" b="0">
              <a:latin typeface="Arial Narrow" pitchFamily="34" charset="0"/>
            </a:endParaRP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Rectangle 2"/>
          <p:cNvSpPr>
            <a:spLocks noGrp="1" noChangeArrowheads="1"/>
          </p:cNvSpPr>
          <p:nvPr>
            <p:ph type="title"/>
          </p:nvPr>
        </p:nvSpPr>
        <p:spPr/>
        <p:txBody>
          <a:bodyPr/>
          <a:lstStyle/>
          <a:p>
            <a:pPr eaLnBrk="1" hangingPunct="1"/>
            <a:r>
              <a:rPr lang="en-US" sz="2400" smtClean="0"/>
              <a:t>Cammini e ritardi nella Rete Internet</a:t>
            </a:r>
          </a:p>
        </p:txBody>
      </p:sp>
      <p:sp>
        <p:nvSpPr>
          <p:cNvPr id="11272" name="Rectangle 3"/>
          <p:cNvSpPr>
            <a:spLocks noGrp="1" noChangeArrowheads="1"/>
          </p:cNvSpPr>
          <p:nvPr>
            <p:ph type="body" idx="4294967295"/>
          </p:nvPr>
        </p:nvSpPr>
        <p:spPr>
          <a:xfrm>
            <a:off x="755650" y="1530350"/>
            <a:ext cx="7631113" cy="2978150"/>
          </a:xfrm>
        </p:spPr>
        <p:txBody>
          <a:bodyPr/>
          <a:lstStyle/>
          <a:p>
            <a:pPr eaLnBrk="1" hangingPunct="1"/>
            <a:r>
              <a:rPr lang="en-US" sz="2000" smtClean="0"/>
              <a:t>Possiamo usare il ‘coltellino svizzero’ </a:t>
            </a:r>
            <a:r>
              <a:rPr lang="en-US" sz="2000" smtClean="0">
                <a:solidFill>
                  <a:srgbClr val="FF3300"/>
                </a:solidFill>
              </a:rPr>
              <a:t>TRACEROUTE</a:t>
            </a:r>
            <a:r>
              <a:rPr lang="en-US" sz="2000" smtClean="0"/>
              <a:t> </a:t>
            </a:r>
          </a:p>
          <a:p>
            <a:pPr eaLnBrk="1" hangingPunct="1"/>
            <a:r>
              <a:rPr lang="en-US" sz="2000" smtClean="0"/>
              <a:t>Il programma </a:t>
            </a:r>
            <a:r>
              <a:rPr lang="en-US" sz="2000" u="sng" smtClean="0">
                <a:solidFill>
                  <a:srgbClr val="FF0000"/>
                </a:solidFill>
              </a:rPr>
              <a:t>traceroute</a:t>
            </a:r>
            <a:r>
              <a:rPr lang="en-US" sz="2000" smtClean="0"/>
              <a:t> fornisce una misura di ritardo dalla sorgente al prossimo router lungo il cammino end-to-end fino alla destinazione finale.  </a:t>
            </a:r>
          </a:p>
          <a:p>
            <a:pPr lvl="1" eaLnBrk="1" hangingPunct="1"/>
            <a:r>
              <a:rPr lang="en-US" sz="1800" smtClean="0"/>
              <a:t>Per ogni router </a:t>
            </a:r>
            <a:r>
              <a:rPr lang="en-US" sz="1800" i="1" smtClean="0"/>
              <a:t>i:</a:t>
            </a:r>
          </a:p>
          <a:p>
            <a:pPr lvl="2" eaLnBrk="1" hangingPunct="1"/>
            <a:r>
              <a:rPr lang="en-US" sz="1600" smtClean="0"/>
              <a:t>Invia 3 pacchetti verso il router </a:t>
            </a:r>
            <a:r>
              <a:rPr lang="en-US" sz="1600" i="1" smtClean="0"/>
              <a:t>i</a:t>
            </a:r>
            <a:r>
              <a:rPr lang="en-US" sz="1600" smtClean="0"/>
              <a:t> sul cammino verso la destinazione</a:t>
            </a:r>
          </a:p>
          <a:p>
            <a:pPr lvl="2" eaLnBrk="1" hangingPunct="1"/>
            <a:r>
              <a:rPr lang="en-US" sz="1600" smtClean="0"/>
              <a:t>Il router </a:t>
            </a:r>
            <a:r>
              <a:rPr lang="en-US" sz="1600" i="1" smtClean="0"/>
              <a:t>i</a:t>
            </a:r>
            <a:r>
              <a:rPr lang="en-US" sz="1600" smtClean="0"/>
              <a:t> ritornerà i pacchetti al mittente</a:t>
            </a:r>
          </a:p>
          <a:p>
            <a:pPr lvl="2" eaLnBrk="1" hangingPunct="1"/>
            <a:r>
              <a:rPr lang="en-US" sz="1600" smtClean="0"/>
              <a:t>L’End-System mittente calcola i tempi di andata-ritorno.</a:t>
            </a:r>
            <a:endParaRPr lang="en-US" smtClean="0"/>
          </a:p>
          <a:p>
            <a:pPr eaLnBrk="1" hangingPunct="1"/>
            <a:endParaRPr lang="en-US" smtClean="0"/>
          </a:p>
        </p:txBody>
      </p:sp>
      <p:graphicFrame>
        <p:nvGraphicFramePr>
          <p:cNvPr id="11266" name="Object 4"/>
          <p:cNvGraphicFramePr>
            <a:graphicFrameLocks noChangeAspect="1"/>
          </p:cNvGraphicFramePr>
          <p:nvPr/>
        </p:nvGraphicFramePr>
        <p:xfrm>
          <a:off x="984250" y="5078413"/>
          <a:ext cx="415925" cy="319087"/>
        </p:xfrm>
        <a:graphic>
          <a:graphicData uri="http://schemas.openxmlformats.org/presentationml/2006/ole">
            <mc:AlternateContent xmlns:mc="http://schemas.openxmlformats.org/markup-compatibility/2006">
              <mc:Choice xmlns:v="urn:schemas-microsoft-com:vml" Requires="v">
                <p:oleObj spid="_x0000_s11276" name="Clip" r:id="rId3" imgW="1305000" imgH="1085760" progId="">
                  <p:embed/>
                </p:oleObj>
              </mc:Choice>
              <mc:Fallback>
                <p:oleObj name="Clip" r:id="rId3" imgW="1305000" imgH="1085760" progId="">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250" y="5078413"/>
                        <a:ext cx="415925" cy="319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73" name="Line 5"/>
          <p:cNvSpPr>
            <a:spLocks noChangeShapeType="1"/>
          </p:cNvSpPr>
          <p:nvPr/>
        </p:nvSpPr>
        <p:spPr bwMode="auto">
          <a:xfrm>
            <a:off x="1285875" y="5319713"/>
            <a:ext cx="288925" cy="265112"/>
          </a:xfrm>
          <a:prstGeom prst="line">
            <a:avLst/>
          </a:prstGeom>
          <a:noFill/>
          <a:ln w="12700">
            <a:solidFill>
              <a:schemeClr val="tx1"/>
            </a:solidFill>
            <a:round/>
            <a:headEnd/>
            <a:tailEnd/>
          </a:ln>
        </p:spPr>
        <p:txBody>
          <a:bodyPr wrap="none" anchor="ctr"/>
          <a:lstStyle/>
          <a:p>
            <a:endParaRPr lang="it-IT"/>
          </a:p>
        </p:txBody>
      </p:sp>
      <p:sp>
        <p:nvSpPr>
          <p:cNvPr id="11274" name="Line 6"/>
          <p:cNvSpPr>
            <a:spLocks noChangeShapeType="1"/>
          </p:cNvSpPr>
          <p:nvPr/>
        </p:nvSpPr>
        <p:spPr bwMode="auto">
          <a:xfrm flipV="1">
            <a:off x="2079625" y="5370513"/>
            <a:ext cx="458788" cy="207962"/>
          </a:xfrm>
          <a:prstGeom prst="line">
            <a:avLst/>
          </a:prstGeom>
          <a:noFill/>
          <a:ln w="12700">
            <a:solidFill>
              <a:schemeClr val="tx1"/>
            </a:solidFill>
            <a:round/>
            <a:headEnd/>
            <a:tailEnd/>
          </a:ln>
        </p:spPr>
        <p:txBody>
          <a:bodyPr wrap="none" anchor="ctr"/>
          <a:lstStyle/>
          <a:p>
            <a:endParaRPr lang="it-IT"/>
          </a:p>
        </p:txBody>
      </p:sp>
      <p:sp>
        <p:nvSpPr>
          <p:cNvPr id="11275" name="Line 7"/>
          <p:cNvSpPr>
            <a:spLocks noChangeShapeType="1"/>
          </p:cNvSpPr>
          <p:nvPr/>
        </p:nvSpPr>
        <p:spPr bwMode="auto">
          <a:xfrm>
            <a:off x="3014663" y="5354638"/>
            <a:ext cx="485775" cy="207962"/>
          </a:xfrm>
          <a:prstGeom prst="line">
            <a:avLst/>
          </a:prstGeom>
          <a:noFill/>
          <a:ln w="12700">
            <a:solidFill>
              <a:schemeClr val="tx1"/>
            </a:solidFill>
            <a:round/>
            <a:headEnd/>
            <a:tailEnd/>
          </a:ln>
        </p:spPr>
        <p:txBody>
          <a:bodyPr wrap="none" anchor="ctr"/>
          <a:lstStyle/>
          <a:p>
            <a:endParaRPr lang="it-IT"/>
          </a:p>
        </p:txBody>
      </p:sp>
      <p:sp>
        <p:nvSpPr>
          <p:cNvPr id="11276" name="Line 8"/>
          <p:cNvSpPr>
            <a:spLocks noChangeShapeType="1"/>
          </p:cNvSpPr>
          <p:nvPr/>
        </p:nvSpPr>
        <p:spPr bwMode="auto">
          <a:xfrm flipH="1">
            <a:off x="2776538" y="5086350"/>
            <a:ext cx="349250" cy="152400"/>
          </a:xfrm>
          <a:prstGeom prst="line">
            <a:avLst/>
          </a:prstGeom>
          <a:noFill/>
          <a:ln w="12700">
            <a:solidFill>
              <a:schemeClr val="tx1"/>
            </a:solidFill>
            <a:round/>
            <a:headEnd/>
            <a:tailEnd/>
          </a:ln>
        </p:spPr>
        <p:txBody>
          <a:bodyPr wrap="none" anchor="ctr"/>
          <a:lstStyle/>
          <a:p>
            <a:endParaRPr lang="it-IT"/>
          </a:p>
        </p:txBody>
      </p:sp>
      <p:sp>
        <p:nvSpPr>
          <p:cNvPr id="11277" name="Line 9"/>
          <p:cNvSpPr>
            <a:spLocks noChangeShapeType="1"/>
          </p:cNvSpPr>
          <p:nvPr/>
        </p:nvSpPr>
        <p:spPr bwMode="auto">
          <a:xfrm flipH="1">
            <a:off x="3990975" y="5414963"/>
            <a:ext cx="620713" cy="144462"/>
          </a:xfrm>
          <a:prstGeom prst="line">
            <a:avLst/>
          </a:prstGeom>
          <a:noFill/>
          <a:ln w="12700">
            <a:solidFill>
              <a:schemeClr val="tx1"/>
            </a:solidFill>
            <a:round/>
            <a:headEnd/>
            <a:tailEnd/>
          </a:ln>
        </p:spPr>
        <p:txBody>
          <a:bodyPr wrap="none" anchor="ctr"/>
          <a:lstStyle/>
          <a:p>
            <a:endParaRPr lang="it-IT"/>
          </a:p>
        </p:txBody>
      </p:sp>
      <p:grpSp>
        <p:nvGrpSpPr>
          <p:cNvPr id="11278" name="Group 10"/>
          <p:cNvGrpSpPr>
            <a:grpSpLocks/>
          </p:cNvGrpSpPr>
          <p:nvPr/>
        </p:nvGrpSpPr>
        <p:grpSpPr bwMode="auto">
          <a:xfrm>
            <a:off x="1560513" y="5467350"/>
            <a:ext cx="501650" cy="233363"/>
            <a:chOff x="3600" y="219"/>
            <a:chExt cx="360" cy="175"/>
          </a:xfrm>
        </p:grpSpPr>
        <p:sp>
          <p:nvSpPr>
            <p:cNvPr id="11347" name="Oval 11"/>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1348" name="Line 12"/>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11349" name="Line 13"/>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11350" name="Rectangle 14"/>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11351" name="Oval 15"/>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11352" name="Group 16"/>
            <p:cNvGrpSpPr>
              <a:grpSpLocks/>
            </p:cNvGrpSpPr>
            <p:nvPr/>
          </p:nvGrpSpPr>
          <p:grpSpPr bwMode="auto">
            <a:xfrm>
              <a:off x="3686" y="244"/>
              <a:ext cx="177" cy="66"/>
              <a:chOff x="2848" y="848"/>
              <a:chExt cx="140" cy="98"/>
            </a:xfrm>
          </p:grpSpPr>
          <p:sp>
            <p:nvSpPr>
              <p:cNvPr id="11357" name="Line 17"/>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58" name="Line 18"/>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59" name="Line 19"/>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11353" name="Group 20"/>
            <p:cNvGrpSpPr>
              <a:grpSpLocks/>
            </p:cNvGrpSpPr>
            <p:nvPr/>
          </p:nvGrpSpPr>
          <p:grpSpPr bwMode="auto">
            <a:xfrm flipV="1">
              <a:off x="3686" y="243"/>
              <a:ext cx="177" cy="66"/>
              <a:chOff x="2848" y="848"/>
              <a:chExt cx="140" cy="98"/>
            </a:xfrm>
          </p:grpSpPr>
          <p:sp>
            <p:nvSpPr>
              <p:cNvPr id="11354" name="Line 2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55" name="Line 2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56" name="Line 2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11279" name="Group 24"/>
          <p:cNvGrpSpPr>
            <a:grpSpLocks/>
          </p:cNvGrpSpPr>
          <p:nvPr/>
        </p:nvGrpSpPr>
        <p:grpSpPr bwMode="auto">
          <a:xfrm>
            <a:off x="2513013" y="5238750"/>
            <a:ext cx="501650" cy="233363"/>
            <a:chOff x="3600" y="219"/>
            <a:chExt cx="360" cy="175"/>
          </a:xfrm>
        </p:grpSpPr>
        <p:sp>
          <p:nvSpPr>
            <p:cNvPr id="11334" name="Oval 25"/>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1335" name="Line 26"/>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11336" name="Line 27"/>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11337" name="Rectangle 2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11338" name="Oval 2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11339" name="Group 30"/>
            <p:cNvGrpSpPr>
              <a:grpSpLocks/>
            </p:cNvGrpSpPr>
            <p:nvPr/>
          </p:nvGrpSpPr>
          <p:grpSpPr bwMode="auto">
            <a:xfrm>
              <a:off x="3686" y="244"/>
              <a:ext cx="177" cy="66"/>
              <a:chOff x="2848" y="848"/>
              <a:chExt cx="140" cy="98"/>
            </a:xfrm>
          </p:grpSpPr>
          <p:sp>
            <p:nvSpPr>
              <p:cNvPr id="11344" name="Line 3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45" name="Line 3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46" name="Line 3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11340" name="Group 34"/>
            <p:cNvGrpSpPr>
              <a:grpSpLocks/>
            </p:cNvGrpSpPr>
            <p:nvPr/>
          </p:nvGrpSpPr>
          <p:grpSpPr bwMode="auto">
            <a:xfrm flipV="1">
              <a:off x="3686" y="243"/>
              <a:ext cx="177" cy="66"/>
              <a:chOff x="2848" y="848"/>
              <a:chExt cx="140" cy="98"/>
            </a:xfrm>
          </p:grpSpPr>
          <p:sp>
            <p:nvSpPr>
              <p:cNvPr id="11341" name="Line 3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42" name="Line 3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43" name="Line 3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11280" name="Group 38"/>
          <p:cNvGrpSpPr>
            <a:grpSpLocks/>
          </p:cNvGrpSpPr>
          <p:nvPr/>
        </p:nvGrpSpPr>
        <p:grpSpPr bwMode="auto">
          <a:xfrm>
            <a:off x="3500438" y="5446713"/>
            <a:ext cx="500062" cy="233362"/>
            <a:chOff x="3600" y="219"/>
            <a:chExt cx="360" cy="175"/>
          </a:xfrm>
        </p:grpSpPr>
        <p:sp>
          <p:nvSpPr>
            <p:cNvPr id="11321" name="Oval 39"/>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1322" name="Line 40"/>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11323" name="Line 41"/>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11324" name="Rectangle 42"/>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11325" name="Oval 43"/>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11326" name="Group 44"/>
            <p:cNvGrpSpPr>
              <a:grpSpLocks/>
            </p:cNvGrpSpPr>
            <p:nvPr/>
          </p:nvGrpSpPr>
          <p:grpSpPr bwMode="auto">
            <a:xfrm>
              <a:off x="3686" y="244"/>
              <a:ext cx="177" cy="66"/>
              <a:chOff x="2848" y="848"/>
              <a:chExt cx="140" cy="98"/>
            </a:xfrm>
          </p:grpSpPr>
          <p:sp>
            <p:nvSpPr>
              <p:cNvPr id="11331" name="Line 4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32" name="Line 4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33" name="Line 4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11327" name="Group 48"/>
            <p:cNvGrpSpPr>
              <a:grpSpLocks/>
            </p:cNvGrpSpPr>
            <p:nvPr/>
          </p:nvGrpSpPr>
          <p:grpSpPr bwMode="auto">
            <a:xfrm flipV="1">
              <a:off x="3686" y="243"/>
              <a:ext cx="177" cy="66"/>
              <a:chOff x="2848" y="848"/>
              <a:chExt cx="140" cy="98"/>
            </a:xfrm>
          </p:grpSpPr>
          <p:sp>
            <p:nvSpPr>
              <p:cNvPr id="11328" name="Line 49"/>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29" name="Line 50"/>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30" name="Line 51"/>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sp>
        <p:nvSpPr>
          <p:cNvPr id="11281" name="Line 52"/>
          <p:cNvSpPr>
            <a:spLocks noChangeShapeType="1"/>
          </p:cNvSpPr>
          <p:nvPr/>
        </p:nvSpPr>
        <p:spPr bwMode="auto">
          <a:xfrm>
            <a:off x="5110163" y="5380038"/>
            <a:ext cx="485775" cy="207962"/>
          </a:xfrm>
          <a:prstGeom prst="line">
            <a:avLst/>
          </a:prstGeom>
          <a:noFill/>
          <a:ln w="12700">
            <a:solidFill>
              <a:schemeClr val="tx1"/>
            </a:solidFill>
            <a:round/>
            <a:headEnd/>
            <a:tailEnd/>
          </a:ln>
        </p:spPr>
        <p:txBody>
          <a:bodyPr wrap="none" anchor="ctr"/>
          <a:lstStyle/>
          <a:p>
            <a:endParaRPr lang="it-IT"/>
          </a:p>
        </p:txBody>
      </p:sp>
      <p:sp>
        <p:nvSpPr>
          <p:cNvPr id="11282" name="Line 53"/>
          <p:cNvSpPr>
            <a:spLocks noChangeShapeType="1"/>
          </p:cNvSpPr>
          <p:nvPr/>
        </p:nvSpPr>
        <p:spPr bwMode="auto">
          <a:xfrm flipH="1">
            <a:off x="6048375" y="5326063"/>
            <a:ext cx="557213" cy="277812"/>
          </a:xfrm>
          <a:prstGeom prst="line">
            <a:avLst/>
          </a:prstGeom>
          <a:noFill/>
          <a:ln w="12700">
            <a:solidFill>
              <a:schemeClr val="tx1"/>
            </a:solidFill>
            <a:round/>
            <a:headEnd/>
            <a:tailEnd/>
          </a:ln>
        </p:spPr>
        <p:txBody>
          <a:bodyPr wrap="none" anchor="ctr"/>
          <a:lstStyle/>
          <a:p>
            <a:endParaRPr lang="it-IT"/>
          </a:p>
        </p:txBody>
      </p:sp>
      <p:grpSp>
        <p:nvGrpSpPr>
          <p:cNvPr id="11283" name="Group 54"/>
          <p:cNvGrpSpPr>
            <a:grpSpLocks/>
          </p:cNvGrpSpPr>
          <p:nvPr/>
        </p:nvGrpSpPr>
        <p:grpSpPr bwMode="auto">
          <a:xfrm>
            <a:off x="4608513" y="5264150"/>
            <a:ext cx="501650" cy="233363"/>
            <a:chOff x="3600" y="219"/>
            <a:chExt cx="360" cy="175"/>
          </a:xfrm>
        </p:grpSpPr>
        <p:sp>
          <p:nvSpPr>
            <p:cNvPr id="11308" name="Oval 55"/>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1309" name="Line 56"/>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11310" name="Line 57"/>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11311" name="Rectangle 58"/>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11312" name="Oval 59"/>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11313" name="Group 60"/>
            <p:cNvGrpSpPr>
              <a:grpSpLocks/>
            </p:cNvGrpSpPr>
            <p:nvPr/>
          </p:nvGrpSpPr>
          <p:grpSpPr bwMode="auto">
            <a:xfrm>
              <a:off x="3686" y="244"/>
              <a:ext cx="177" cy="66"/>
              <a:chOff x="2848" y="848"/>
              <a:chExt cx="140" cy="98"/>
            </a:xfrm>
          </p:grpSpPr>
          <p:sp>
            <p:nvSpPr>
              <p:cNvPr id="11318" name="Line 61"/>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19" name="Line 62"/>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20" name="Line 63"/>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11314" name="Group 64"/>
            <p:cNvGrpSpPr>
              <a:grpSpLocks/>
            </p:cNvGrpSpPr>
            <p:nvPr/>
          </p:nvGrpSpPr>
          <p:grpSpPr bwMode="auto">
            <a:xfrm flipV="1">
              <a:off x="3686" y="243"/>
              <a:ext cx="177" cy="66"/>
              <a:chOff x="2848" y="848"/>
              <a:chExt cx="140" cy="98"/>
            </a:xfrm>
          </p:grpSpPr>
          <p:sp>
            <p:nvSpPr>
              <p:cNvPr id="11315" name="Line 6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16" name="Line 6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17" name="Line 6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pSp>
        <p:nvGrpSpPr>
          <p:cNvPr id="11284" name="Group 68"/>
          <p:cNvGrpSpPr>
            <a:grpSpLocks/>
          </p:cNvGrpSpPr>
          <p:nvPr/>
        </p:nvGrpSpPr>
        <p:grpSpPr bwMode="auto">
          <a:xfrm>
            <a:off x="5595938" y="5472113"/>
            <a:ext cx="500062" cy="233362"/>
            <a:chOff x="3600" y="219"/>
            <a:chExt cx="360" cy="175"/>
          </a:xfrm>
        </p:grpSpPr>
        <p:sp>
          <p:nvSpPr>
            <p:cNvPr id="11295" name="Oval 69"/>
            <p:cNvSpPr>
              <a:spLocks noChangeArrowheads="1"/>
            </p:cNvSpPr>
            <p:nvPr/>
          </p:nvSpPr>
          <p:spPr bwMode="auto">
            <a:xfrm>
              <a:off x="3603" y="297"/>
              <a:ext cx="357" cy="97"/>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1296" name="Line 70"/>
            <p:cNvSpPr>
              <a:spLocks noChangeShapeType="1"/>
            </p:cNvSpPr>
            <p:nvPr/>
          </p:nvSpPr>
          <p:spPr bwMode="auto">
            <a:xfrm>
              <a:off x="3603" y="289"/>
              <a:ext cx="0" cy="60"/>
            </a:xfrm>
            <a:prstGeom prst="line">
              <a:avLst/>
            </a:prstGeom>
            <a:noFill/>
            <a:ln w="12700">
              <a:solidFill>
                <a:schemeClr val="tx1"/>
              </a:solidFill>
              <a:round/>
              <a:headEnd/>
              <a:tailEnd/>
            </a:ln>
          </p:spPr>
          <p:txBody>
            <a:bodyPr wrap="none" anchor="ctr"/>
            <a:lstStyle/>
            <a:p>
              <a:endParaRPr lang="it-IT"/>
            </a:p>
          </p:txBody>
        </p:sp>
        <p:sp>
          <p:nvSpPr>
            <p:cNvPr id="11297" name="Line 71"/>
            <p:cNvSpPr>
              <a:spLocks noChangeShapeType="1"/>
            </p:cNvSpPr>
            <p:nvPr/>
          </p:nvSpPr>
          <p:spPr bwMode="auto">
            <a:xfrm>
              <a:off x="3960" y="289"/>
              <a:ext cx="0" cy="60"/>
            </a:xfrm>
            <a:prstGeom prst="line">
              <a:avLst/>
            </a:prstGeom>
            <a:noFill/>
            <a:ln w="12700">
              <a:solidFill>
                <a:schemeClr val="tx1"/>
              </a:solidFill>
              <a:round/>
              <a:headEnd/>
              <a:tailEnd/>
            </a:ln>
          </p:spPr>
          <p:txBody>
            <a:bodyPr wrap="none" anchor="ctr"/>
            <a:lstStyle/>
            <a:p>
              <a:endParaRPr lang="it-IT"/>
            </a:p>
          </p:txBody>
        </p:sp>
        <p:sp>
          <p:nvSpPr>
            <p:cNvPr id="11298" name="Rectangle 72"/>
            <p:cNvSpPr>
              <a:spLocks noChangeArrowheads="1"/>
            </p:cNvSpPr>
            <p:nvPr/>
          </p:nvSpPr>
          <p:spPr bwMode="auto">
            <a:xfrm>
              <a:off x="3603" y="289"/>
              <a:ext cx="354" cy="59"/>
            </a:xfrm>
            <a:prstGeom prst="rect">
              <a:avLst/>
            </a:prstGeom>
            <a:solidFill>
              <a:schemeClr val="hlink"/>
            </a:solidFill>
            <a:ln w="12700">
              <a:noFill/>
              <a:miter lim="800000"/>
              <a:headEnd/>
              <a:tailEnd/>
            </a:ln>
          </p:spPr>
          <p:txBody>
            <a:bodyPr wrap="none" anchor="ctr"/>
            <a:lstStyle/>
            <a:p>
              <a:pPr algn="ctr" eaLnBrk="0" hangingPunct="0"/>
              <a:endParaRPr lang="it-IT" sz="2400" b="0">
                <a:latin typeface="Times New Roman" pitchFamily="18" charset="0"/>
              </a:endParaRPr>
            </a:p>
          </p:txBody>
        </p:sp>
        <p:sp>
          <p:nvSpPr>
            <p:cNvPr id="11299" name="Oval 73"/>
            <p:cNvSpPr>
              <a:spLocks noChangeArrowheads="1"/>
            </p:cNvSpPr>
            <p:nvPr/>
          </p:nvSpPr>
          <p:spPr bwMode="auto">
            <a:xfrm>
              <a:off x="3600" y="219"/>
              <a:ext cx="357" cy="113"/>
            </a:xfrm>
            <a:prstGeom prst="ellipse">
              <a:avLst/>
            </a:prstGeom>
            <a:solidFill>
              <a:schemeClr val="hlink"/>
            </a:solidFill>
            <a:ln w="12700">
              <a:solidFill>
                <a:schemeClr val="tx1"/>
              </a:solidFill>
              <a:round/>
              <a:headEnd/>
              <a:tailEnd/>
            </a:ln>
          </p:spPr>
          <p:txBody>
            <a:bodyPr wrap="none" anchor="ctr"/>
            <a:lstStyle/>
            <a:p>
              <a:pPr algn="ctr"/>
              <a:endParaRPr lang="it-IT" sz="2400" b="0">
                <a:latin typeface="Times New Roman" pitchFamily="18" charset="0"/>
              </a:endParaRPr>
            </a:p>
          </p:txBody>
        </p:sp>
        <p:grpSp>
          <p:nvGrpSpPr>
            <p:cNvPr id="11300" name="Group 74"/>
            <p:cNvGrpSpPr>
              <a:grpSpLocks/>
            </p:cNvGrpSpPr>
            <p:nvPr/>
          </p:nvGrpSpPr>
          <p:grpSpPr bwMode="auto">
            <a:xfrm>
              <a:off x="3686" y="244"/>
              <a:ext cx="177" cy="66"/>
              <a:chOff x="2848" y="848"/>
              <a:chExt cx="140" cy="98"/>
            </a:xfrm>
          </p:grpSpPr>
          <p:sp>
            <p:nvSpPr>
              <p:cNvPr id="11305" name="Line 75"/>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06" name="Line 76"/>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07" name="Line 77"/>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nvGrpSpPr>
            <p:cNvPr id="11301" name="Group 78"/>
            <p:cNvGrpSpPr>
              <a:grpSpLocks/>
            </p:cNvGrpSpPr>
            <p:nvPr/>
          </p:nvGrpSpPr>
          <p:grpSpPr bwMode="auto">
            <a:xfrm flipV="1">
              <a:off x="3686" y="243"/>
              <a:ext cx="177" cy="66"/>
              <a:chOff x="2848" y="848"/>
              <a:chExt cx="140" cy="98"/>
            </a:xfrm>
          </p:grpSpPr>
          <p:sp>
            <p:nvSpPr>
              <p:cNvPr id="11302" name="Line 79"/>
              <p:cNvSpPr>
                <a:spLocks noChangeShapeType="1"/>
              </p:cNvSpPr>
              <p:nvPr/>
            </p:nvSpPr>
            <p:spPr bwMode="auto">
              <a:xfrm flipV="1">
                <a:off x="2848" y="848"/>
                <a:ext cx="50" cy="2"/>
              </a:xfrm>
              <a:prstGeom prst="line">
                <a:avLst/>
              </a:prstGeom>
              <a:noFill/>
              <a:ln w="28575">
                <a:solidFill>
                  <a:schemeClr val="tx1"/>
                </a:solidFill>
                <a:round/>
                <a:headEnd/>
                <a:tailEnd/>
              </a:ln>
            </p:spPr>
            <p:txBody>
              <a:bodyPr wrap="none" anchor="ctr"/>
              <a:lstStyle/>
              <a:p>
                <a:endParaRPr lang="it-IT"/>
              </a:p>
            </p:txBody>
          </p:sp>
          <p:sp>
            <p:nvSpPr>
              <p:cNvPr id="11303" name="Line 80"/>
              <p:cNvSpPr>
                <a:spLocks noChangeShapeType="1"/>
              </p:cNvSpPr>
              <p:nvPr/>
            </p:nvSpPr>
            <p:spPr bwMode="auto">
              <a:xfrm>
                <a:off x="2944" y="946"/>
                <a:ext cx="44" cy="0"/>
              </a:xfrm>
              <a:prstGeom prst="line">
                <a:avLst/>
              </a:prstGeom>
              <a:noFill/>
              <a:ln w="28575">
                <a:solidFill>
                  <a:schemeClr val="tx1"/>
                </a:solidFill>
                <a:round/>
                <a:headEnd/>
                <a:tailEnd/>
              </a:ln>
            </p:spPr>
            <p:txBody>
              <a:bodyPr wrap="none" anchor="ctr"/>
              <a:lstStyle/>
              <a:p>
                <a:endParaRPr lang="it-IT"/>
              </a:p>
            </p:txBody>
          </p:sp>
          <p:sp>
            <p:nvSpPr>
              <p:cNvPr id="11304" name="Line 81"/>
              <p:cNvSpPr>
                <a:spLocks noChangeShapeType="1"/>
              </p:cNvSpPr>
              <p:nvPr/>
            </p:nvSpPr>
            <p:spPr bwMode="auto">
              <a:xfrm>
                <a:off x="2894" y="850"/>
                <a:ext cx="52" cy="96"/>
              </a:xfrm>
              <a:prstGeom prst="line">
                <a:avLst/>
              </a:prstGeom>
              <a:noFill/>
              <a:ln w="28575">
                <a:solidFill>
                  <a:schemeClr val="tx1"/>
                </a:solidFill>
                <a:round/>
                <a:headEnd/>
                <a:tailEnd/>
              </a:ln>
            </p:spPr>
            <p:txBody>
              <a:bodyPr wrap="none" anchor="ctr"/>
              <a:lstStyle/>
              <a:p>
                <a:endParaRPr lang="it-IT"/>
              </a:p>
            </p:txBody>
          </p:sp>
        </p:grpSp>
      </p:grpSp>
      <p:graphicFrame>
        <p:nvGraphicFramePr>
          <p:cNvPr id="11267" name="Object 82"/>
          <p:cNvGraphicFramePr>
            <a:graphicFrameLocks noChangeAspect="1"/>
          </p:cNvGraphicFramePr>
          <p:nvPr/>
        </p:nvGraphicFramePr>
        <p:xfrm>
          <a:off x="6597650" y="5180013"/>
          <a:ext cx="415925" cy="319087"/>
        </p:xfrm>
        <a:graphic>
          <a:graphicData uri="http://schemas.openxmlformats.org/presentationml/2006/ole">
            <mc:AlternateContent xmlns:mc="http://schemas.openxmlformats.org/markup-compatibility/2006">
              <mc:Choice xmlns:v="urn:schemas-microsoft-com:vml" Requires="v">
                <p:oleObj spid="_x0000_s11277" name="Clip" r:id="rId5" imgW="1305000" imgH="1085760" progId="">
                  <p:embed/>
                </p:oleObj>
              </mc:Choice>
              <mc:Fallback>
                <p:oleObj name="Clip" r:id="rId5" imgW="1305000" imgH="1085760" progId="">
                  <p:embed/>
                  <p:pic>
                    <p:nvPicPr>
                      <p:cNvPr id="0" name="Object 8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7650" y="5180013"/>
                        <a:ext cx="415925" cy="319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85" name="Line 83"/>
          <p:cNvSpPr>
            <a:spLocks noChangeShapeType="1"/>
          </p:cNvSpPr>
          <p:nvPr/>
        </p:nvSpPr>
        <p:spPr bwMode="auto">
          <a:xfrm>
            <a:off x="2744788" y="5486400"/>
            <a:ext cx="228600" cy="311150"/>
          </a:xfrm>
          <a:prstGeom prst="line">
            <a:avLst/>
          </a:prstGeom>
          <a:noFill/>
          <a:ln w="12700">
            <a:solidFill>
              <a:schemeClr val="tx1"/>
            </a:solidFill>
            <a:round/>
            <a:headEnd/>
            <a:tailEnd/>
          </a:ln>
        </p:spPr>
        <p:txBody>
          <a:bodyPr wrap="none" anchor="ctr"/>
          <a:lstStyle/>
          <a:p>
            <a:endParaRPr lang="it-IT"/>
          </a:p>
        </p:txBody>
      </p:sp>
      <p:sp>
        <p:nvSpPr>
          <p:cNvPr id="11286" name="Line 84"/>
          <p:cNvSpPr>
            <a:spLocks noChangeShapeType="1"/>
          </p:cNvSpPr>
          <p:nvPr/>
        </p:nvSpPr>
        <p:spPr bwMode="auto">
          <a:xfrm>
            <a:off x="4668838" y="5073650"/>
            <a:ext cx="228600" cy="311150"/>
          </a:xfrm>
          <a:prstGeom prst="line">
            <a:avLst/>
          </a:prstGeom>
          <a:noFill/>
          <a:ln w="12700">
            <a:solidFill>
              <a:schemeClr val="tx1"/>
            </a:solidFill>
            <a:round/>
            <a:headEnd/>
            <a:tailEnd/>
          </a:ln>
        </p:spPr>
        <p:txBody>
          <a:bodyPr wrap="none" anchor="ctr"/>
          <a:lstStyle/>
          <a:p>
            <a:endParaRPr lang="it-IT"/>
          </a:p>
        </p:txBody>
      </p:sp>
      <p:sp>
        <p:nvSpPr>
          <p:cNvPr id="11287" name="Line 85"/>
          <p:cNvSpPr>
            <a:spLocks noChangeShapeType="1"/>
          </p:cNvSpPr>
          <p:nvPr/>
        </p:nvSpPr>
        <p:spPr bwMode="auto">
          <a:xfrm flipH="1">
            <a:off x="3386138" y="5676900"/>
            <a:ext cx="349250" cy="152400"/>
          </a:xfrm>
          <a:prstGeom prst="line">
            <a:avLst/>
          </a:prstGeom>
          <a:noFill/>
          <a:ln w="12700">
            <a:solidFill>
              <a:schemeClr val="tx1"/>
            </a:solidFill>
            <a:round/>
            <a:headEnd/>
            <a:tailEnd/>
          </a:ln>
        </p:spPr>
        <p:txBody>
          <a:bodyPr wrap="none" anchor="ctr"/>
          <a:lstStyle/>
          <a:p>
            <a:endParaRPr lang="it-IT"/>
          </a:p>
        </p:txBody>
      </p:sp>
      <p:sp>
        <p:nvSpPr>
          <p:cNvPr id="11288" name="Line 86"/>
          <p:cNvSpPr>
            <a:spLocks noChangeShapeType="1"/>
          </p:cNvSpPr>
          <p:nvPr/>
        </p:nvSpPr>
        <p:spPr bwMode="auto">
          <a:xfrm>
            <a:off x="3741738" y="5181600"/>
            <a:ext cx="6350" cy="260350"/>
          </a:xfrm>
          <a:prstGeom prst="line">
            <a:avLst/>
          </a:prstGeom>
          <a:noFill/>
          <a:ln w="12700">
            <a:solidFill>
              <a:schemeClr val="tx1"/>
            </a:solidFill>
            <a:round/>
            <a:headEnd/>
            <a:tailEnd/>
          </a:ln>
        </p:spPr>
        <p:txBody>
          <a:bodyPr wrap="none" anchor="ctr"/>
          <a:lstStyle/>
          <a:p>
            <a:endParaRPr lang="it-IT"/>
          </a:p>
        </p:txBody>
      </p:sp>
      <p:sp>
        <p:nvSpPr>
          <p:cNvPr id="466007" name="Freeform 87"/>
          <p:cNvSpPr>
            <a:spLocks/>
          </p:cNvSpPr>
          <p:nvPr/>
        </p:nvSpPr>
        <p:spPr bwMode="auto">
          <a:xfrm>
            <a:off x="1289050" y="5295900"/>
            <a:ext cx="419100" cy="419100"/>
          </a:xfrm>
          <a:custGeom>
            <a:avLst/>
            <a:gdLst>
              <a:gd name="T0" fmla="*/ 2147483647 w 264"/>
              <a:gd name="T1" fmla="*/ 0 h 264"/>
              <a:gd name="T2" fmla="*/ 2147483647 w 264"/>
              <a:gd name="T3" fmla="*/ 2147483647 h 264"/>
              <a:gd name="T4" fmla="*/ 0 w 264"/>
              <a:gd name="T5" fmla="*/ 2147483647 h 264"/>
              <a:gd name="T6" fmla="*/ 0 60000 65536"/>
              <a:gd name="T7" fmla="*/ 0 60000 65536"/>
              <a:gd name="T8" fmla="*/ 0 60000 65536"/>
              <a:gd name="T9" fmla="*/ 0 w 264"/>
              <a:gd name="T10" fmla="*/ 0 h 264"/>
              <a:gd name="T11" fmla="*/ 264 w 264"/>
              <a:gd name="T12" fmla="*/ 264 h 264"/>
            </a:gdLst>
            <a:ahLst/>
            <a:cxnLst>
              <a:cxn ang="T6">
                <a:pos x="T0" y="T1"/>
              </a:cxn>
              <a:cxn ang="T7">
                <a:pos x="T2" y="T3"/>
              </a:cxn>
              <a:cxn ang="T8">
                <a:pos x="T4" y="T5"/>
              </a:cxn>
            </a:cxnLst>
            <a:rect l="T9" t="T10" r="T11" b="T12"/>
            <a:pathLst>
              <a:path w="264" h="264">
                <a:moveTo>
                  <a:pt x="60" y="0"/>
                </a:moveTo>
                <a:cubicBezTo>
                  <a:pt x="86" y="31"/>
                  <a:pt x="264" y="176"/>
                  <a:pt x="228" y="220"/>
                </a:cubicBezTo>
                <a:cubicBezTo>
                  <a:pt x="192" y="264"/>
                  <a:pt x="60" y="109"/>
                  <a:pt x="0" y="88"/>
                </a:cubicBezTo>
              </a:path>
            </a:pathLst>
          </a:custGeom>
          <a:noFill/>
          <a:ln w="28575" cmpd="sng">
            <a:solidFill>
              <a:srgbClr val="FF0000"/>
            </a:solidFill>
            <a:round/>
            <a:headEnd type="none" w="med" len="med"/>
            <a:tailEnd type="triangle" w="med" len="med"/>
          </a:ln>
        </p:spPr>
        <p:txBody>
          <a:bodyPr/>
          <a:lstStyle/>
          <a:p>
            <a:endParaRPr lang="it-IT"/>
          </a:p>
        </p:txBody>
      </p:sp>
      <p:sp>
        <p:nvSpPr>
          <p:cNvPr id="466008" name="Text Box 88"/>
          <p:cNvSpPr txBox="1">
            <a:spLocks noChangeArrowheads="1"/>
          </p:cNvSpPr>
          <p:nvPr/>
        </p:nvSpPr>
        <p:spPr bwMode="auto">
          <a:xfrm>
            <a:off x="1387475" y="5038725"/>
            <a:ext cx="1116013" cy="366713"/>
          </a:xfrm>
          <a:prstGeom prst="rect">
            <a:avLst/>
          </a:prstGeom>
          <a:noFill/>
          <a:ln w="9525">
            <a:noFill/>
            <a:miter lim="800000"/>
            <a:headEnd/>
            <a:tailEnd/>
          </a:ln>
        </p:spPr>
        <p:txBody>
          <a:bodyPr wrap="none">
            <a:spAutoFit/>
          </a:bodyPr>
          <a:lstStyle/>
          <a:p>
            <a:pPr eaLnBrk="0" hangingPunct="0"/>
            <a:r>
              <a:rPr lang="en-US" b="0">
                <a:solidFill>
                  <a:srgbClr val="FF0000"/>
                </a:solidFill>
                <a:latin typeface="Comic Sans MS" pitchFamily="66" charset="0"/>
              </a:rPr>
              <a:t>3 probes</a:t>
            </a:r>
          </a:p>
        </p:txBody>
      </p:sp>
      <p:sp>
        <p:nvSpPr>
          <p:cNvPr id="466009" name="Freeform 89"/>
          <p:cNvSpPr>
            <a:spLocks/>
          </p:cNvSpPr>
          <p:nvPr/>
        </p:nvSpPr>
        <p:spPr bwMode="auto">
          <a:xfrm>
            <a:off x="1282700" y="5219700"/>
            <a:ext cx="1346200" cy="474663"/>
          </a:xfrm>
          <a:custGeom>
            <a:avLst/>
            <a:gdLst>
              <a:gd name="T0" fmla="*/ 2147483647 w 848"/>
              <a:gd name="T1" fmla="*/ 2147483647 h 299"/>
              <a:gd name="T2" fmla="*/ 2147483647 w 848"/>
              <a:gd name="T3" fmla="*/ 2147483647 h 299"/>
              <a:gd name="T4" fmla="*/ 2147483647 w 848"/>
              <a:gd name="T5" fmla="*/ 2147483647 h 299"/>
              <a:gd name="T6" fmla="*/ 2147483647 w 848"/>
              <a:gd name="T7" fmla="*/ 2147483647 h 299"/>
              <a:gd name="T8" fmla="*/ 0 w 848"/>
              <a:gd name="T9" fmla="*/ 2147483647 h 299"/>
              <a:gd name="T10" fmla="*/ 0 60000 65536"/>
              <a:gd name="T11" fmla="*/ 0 60000 65536"/>
              <a:gd name="T12" fmla="*/ 0 60000 65536"/>
              <a:gd name="T13" fmla="*/ 0 60000 65536"/>
              <a:gd name="T14" fmla="*/ 0 60000 65536"/>
              <a:gd name="T15" fmla="*/ 0 w 848"/>
              <a:gd name="T16" fmla="*/ 0 h 299"/>
              <a:gd name="T17" fmla="*/ 848 w 848"/>
              <a:gd name="T18" fmla="*/ 299 h 299"/>
            </a:gdLst>
            <a:ahLst/>
            <a:cxnLst>
              <a:cxn ang="T10">
                <a:pos x="T0" y="T1"/>
              </a:cxn>
              <a:cxn ang="T11">
                <a:pos x="T2" y="T3"/>
              </a:cxn>
              <a:cxn ang="T12">
                <a:pos x="T4" y="T5"/>
              </a:cxn>
              <a:cxn ang="T13">
                <a:pos x="T6" y="T7"/>
              </a:cxn>
              <a:cxn ang="T14">
                <a:pos x="T8" y="T9"/>
              </a:cxn>
            </a:cxnLst>
            <a:rect l="T15" t="T16" r="T17" b="T18"/>
            <a:pathLst>
              <a:path w="848" h="299">
                <a:moveTo>
                  <a:pt x="76" y="76"/>
                </a:moveTo>
                <a:cubicBezTo>
                  <a:pt x="137" y="57"/>
                  <a:pt x="200" y="216"/>
                  <a:pt x="324" y="216"/>
                </a:cubicBezTo>
                <a:cubicBezTo>
                  <a:pt x="448" y="216"/>
                  <a:pt x="792" y="0"/>
                  <a:pt x="820" y="76"/>
                </a:cubicBezTo>
                <a:cubicBezTo>
                  <a:pt x="848" y="152"/>
                  <a:pt x="469" y="245"/>
                  <a:pt x="340" y="296"/>
                </a:cubicBezTo>
                <a:cubicBezTo>
                  <a:pt x="203" y="299"/>
                  <a:pt x="62" y="78"/>
                  <a:pt x="0" y="96"/>
                </a:cubicBezTo>
              </a:path>
            </a:pathLst>
          </a:custGeom>
          <a:noFill/>
          <a:ln w="28575" cmpd="sng">
            <a:solidFill>
              <a:srgbClr val="FF0000"/>
            </a:solidFill>
            <a:round/>
            <a:headEnd type="none" w="med" len="med"/>
            <a:tailEnd type="triangle" w="med" len="med"/>
          </a:ln>
        </p:spPr>
        <p:txBody>
          <a:bodyPr/>
          <a:lstStyle/>
          <a:p>
            <a:endParaRPr lang="it-IT"/>
          </a:p>
        </p:txBody>
      </p:sp>
      <p:sp>
        <p:nvSpPr>
          <p:cNvPr id="466010" name="Text Box 90"/>
          <p:cNvSpPr txBox="1">
            <a:spLocks noChangeArrowheads="1"/>
          </p:cNvSpPr>
          <p:nvPr/>
        </p:nvSpPr>
        <p:spPr bwMode="auto">
          <a:xfrm>
            <a:off x="1958975" y="5527675"/>
            <a:ext cx="1116013" cy="366713"/>
          </a:xfrm>
          <a:prstGeom prst="rect">
            <a:avLst/>
          </a:prstGeom>
          <a:noFill/>
          <a:ln w="9525">
            <a:noFill/>
            <a:miter lim="800000"/>
            <a:headEnd/>
            <a:tailEnd/>
          </a:ln>
        </p:spPr>
        <p:txBody>
          <a:bodyPr wrap="none">
            <a:spAutoFit/>
          </a:bodyPr>
          <a:lstStyle/>
          <a:p>
            <a:pPr eaLnBrk="0" hangingPunct="0"/>
            <a:r>
              <a:rPr lang="en-US" b="0">
                <a:solidFill>
                  <a:srgbClr val="FF0000"/>
                </a:solidFill>
                <a:latin typeface="Comic Sans MS" pitchFamily="66" charset="0"/>
              </a:rPr>
              <a:t>3 probes</a:t>
            </a:r>
          </a:p>
        </p:txBody>
      </p:sp>
      <p:sp>
        <p:nvSpPr>
          <p:cNvPr id="466011" name="Freeform 91"/>
          <p:cNvSpPr>
            <a:spLocks/>
          </p:cNvSpPr>
          <p:nvPr/>
        </p:nvSpPr>
        <p:spPr bwMode="auto">
          <a:xfrm>
            <a:off x="1276350" y="5273675"/>
            <a:ext cx="2247900" cy="403225"/>
          </a:xfrm>
          <a:custGeom>
            <a:avLst/>
            <a:gdLst>
              <a:gd name="T0" fmla="*/ 2147483647 w 1416"/>
              <a:gd name="T1" fmla="*/ 2147483647 h 254"/>
              <a:gd name="T2" fmla="*/ 2147483647 w 1416"/>
              <a:gd name="T3" fmla="*/ 2147483647 h 254"/>
              <a:gd name="T4" fmla="*/ 2147483647 w 1416"/>
              <a:gd name="T5" fmla="*/ 2147483647 h 254"/>
              <a:gd name="T6" fmla="*/ 2147483647 w 1416"/>
              <a:gd name="T7" fmla="*/ 2147483647 h 254"/>
              <a:gd name="T8" fmla="*/ 2147483647 w 1416"/>
              <a:gd name="T9" fmla="*/ 2147483647 h 254"/>
              <a:gd name="T10" fmla="*/ 2147483647 w 1416"/>
              <a:gd name="T11" fmla="*/ 2147483647 h 254"/>
              <a:gd name="T12" fmla="*/ 0 w 1416"/>
              <a:gd name="T13" fmla="*/ 2147483647 h 254"/>
              <a:gd name="T14" fmla="*/ 0 60000 65536"/>
              <a:gd name="T15" fmla="*/ 0 60000 65536"/>
              <a:gd name="T16" fmla="*/ 0 60000 65536"/>
              <a:gd name="T17" fmla="*/ 0 60000 65536"/>
              <a:gd name="T18" fmla="*/ 0 60000 65536"/>
              <a:gd name="T19" fmla="*/ 0 60000 65536"/>
              <a:gd name="T20" fmla="*/ 0 60000 65536"/>
              <a:gd name="T21" fmla="*/ 0 w 1416"/>
              <a:gd name="T22" fmla="*/ 0 h 254"/>
              <a:gd name="T23" fmla="*/ 1416 w 1416"/>
              <a:gd name="T24" fmla="*/ 254 h 2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16" h="254">
                <a:moveTo>
                  <a:pt x="76" y="30"/>
                </a:moveTo>
                <a:cubicBezTo>
                  <a:pt x="137" y="11"/>
                  <a:pt x="200" y="170"/>
                  <a:pt x="324" y="170"/>
                </a:cubicBezTo>
                <a:cubicBezTo>
                  <a:pt x="461" y="165"/>
                  <a:pt x="717" y="0"/>
                  <a:pt x="896" y="2"/>
                </a:cubicBezTo>
                <a:cubicBezTo>
                  <a:pt x="1075" y="4"/>
                  <a:pt x="1416" y="122"/>
                  <a:pt x="1400" y="182"/>
                </a:cubicBezTo>
                <a:cubicBezTo>
                  <a:pt x="1384" y="242"/>
                  <a:pt x="1073" y="63"/>
                  <a:pt x="896" y="74"/>
                </a:cubicBezTo>
                <a:cubicBezTo>
                  <a:pt x="719" y="85"/>
                  <a:pt x="489" y="254"/>
                  <a:pt x="340" y="250"/>
                </a:cubicBezTo>
                <a:cubicBezTo>
                  <a:pt x="191" y="246"/>
                  <a:pt x="62" y="32"/>
                  <a:pt x="0" y="50"/>
                </a:cubicBezTo>
              </a:path>
            </a:pathLst>
          </a:custGeom>
          <a:noFill/>
          <a:ln w="28575" cmpd="sng">
            <a:solidFill>
              <a:srgbClr val="FF0000"/>
            </a:solidFill>
            <a:round/>
            <a:headEnd type="none" w="med" len="med"/>
            <a:tailEnd type="triangle" w="med" len="med"/>
          </a:ln>
        </p:spPr>
        <p:txBody>
          <a:bodyPr/>
          <a:lstStyle/>
          <a:p>
            <a:endParaRPr lang="it-IT"/>
          </a:p>
        </p:txBody>
      </p:sp>
      <p:sp>
        <p:nvSpPr>
          <p:cNvPr id="466012" name="Text Box 92"/>
          <p:cNvSpPr txBox="1">
            <a:spLocks noChangeArrowheads="1"/>
          </p:cNvSpPr>
          <p:nvPr/>
        </p:nvSpPr>
        <p:spPr bwMode="auto">
          <a:xfrm>
            <a:off x="3025775" y="5013325"/>
            <a:ext cx="1116013" cy="366713"/>
          </a:xfrm>
          <a:prstGeom prst="rect">
            <a:avLst/>
          </a:prstGeom>
          <a:noFill/>
          <a:ln w="9525">
            <a:noFill/>
            <a:miter lim="800000"/>
            <a:headEnd/>
            <a:tailEnd/>
          </a:ln>
        </p:spPr>
        <p:txBody>
          <a:bodyPr wrap="none">
            <a:spAutoFit/>
          </a:bodyPr>
          <a:lstStyle/>
          <a:p>
            <a:pPr eaLnBrk="0" hangingPunct="0"/>
            <a:r>
              <a:rPr lang="en-US" b="0">
                <a:solidFill>
                  <a:srgbClr val="FF0000"/>
                </a:solidFill>
                <a:latin typeface="Comic Sans MS" pitchFamily="66" charset="0"/>
              </a:rPr>
              <a:t>3 probes</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6007"/>
                                        </p:tgtEl>
                                        <p:attrNameLst>
                                          <p:attrName>style.visibility</p:attrName>
                                        </p:attrNameLst>
                                      </p:cBhvr>
                                      <p:to>
                                        <p:strVal val="visible"/>
                                      </p:to>
                                    </p:set>
                                  </p:childTnLst>
                                  <p:subTnLst>
                                    <p:set>
                                      <p:cBhvr override="childStyle">
                                        <p:cTn dur="1" fill="hold" display="0" masterRel="nextClick" afterEffect="1"/>
                                        <p:tgtEl>
                                          <p:spTgt spid="466007"/>
                                        </p:tgtEl>
                                        <p:attrNameLst>
                                          <p:attrName>style.visibility</p:attrName>
                                        </p:attrNameLst>
                                      </p:cBhvr>
                                      <p:to>
                                        <p:strVal val="hidden"/>
                                      </p:to>
                                    </p:set>
                                  </p:subTnLst>
                                </p:cTn>
                              </p:par>
                              <p:par>
                                <p:cTn id="7" presetID="1" presetClass="entr" presetSubtype="0" fill="hold" grpId="0" nodeType="withEffect">
                                  <p:stCondLst>
                                    <p:cond delay="0"/>
                                  </p:stCondLst>
                                  <p:childTnLst>
                                    <p:set>
                                      <p:cBhvr>
                                        <p:cTn id="8" dur="1" fill="hold">
                                          <p:stCondLst>
                                            <p:cond delay="0"/>
                                          </p:stCondLst>
                                        </p:cTn>
                                        <p:tgtEl>
                                          <p:spTgt spid="466008"/>
                                        </p:tgtEl>
                                        <p:attrNameLst>
                                          <p:attrName>style.visibility</p:attrName>
                                        </p:attrNameLst>
                                      </p:cBhvr>
                                      <p:to>
                                        <p:strVal val="visible"/>
                                      </p:to>
                                    </p:set>
                                  </p:childTnLst>
                                  <p:subTnLst>
                                    <p:set>
                                      <p:cBhvr override="childStyle">
                                        <p:cTn dur="1" fill="hold" display="0" masterRel="nextClick" afterEffect="1"/>
                                        <p:tgtEl>
                                          <p:spTgt spid="466008"/>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66009"/>
                                        </p:tgtEl>
                                        <p:attrNameLst>
                                          <p:attrName>style.visibility</p:attrName>
                                        </p:attrNameLst>
                                      </p:cBhvr>
                                      <p:to>
                                        <p:strVal val="visible"/>
                                      </p:to>
                                    </p:set>
                                  </p:childTnLst>
                                  <p:subTnLst>
                                    <p:set>
                                      <p:cBhvr override="childStyle">
                                        <p:cTn dur="1" fill="hold" display="0" masterRel="nextClick" afterEffect="1"/>
                                        <p:tgtEl>
                                          <p:spTgt spid="466009"/>
                                        </p:tgtEl>
                                        <p:attrNameLst>
                                          <p:attrName>style.visibility</p:attrName>
                                        </p:attrNameLst>
                                      </p:cBhvr>
                                      <p:to>
                                        <p:strVal val="hidden"/>
                                      </p:to>
                                    </p:set>
                                  </p:subTnLst>
                                </p:cTn>
                              </p:par>
                              <p:par>
                                <p:cTn id="13" presetID="1" presetClass="entr" presetSubtype="0" fill="hold" grpId="0" nodeType="withEffect">
                                  <p:stCondLst>
                                    <p:cond delay="0"/>
                                  </p:stCondLst>
                                  <p:childTnLst>
                                    <p:set>
                                      <p:cBhvr>
                                        <p:cTn id="14" dur="1" fill="hold">
                                          <p:stCondLst>
                                            <p:cond delay="0"/>
                                          </p:stCondLst>
                                        </p:cTn>
                                        <p:tgtEl>
                                          <p:spTgt spid="466010"/>
                                        </p:tgtEl>
                                        <p:attrNameLst>
                                          <p:attrName>style.visibility</p:attrName>
                                        </p:attrNameLst>
                                      </p:cBhvr>
                                      <p:to>
                                        <p:strVal val="visible"/>
                                      </p:to>
                                    </p:set>
                                  </p:childTnLst>
                                  <p:subTnLst>
                                    <p:set>
                                      <p:cBhvr override="childStyle">
                                        <p:cTn dur="1" fill="hold" display="0" masterRel="nextClick" afterEffect="1"/>
                                        <p:tgtEl>
                                          <p:spTgt spid="466010"/>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60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660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007" grpId="0" animBg="1"/>
      <p:bldP spid="466008" grpId="0"/>
      <p:bldP spid="466009" grpId="0" animBg="1"/>
      <p:bldP spid="466010" grpId="0"/>
      <p:bldP spid="466011" grpId="0" animBg="1"/>
      <p:bldP spid="4660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5" name="Text Box 3"/>
          <p:cNvSpPr txBox="1">
            <a:spLocks noChangeArrowheads="1"/>
          </p:cNvSpPr>
          <p:nvPr/>
        </p:nvSpPr>
        <p:spPr bwMode="auto">
          <a:xfrm>
            <a:off x="704850" y="2338388"/>
            <a:ext cx="8229600" cy="3898900"/>
          </a:xfrm>
          <a:prstGeom prst="rect">
            <a:avLst/>
          </a:prstGeom>
          <a:noFill/>
          <a:ln w="9525">
            <a:noFill/>
            <a:miter lim="800000"/>
            <a:headEnd/>
            <a:tailEnd/>
          </a:ln>
        </p:spPr>
        <p:txBody>
          <a:bodyPr>
            <a:spAutoFit/>
          </a:bodyPr>
          <a:lstStyle/>
          <a:p>
            <a:pPr marL="457200" indent="-457200" eaLnBrk="0" hangingPunct="0">
              <a:lnSpc>
                <a:spcPct val="80000"/>
              </a:lnSpc>
            </a:pPr>
            <a:r>
              <a:rPr lang="en-US" sz="1600" b="0">
                <a:latin typeface="Arial" pitchFamily="34" charset="0"/>
              </a:rPr>
              <a:t>1  cs-gw (128.119.240.254)  1 ms  1 ms  2 ms</a:t>
            </a:r>
          </a:p>
          <a:p>
            <a:pPr marL="457200" indent="-457200" eaLnBrk="0" hangingPunct="0">
              <a:lnSpc>
                <a:spcPct val="80000"/>
              </a:lnSpc>
            </a:pPr>
            <a:r>
              <a:rPr lang="en-US" sz="1600" b="0">
                <a:latin typeface="Arial" pitchFamily="34" charset="0"/>
              </a:rPr>
              <a:t>2  border1-rt-fa5-1-0.gw.umass.edu (128.119.3.145)  1 ms  1 ms  2 ms</a:t>
            </a:r>
          </a:p>
          <a:p>
            <a:pPr marL="457200" indent="-457200" eaLnBrk="0" hangingPunct="0">
              <a:lnSpc>
                <a:spcPct val="80000"/>
              </a:lnSpc>
            </a:pPr>
            <a:r>
              <a:rPr lang="en-US" sz="1600" b="0">
                <a:latin typeface="Arial" pitchFamily="34" charset="0"/>
              </a:rPr>
              <a:t>3  cht-vbns.gw.umass.edu (128.119.3.130)  6 ms 5 ms 5 ms</a:t>
            </a:r>
          </a:p>
          <a:p>
            <a:pPr marL="457200" indent="-457200" eaLnBrk="0" hangingPunct="0">
              <a:lnSpc>
                <a:spcPct val="80000"/>
              </a:lnSpc>
            </a:pPr>
            <a:r>
              <a:rPr lang="en-US" sz="1600" b="0">
                <a:latin typeface="Arial" pitchFamily="34" charset="0"/>
              </a:rPr>
              <a:t>4  jn1-at1-0-0-19.wor.vbns.net (204.147.132.129)  16 ms 11 ms 13 ms </a:t>
            </a:r>
          </a:p>
          <a:p>
            <a:pPr marL="457200" indent="-457200" eaLnBrk="0" hangingPunct="0">
              <a:lnSpc>
                <a:spcPct val="80000"/>
              </a:lnSpc>
            </a:pPr>
            <a:r>
              <a:rPr lang="en-US" sz="1600" b="0">
                <a:latin typeface="Arial" pitchFamily="34" charset="0"/>
              </a:rPr>
              <a:t>5  jn1-so7-0-0-0.wae.vbns.net (204.147.136.136)  21 ms 18 ms 18 ms </a:t>
            </a:r>
          </a:p>
          <a:p>
            <a:pPr marL="457200" indent="-457200" eaLnBrk="0" hangingPunct="0">
              <a:lnSpc>
                <a:spcPct val="80000"/>
              </a:lnSpc>
            </a:pPr>
            <a:r>
              <a:rPr lang="en-US" sz="1600" b="0">
                <a:latin typeface="Arial" pitchFamily="34" charset="0"/>
              </a:rPr>
              <a:t>6  abilene-vbns.abilene.ucaid.edu (198.32.11.9)  22 ms  18 ms  22 ms</a:t>
            </a:r>
          </a:p>
          <a:p>
            <a:pPr marL="457200" indent="-457200" eaLnBrk="0" hangingPunct="0">
              <a:lnSpc>
                <a:spcPct val="80000"/>
              </a:lnSpc>
            </a:pPr>
            <a:r>
              <a:rPr lang="en-US" sz="1600" b="0">
                <a:latin typeface="Arial" pitchFamily="34" charset="0"/>
              </a:rPr>
              <a:t>7  nycm-wash.abilene.ucaid.edu (198.32.8.46)  22 ms  22 ms  22 ms</a:t>
            </a:r>
          </a:p>
          <a:p>
            <a:pPr marL="457200" indent="-457200" eaLnBrk="0" hangingPunct="0">
              <a:lnSpc>
                <a:spcPct val="80000"/>
              </a:lnSpc>
            </a:pPr>
            <a:r>
              <a:rPr lang="en-US" sz="1600" b="0">
                <a:latin typeface="Arial" pitchFamily="34" charset="0"/>
              </a:rPr>
              <a:t>8  62.40.103.253 (62.40.103.253)  104 ms 109 ms 106 ms</a:t>
            </a:r>
          </a:p>
          <a:p>
            <a:pPr marL="457200" indent="-457200" eaLnBrk="0" hangingPunct="0">
              <a:lnSpc>
                <a:spcPct val="80000"/>
              </a:lnSpc>
            </a:pPr>
            <a:r>
              <a:rPr lang="en-US" sz="1600" b="0">
                <a:latin typeface="Arial" pitchFamily="34" charset="0"/>
              </a:rPr>
              <a:t>9  de2-1.de1.de.geant.net (62.40.96.129)  109 ms 102 ms 104 ms</a:t>
            </a:r>
          </a:p>
          <a:p>
            <a:pPr marL="457200" indent="-457200" eaLnBrk="0" hangingPunct="0">
              <a:lnSpc>
                <a:spcPct val="80000"/>
              </a:lnSpc>
            </a:pPr>
            <a:r>
              <a:rPr lang="en-US" sz="1600" b="0">
                <a:latin typeface="Arial" pitchFamily="34" charset="0"/>
              </a:rPr>
              <a:t>10  de.fr1.fr.geant.net (62.40.96.50)  113 ms 121 ms 114 ms</a:t>
            </a:r>
          </a:p>
          <a:p>
            <a:pPr marL="457200" indent="-457200" eaLnBrk="0" hangingPunct="0">
              <a:lnSpc>
                <a:spcPct val="80000"/>
              </a:lnSpc>
            </a:pPr>
            <a:r>
              <a:rPr lang="en-US" sz="1600" b="0">
                <a:latin typeface="Arial" pitchFamily="34" charset="0"/>
              </a:rPr>
              <a:t>11  renater-gw.fr1.fr.geant.net (62.40.103.54)  112 ms  114 ms  112 ms</a:t>
            </a:r>
          </a:p>
          <a:p>
            <a:pPr marL="457200" indent="-457200" eaLnBrk="0" hangingPunct="0">
              <a:lnSpc>
                <a:spcPct val="80000"/>
              </a:lnSpc>
            </a:pPr>
            <a:r>
              <a:rPr lang="en-US" sz="1600" b="0">
                <a:latin typeface="Arial" pitchFamily="34" charset="0"/>
              </a:rPr>
              <a:t>12  nio-n2.cssi.renater.fr (193.51.206.13)  111 ms  114 ms  116 ms</a:t>
            </a:r>
          </a:p>
          <a:p>
            <a:pPr marL="457200" indent="-457200" eaLnBrk="0" hangingPunct="0">
              <a:lnSpc>
                <a:spcPct val="80000"/>
              </a:lnSpc>
            </a:pPr>
            <a:r>
              <a:rPr lang="en-US" sz="1600" b="0">
                <a:latin typeface="Arial" pitchFamily="34" charset="0"/>
              </a:rPr>
              <a:t>13  nice.cssi.renater.fr (195.220.98.102)  123 ms  125 ms  124 ms</a:t>
            </a:r>
          </a:p>
          <a:p>
            <a:pPr marL="457200" indent="-457200" eaLnBrk="0" hangingPunct="0">
              <a:lnSpc>
                <a:spcPct val="80000"/>
              </a:lnSpc>
            </a:pPr>
            <a:r>
              <a:rPr lang="en-US" sz="1600" b="0">
                <a:latin typeface="Arial" pitchFamily="34" charset="0"/>
              </a:rPr>
              <a:t>14  r3t2-nice.cssi.renater.fr (195.220.98.110)  126 ms  126 ms  124 ms</a:t>
            </a:r>
          </a:p>
          <a:p>
            <a:pPr marL="457200" indent="-457200" eaLnBrk="0" hangingPunct="0">
              <a:lnSpc>
                <a:spcPct val="80000"/>
              </a:lnSpc>
            </a:pPr>
            <a:r>
              <a:rPr lang="en-US" sz="1600" b="0">
                <a:latin typeface="Arial" pitchFamily="34" charset="0"/>
              </a:rPr>
              <a:t>15  eurecom-valbonne.r3t2.ft.net (193.48.50.54)  135 ms  128 ms  133 ms</a:t>
            </a:r>
          </a:p>
          <a:p>
            <a:pPr marL="457200" indent="-457200" eaLnBrk="0" hangingPunct="0">
              <a:lnSpc>
                <a:spcPct val="80000"/>
              </a:lnSpc>
            </a:pPr>
            <a:r>
              <a:rPr lang="en-US" sz="1600" b="0">
                <a:latin typeface="Arial" pitchFamily="34" charset="0"/>
              </a:rPr>
              <a:t>16  194.214.211.25 (194.214.211.25)  126 ms  128 ms  126 ms</a:t>
            </a:r>
          </a:p>
          <a:p>
            <a:pPr marL="457200" indent="-457200" eaLnBrk="0" hangingPunct="0">
              <a:lnSpc>
                <a:spcPct val="80000"/>
              </a:lnSpc>
            </a:pPr>
            <a:r>
              <a:rPr lang="en-US" sz="1600" b="0">
                <a:latin typeface="Arial" pitchFamily="34" charset="0"/>
              </a:rPr>
              <a:t>17  * * *</a:t>
            </a:r>
          </a:p>
          <a:p>
            <a:pPr marL="457200" indent="-457200" eaLnBrk="0" hangingPunct="0">
              <a:lnSpc>
                <a:spcPct val="80000"/>
              </a:lnSpc>
            </a:pPr>
            <a:r>
              <a:rPr lang="en-US" sz="1600" b="0">
                <a:latin typeface="Arial" pitchFamily="34" charset="0"/>
              </a:rPr>
              <a:t>18  * * *</a:t>
            </a:r>
          </a:p>
          <a:p>
            <a:pPr marL="457200" indent="-457200" eaLnBrk="0" hangingPunct="0">
              <a:lnSpc>
                <a:spcPct val="80000"/>
              </a:lnSpc>
            </a:pPr>
            <a:r>
              <a:rPr lang="en-US" sz="1600" b="0">
                <a:latin typeface="Arial" pitchFamily="34" charset="0"/>
              </a:rPr>
              <a:t>19  fantasia.eurecom.fr (193.55.113.142)  132 ms  128 ms  136</a:t>
            </a:r>
            <a:r>
              <a:rPr lang="en-US" sz="2400" b="0">
                <a:latin typeface="Times New Roman" pitchFamily="18" charset="0"/>
              </a:rPr>
              <a:t> </a:t>
            </a:r>
            <a:r>
              <a:rPr lang="en-US" sz="1600" b="0">
                <a:latin typeface="Times New Roman" pitchFamily="18" charset="0"/>
              </a:rPr>
              <a:t>ms</a:t>
            </a:r>
          </a:p>
        </p:txBody>
      </p:sp>
      <p:sp>
        <p:nvSpPr>
          <p:cNvPr id="56326" name="Text Box 4"/>
          <p:cNvSpPr txBox="1">
            <a:spLocks noChangeArrowheads="1"/>
          </p:cNvSpPr>
          <p:nvPr/>
        </p:nvSpPr>
        <p:spPr bwMode="auto">
          <a:xfrm>
            <a:off x="539750" y="1258888"/>
            <a:ext cx="8193088" cy="457200"/>
          </a:xfrm>
          <a:prstGeom prst="rect">
            <a:avLst/>
          </a:prstGeom>
          <a:noFill/>
          <a:ln w="9525">
            <a:noFill/>
            <a:miter lim="800000"/>
            <a:headEnd/>
            <a:tailEnd/>
          </a:ln>
        </p:spPr>
        <p:txBody>
          <a:bodyPr>
            <a:spAutoFit/>
          </a:bodyPr>
          <a:lstStyle/>
          <a:p>
            <a:pPr eaLnBrk="0" hangingPunct="0"/>
            <a:r>
              <a:rPr lang="en-US" sz="2400" b="0">
                <a:solidFill>
                  <a:srgbClr val="FF0000"/>
                </a:solidFill>
                <a:latin typeface="Comic Sans MS" pitchFamily="66" charset="0"/>
              </a:rPr>
              <a:t>traceroute:</a:t>
            </a:r>
            <a:r>
              <a:rPr lang="en-US" sz="2400" b="0">
                <a:latin typeface="Comic Sans MS" pitchFamily="66" charset="0"/>
              </a:rPr>
              <a:t> gaia.cs.umass.edu to www.eurecom.fr</a:t>
            </a:r>
          </a:p>
        </p:txBody>
      </p:sp>
      <p:sp>
        <p:nvSpPr>
          <p:cNvPr id="56327" name="Line 5"/>
          <p:cNvSpPr>
            <a:spLocks noChangeShapeType="1"/>
          </p:cNvSpPr>
          <p:nvPr/>
        </p:nvSpPr>
        <p:spPr bwMode="auto">
          <a:xfrm>
            <a:off x="1611313" y="5634038"/>
            <a:ext cx="1016000" cy="100012"/>
          </a:xfrm>
          <a:prstGeom prst="line">
            <a:avLst/>
          </a:prstGeom>
          <a:noFill/>
          <a:ln w="28575">
            <a:solidFill>
              <a:srgbClr val="FF0000"/>
            </a:solidFill>
            <a:round/>
            <a:headEnd type="triangle" w="med" len="med"/>
            <a:tailEnd/>
          </a:ln>
        </p:spPr>
        <p:txBody>
          <a:bodyPr/>
          <a:lstStyle/>
          <a:p>
            <a:endParaRPr lang="it-IT"/>
          </a:p>
        </p:txBody>
      </p:sp>
      <p:sp>
        <p:nvSpPr>
          <p:cNvPr id="56328" name="Text Box 6"/>
          <p:cNvSpPr txBox="1">
            <a:spLocks noChangeArrowheads="1"/>
          </p:cNvSpPr>
          <p:nvPr/>
        </p:nvSpPr>
        <p:spPr bwMode="auto">
          <a:xfrm>
            <a:off x="4578350" y="1738313"/>
            <a:ext cx="4565650" cy="641350"/>
          </a:xfrm>
          <a:prstGeom prst="rect">
            <a:avLst/>
          </a:prstGeom>
          <a:noFill/>
          <a:ln w="9525">
            <a:noFill/>
            <a:miter lim="800000"/>
            <a:headEnd/>
            <a:tailEnd/>
          </a:ln>
        </p:spPr>
        <p:txBody>
          <a:bodyPr>
            <a:spAutoFit/>
          </a:bodyPr>
          <a:lstStyle/>
          <a:p>
            <a:pPr eaLnBrk="0" hangingPunct="0"/>
            <a:r>
              <a:rPr lang="en-US" b="0">
                <a:solidFill>
                  <a:srgbClr val="FF0000"/>
                </a:solidFill>
                <a:latin typeface="Comic Sans MS" pitchFamily="66" charset="0"/>
              </a:rPr>
              <a:t>3 misure di ritardo da </a:t>
            </a:r>
          </a:p>
          <a:p>
            <a:pPr eaLnBrk="0" hangingPunct="0"/>
            <a:r>
              <a:rPr lang="en-US" b="0">
                <a:solidFill>
                  <a:srgbClr val="FF0000"/>
                </a:solidFill>
                <a:latin typeface="Comic Sans MS" pitchFamily="66" charset="0"/>
              </a:rPr>
              <a:t>gaia.cs.umass.edu a cs-gw.cs.umass.edu </a:t>
            </a:r>
          </a:p>
        </p:txBody>
      </p:sp>
      <p:sp>
        <p:nvSpPr>
          <p:cNvPr id="56329" name="Line 7"/>
          <p:cNvSpPr>
            <a:spLocks noChangeShapeType="1"/>
          </p:cNvSpPr>
          <p:nvPr/>
        </p:nvSpPr>
        <p:spPr bwMode="auto">
          <a:xfrm flipV="1">
            <a:off x="3471863" y="1965325"/>
            <a:ext cx="671512" cy="412750"/>
          </a:xfrm>
          <a:prstGeom prst="line">
            <a:avLst/>
          </a:prstGeom>
          <a:noFill/>
          <a:ln w="19050">
            <a:solidFill>
              <a:srgbClr val="FF0000"/>
            </a:solidFill>
            <a:round/>
            <a:headEnd type="triangle" w="med" len="med"/>
            <a:tailEnd/>
          </a:ln>
        </p:spPr>
        <p:txBody>
          <a:bodyPr/>
          <a:lstStyle/>
          <a:p>
            <a:endParaRPr lang="it-IT"/>
          </a:p>
        </p:txBody>
      </p:sp>
      <p:sp>
        <p:nvSpPr>
          <p:cNvPr id="56330" name="Line 8"/>
          <p:cNvSpPr>
            <a:spLocks noChangeShapeType="1"/>
          </p:cNvSpPr>
          <p:nvPr/>
        </p:nvSpPr>
        <p:spPr bwMode="auto">
          <a:xfrm flipV="1">
            <a:off x="4011613" y="1954213"/>
            <a:ext cx="139700" cy="404812"/>
          </a:xfrm>
          <a:prstGeom prst="line">
            <a:avLst/>
          </a:prstGeom>
          <a:noFill/>
          <a:ln w="19050">
            <a:solidFill>
              <a:srgbClr val="FF0000"/>
            </a:solidFill>
            <a:round/>
            <a:headEnd type="triangle" w="med" len="med"/>
            <a:tailEnd/>
          </a:ln>
        </p:spPr>
        <p:txBody>
          <a:bodyPr/>
          <a:lstStyle/>
          <a:p>
            <a:endParaRPr lang="it-IT"/>
          </a:p>
        </p:txBody>
      </p:sp>
      <p:sp>
        <p:nvSpPr>
          <p:cNvPr id="56331" name="Line 9"/>
          <p:cNvSpPr>
            <a:spLocks noChangeShapeType="1"/>
          </p:cNvSpPr>
          <p:nvPr/>
        </p:nvSpPr>
        <p:spPr bwMode="auto">
          <a:xfrm flipH="1" flipV="1">
            <a:off x="4146550" y="1963738"/>
            <a:ext cx="366713" cy="390525"/>
          </a:xfrm>
          <a:prstGeom prst="line">
            <a:avLst/>
          </a:prstGeom>
          <a:noFill/>
          <a:ln w="19050">
            <a:solidFill>
              <a:srgbClr val="FF0000"/>
            </a:solidFill>
            <a:round/>
            <a:headEnd type="triangle" w="med" len="med"/>
            <a:tailEnd/>
          </a:ln>
        </p:spPr>
        <p:txBody>
          <a:bodyPr/>
          <a:lstStyle/>
          <a:p>
            <a:endParaRPr lang="it-IT"/>
          </a:p>
        </p:txBody>
      </p:sp>
      <p:sp>
        <p:nvSpPr>
          <p:cNvPr id="56332" name="Line 10"/>
          <p:cNvSpPr>
            <a:spLocks noChangeShapeType="1"/>
          </p:cNvSpPr>
          <p:nvPr/>
        </p:nvSpPr>
        <p:spPr bwMode="auto">
          <a:xfrm flipV="1">
            <a:off x="4138613" y="1970088"/>
            <a:ext cx="377825" cy="3175"/>
          </a:xfrm>
          <a:prstGeom prst="line">
            <a:avLst/>
          </a:prstGeom>
          <a:noFill/>
          <a:ln w="19050">
            <a:solidFill>
              <a:srgbClr val="FF0000"/>
            </a:solidFill>
            <a:round/>
            <a:headEnd/>
            <a:tailEnd/>
          </a:ln>
        </p:spPr>
        <p:txBody>
          <a:bodyPr/>
          <a:lstStyle/>
          <a:p>
            <a:endParaRPr lang="it-IT"/>
          </a:p>
        </p:txBody>
      </p:sp>
      <p:sp>
        <p:nvSpPr>
          <p:cNvPr id="56333" name="Text Box 11"/>
          <p:cNvSpPr txBox="1">
            <a:spLocks noChangeArrowheads="1"/>
          </p:cNvSpPr>
          <p:nvPr/>
        </p:nvSpPr>
        <p:spPr bwMode="auto">
          <a:xfrm>
            <a:off x="2700338" y="5564188"/>
            <a:ext cx="6494462" cy="366712"/>
          </a:xfrm>
          <a:prstGeom prst="rect">
            <a:avLst/>
          </a:prstGeom>
          <a:noFill/>
          <a:ln w="9525">
            <a:noFill/>
            <a:miter lim="800000"/>
            <a:headEnd/>
            <a:tailEnd/>
          </a:ln>
        </p:spPr>
        <p:txBody>
          <a:bodyPr>
            <a:spAutoFit/>
          </a:bodyPr>
          <a:lstStyle/>
          <a:p>
            <a:pPr eaLnBrk="0" hangingPunct="0"/>
            <a:r>
              <a:rPr lang="en-US" b="0">
                <a:solidFill>
                  <a:srgbClr val="FF0000"/>
                </a:solidFill>
                <a:latin typeface="Comic Sans MS" pitchFamily="66" charset="0"/>
              </a:rPr>
              <a:t>* Significa no reponse (probe perso, router not replying)</a:t>
            </a:r>
          </a:p>
        </p:txBody>
      </p:sp>
      <p:sp>
        <p:nvSpPr>
          <p:cNvPr id="56334" name="Freeform 12"/>
          <p:cNvSpPr>
            <a:spLocks/>
          </p:cNvSpPr>
          <p:nvPr/>
        </p:nvSpPr>
        <p:spPr bwMode="auto">
          <a:xfrm>
            <a:off x="6092825" y="3651250"/>
            <a:ext cx="1012825" cy="246063"/>
          </a:xfrm>
          <a:custGeom>
            <a:avLst/>
            <a:gdLst>
              <a:gd name="T0" fmla="*/ 2147483647 w 638"/>
              <a:gd name="T1" fmla="*/ 0 h 155"/>
              <a:gd name="T2" fmla="*/ 2147483647 w 638"/>
              <a:gd name="T3" fmla="*/ 2147483647 h 155"/>
              <a:gd name="T4" fmla="*/ 2147483647 w 638"/>
              <a:gd name="T5" fmla="*/ 2147483647 h 155"/>
              <a:gd name="T6" fmla="*/ 2147483647 w 638"/>
              <a:gd name="T7" fmla="*/ 2147483647 h 155"/>
              <a:gd name="T8" fmla="*/ 0 w 638"/>
              <a:gd name="T9" fmla="*/ 2147483647 h 155"/>
              <a:gd name="T10" fmla="*/ 0 60000 65536"/>
              <a:gd name="T11" fmla="*/ 0 60000 65536"/>
              <a:gd name="T12" fmla="*/ 0 60000 65536"/>
              <a:gd name="T13" fmla="*/ 0 60000 65536"/>
              <a:gd name="T14" fmla="*/ 0 60000 65536"/>
              <a:gd name="T15" fmla="*/ 0 w 638"/>
              <a:gd name="T16" fmla="*/ 0 h 155"/>
              <a:gd name="T17" fmla="*/ 638 w 638"/>
              <a:gd name="T18" fmla="*/ 155 h 155"/>
            </a:gdLst>
            <a:ahLst/>
            <a:cxnLst>
              <a:cxn ang="T10">
                <a:pos x="T0" y="T1"/>
              </a:cxn>
              <a:cxn ang="T11">
                <a:pos x="T2" y="T3"/>
              </a:cxn>
              <a:cxn ang="T12">
                <a:pos x="T4" y="T5"/>
              </a:cxn>
              <a:cxn ang="T13">
                <a:pos x="T6" y="T7"/>
              </a:cxn>
              <a:cxn ang="T14">
                <a:pos x="T8" y="T9"/>
              </a:cxn>
            </a:cxnLst>
            <a:rect l="T15" t="T16" r="T17" b="T18"/>
            <a:pathLst>
              <a:path w="638" h="155">
                <a:moveTo>
                  <a:pt x="593" y="0"/>
                </a:moveTo>
                <a:cubicBezTo>
                  <a:pt x="607" y="9"/>
                  <a:pt x="621" y="18"/>
                  <a:pt x="623" y="38"/>
                </a:cubicBezTo>
                <a:cubicBezTo>
                  <a:pt x="625" y="58"/>
                  <a:pt x="638" y="104"/>
                  <a:pt x="608" y="123"/>
                </a:cubicBezTo>
                <a:cubicBezTo>
                  <a:pt x="578" y="142"/>
                  <a:pt x="547" y="153"/>
                  <a:pt x="446" y="154"/>
                </a:cubicBezTo>
                <a:cubicBezTo>
                  <a:pt x="345" y="155"/>
                  <a:pt x="72" y="133"/>
                  <a:pt x="0" y="130"/>
                </a:cubicBezTo>
              </a:path>
            </a:pathLst>
          </a:custGeom>
          <a:noFill/>
          <a:ln w="19050">
            <a:solidFill>
              <a:srgbClr val="FF0000"/>
            </a:solidFill>
            <a:round/>
            <a:headEnd/>
            <a:tailEnd type="triangle" w="med" len="med"/>
          </a:ln>
        </p:spPr>
        <p:txBody>
          <a:bodyPr wrap="none" anchor="ctr"/>
          <a:lstStyle/>
          <a:p>
            <a:endParaRPr lang="it-IT"/>
          </a:p>
        </p:txBody>
      </p:sp>
      <p:sp>
        <p:nvSpPr>
          <p:cNvPr id="56335" name="Text Box 13"/>
          <p:cNvSpPr txBox="1">
            <a:spLocks noChangeArrowheads="1"/>
          </p:cNvSpPr>
          <p:nvPr/>
        </p:nvSpPr>
        <p:spPr bwMode="auto">
          <a:xfrm>
            <a:off x="7092950" y="3500438"/>
            <a:ext cx="1666875" cy="304800"/>
          </a:xfrm>
          <a:prstGeom prst="rect">
            <a:avLst/>
          </a:prstGeom>
          <a:noFill/>
          <a:ln w="9525">
            <a:noFill/>
            <a:miter lim="800000"/>
            <a:headEnd/>
            <a:tailEnd/>
          </a:ln>
        </p:spPr>
        <p:txBody>
          <a:bodyPr>
            <a:spAutoFit/>
          </a:bodyPr>
          <a:lstStyle/>
          <a:p>
            <a:pPr eaLnBrk="0" hangingPunct="0"/>
            <a:r>
              <a:rPr lang="en-US" sz="1400" b="0">
                <a:solidFill>
                  <a:srgbClr val="FF0000"/>
                </a:solidFill>
                <a:latin typeface="Comic Sans MS" pitchFamily="66" charset="0"/>
              </a:rPr>
              <a:t>trans-oceanic link</a:t>
            </a:r>
            <a:endParaRPr lang="en-US" sz="1400" b="0">
              <a:latin typeface="Times New Roman" pitchFamily="18" charset="0"/>
            </a:endParaRPr>
          </a:p>
        </p:txBody>
      </p:sp>
      <p:sp>
        <p:nvSpPr>
          <p:cNvPr id="56336" name="Rectangle 20"/>
          <p:cNvSpPr>
            <a:spLocks noGrp="1" noChangeArrowheads="1"/>
          </p:cNvSpPr>
          <p:nvPr>
            <p:ph type="title"/>
          </p:nvPr>
        </p:nvSpPr>
        <p:spPr/>
        <p:txBody>
          <a:bodyPr/>
          <a:lstStyle/>
          <a:p>
            <a:r>
              <a:rPr lang="en-US" smtClean="0"/>
              <a:t>Cammini e ritardi nella Rete Internet</a:t>
            </a: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9" name="Picture 2"/>
          <p:cNvPicPr>
            <a:picLocks noChangeAspect="1" noChangeArrowheads="1"/>
          </p:cNvPicPr>
          <p:nvPr/>
        </p:nvPicPr>
        <p:blipFill>
          <a:blip r:embed="rId2" cstate="print"/>
          <a:srcRect/>
          <a:stretch>
            <a:fillRect/>
          </a:stretch>
        </p:blipFill>
        <p:spPr bwMode="auto">
          <a:xfrm>
            <a:off x="300038" y="1766888"/>
            <a:ext cx="8423275" cy="4256087"/>
          </a:xfrm>
          <a:prstGeom prst="rect">
            <a:avLst/>
          </a:prstGeom>
          <a:noFill/>
          <a:ln w="9525">
            <a:noFill/>
            <a:miter lim="800000"/>
            <a:headEnd/>
            <a:tailEnd/>
          </a:ln>
        </p:spPr>
      </p:pic>
      <p:sp>
        <p:nvSpPr>
          <p:cNvPr id="57350" name="Rectangle 20"/>
          <p:cNvSpPr txBox="1">
            <a:spLocks noChangeArrowheads="1"/>
          </p:cNvSpPr>
          <p:nvPr/>
        </p:nvSpPr>
        <p:spPr bwMode="auto">
          <a:xfrm>
            <a:off x="468313" y="620713"/>
            <a:ext cx="8207375" cy="720725"/>
          </a:xfrm>
          <a:prstGeom prst="rect">
            <a:avLst/>
          </a:prstGeom>
          <a:noFill/>
          <a:ln w="9525">
            <a:noFill/>
            <a:miter lim="800000"/>
            <a:headEnd/>
            <a:tailEnd/>
          </a:ln>
        </p:spPr>
        <p:txBody>
          <a:bodyPr anchor="ctr"/>
          <a:lstStyle/>
          <a:p>
            <a:pPr algn="ctr" eaLnBrk="0" hangingPunct="0"/>
            <a:r>
              <a:rPr lang="en-US" sz="2800">
                <a:solidFill>
                  <a:srgbClr val="0078FA"/>
                </a:solidFill>
                <a:latin typeface="Arial" pitchFamily="34" charset="0"/>
              </a:rPr>
              <a:t>Cammini e ritardi nella Rete Internet</a:t>
            </a: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2"/>
          <p:cNvSpPr>
            <a:spLocks noGrp="1" noChangeArrowheads="1"/>
          </p:cNvSpPr>
          <p:nvPr>
            <p:ph type="ctrTitle" idx="4294967295"/>
          </p:nvPr>
        </p:nvSpPr>
        <p:spPr>
          <a:xfrm>
            <a:off x="685800" y="2970213"/>
            <a:ext cx="7772400" cy="1470025"/>
          </a:xfrm>
        </p:spPr>
        <p:txBody>
          <a:bodyPr/>
          <a:lstStyle/>
          <a:p>
            <a:r>
              <a:rPr lang="en-GB" smtClean="0"/>
              <a:t>OSI Reference Model</a:t>
            </a:r>
          </a:p>
        </p:txBody>
      </p:sp>
      <p:sp>
        <p:nvSpPr>
          <p:cNvPr id="58371" name="Rectangle 13"/>
          <p:cNvSpPr>
            <a:spLocks noGrp="1" noChangeArrowheads="1"/>
          </p:cNvSpPr>
          <p:nvPr>
            <p:ph type="subTitle" idx="4294967295"/>
          </p:nvPr>
        </p:nvSpPr>
        <p:spPr>
          <a:xfrm>
            <a:off x="1328738" y="4200525"/>
            <a:ext cx="6400800" cy="1752600"/>
          </a:xfrm>
        </p:spPr>
        <p:txBody>
          <a:bodyPr/>
          <a:lstStyle/>
          <a:p>
            <a:pPr marL="457200" lvl="1" indent="0" algn="ctr">
              <a:buFontTx/>
              <a:buNone/>
            </a:pPr>
            <a:r>
              <a:rPr lang="en-GB" smtClean="0"/>
              <a:t>Il modello di riferimento che regola le comunicazioni di rete</a:t>
            </a:r>
          </a:p>
        </p:txBody>
      </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8"/>
          <p:cNvSpPr>
            <a:spLocks noGrp="1" noChangeArrowheads="1"/>
          </p:cNvSpPr>
          <p:nvPr>
            <p:ph type="title" idx="4294967295"/>
          </p:nvPr>
        </p:nvSpPr>
        <p:spPr/>
        <p:txBody>
          <a:bodyPr/>
          <a:lstStyle/>
          <a:p>
            <a:r>
              <a:rPr lang="en-US" smtClean="0"/>
              <a:t>Protocol “Layering”</a:t>
            </a:r>
          </a:p>
        </p:txBody>
      </p:sp>
      <p:sp>
        <p:nvSpPr>
          <p:cNvPr id="59395" name="Rectangle 9"/>
          <p:cNvSpPr>
            <a:spLocks noGrp="1" noChangeArrowheads="1"/>
          </p:cNvSpPr>
          <p:nvPr>
            <p:ph type="body" idx="4294967295"/>
          </p:nvPr>
        </p:nvSpPr>
        <p:spPr/>
        <p:txBody>
          <a:bodyPr/>
          <a:lstStyle/>
          <a:p>
            <a:r>
              <a:rPr lang="en-US" smtClean="0"/>
              <a:t>Le reti sono complesse ! </a:t>
            </a:r>
          </a:p>
          <a:p>
            <a:endParaRPr lang="en-US" smtClean="0"/>
          </a:p>
          <a:p>
            <a:r>
              <a:rPr lang="en-US" smtClean="0"/>
              <a:t>Molti elementi:</a:t>
            </a:r>
          </a:p>
          <a:p>
            <a:pPr lvl="1"/>
            <a:r>
              <a:rPr lang="en-US" smtClean="0"/>
              <a:t>Host </a:t>
            </a:r>
          </a:p>
          <a:p>
            <a:pPr lvl="1"/>
            <a:r>
              <a:rPr lang="en-US" smtClean="0"/>
              <a:t>Router</a:t>
            </a:r>
          </a:p>
          <a:p>
            <a:pPr lvl="1"/>
            <a:r>
              <a:rPr lang="en-US" smtClean="0"/>
              <a:t>Hub</a:t>
            </a:r>
          </a:p>
          <a:p>
            <a:pPr lvl="1"/>
            <a:r>
              <a:rPr lang="en-US" smtClean="0"/>
              <a:t>Switch</a:t>
            </a:r>
          </a:p>
          <a:p>
            <a:pPr lvl="1"/>
            <a:r>
              <a:rPr lang="en-US" smtClean="0"/>
              <a:t>Gateway</a:t>
            </a:r>
          </a:p>
          <a:p>
            <a:pPr lvl="1"/>
            <a:r>
              <a:rPr lang="en-US" smtClean="0"/>
              <a:t>Link fisici dalle caratteristiche diverse</a:t>
            </a:r>
          </a:p>
          <a:p>
            <a:pPr lvl="1"/>
            <a:r>
              <a:rPr lang="en-US" smtClean="0"/>
              <a:t>Applicazioni </a:t>
            </a:r>
          </a:p>
          <a:p>
            <a:pPr lvl="1"/>
            <a:r>
              <a:rPr lang="en-US" smtClean="0"/>
              <a:t>Protocolli </a:t>
            </a:r>
          </a:p>
          <a:p>
            <a:pPr lvl="1"/>
            <a:r>
              <a:rPr lang="en-US" smtClean="0"/>
              <a:t>Hardware , software</a:t>
            </a:r>
          </a:p>
        </p:txBody>
      </p:sp>
    </p:spTree>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5762" name="Rectangle 2"/>
          <p:cNvSpPr>
            <a:spLocks noChangeArrowheads="1"/>
          </p:cNvSpPr>
          <p:nvPr/>
        </p:nvSpPr>
        <p:spPr bwMode="auto">
          <a:xfrm>
            <a:off x="582613" y="5016500"/>
            <a:ext cx="1039812" cy="12700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2296" name="Line 3"/>
          <p:cNvSpPr>
            <a:spLocks noChangeShapeType="1"/>
          </p:cNvSpPr>
          <p:nvPr/>
        </p:nvSpPr>
        <p:spPr bwMode="auto">
          <a:xfrm>
            <a:off x="727075" y="52324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297" name="Line 4"/>
          <p:cNvSpPr>
            <a:spLocks noChangeShapeType="1"/>
          </p:cNvSpPr>
          <p:nvPr/>
        </p:nvSpPr>
        <p:spPr bwMode="auto">
          <a:xfrm>
            <a:off x="727075" y="53086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298" name="Line 5"/>
          <p:cNvSpPr>
            <a:spLocks noChangeShapeType="1"/>
          </p:cNvSpPr>
          <p:nvPr/>
        </p:nvSpPr>
        <p:spPr bwMode="auto">
          <a:xfrm>
            <a:off x="727075" y="56134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299" name="Line 6"/>
          <p:cNvSpPr>
            <a:spLocks noChangeShapeType="1"/>
          </p:cNvSpPr>
          <p:nvPr/>
        </p:nvSpPr>
        <p:spPr bwMode="auto">
          <a:xfrm>
            <a:off x="727075" y="57658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00" name="Line 7"/>
          <p:cNvSpPr>
            <a:spLocks noChangeShapeType="1"/>
          </p:cNvSpPr>
          <p:nvPr/>
        </p:nvSpPr>
        <p:spPr bwMode="auto">
          <a:xfrm>
            <a:off x="727075" y="59182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01" name="Rectangle 8"/>
          <p:cNvSpPr>
            <a:spLocks noChangeArrowheads="1"/>
          </p:cNvSpPr>
          <p:nvPr/>
        </p:nvSpPr>
        <p:spPr bwMode="auto">
          <a:xfrm>
            <a:off x="623888" y="4525963"/>
            <a:ext cx="1263650" cy="458787"/>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Lettera</a:t>
            </a:r>
          </a:p>
        </p:txBody>
      </p:sp>
      <p:sp>
        <p:nvSpPr>
          <p:cNvPr id="885769" name="Rectangle 9"/>
          <p:cNvSpPr>
            <a:spLocks noChangeArrowheads="1"/>
          </p:cNvSpPr>
          <p:nvPr/>
        </p:nvSpPr>
        <p:spPr bwMode="auto">
          <a:xfrm>
            <a:off x="582613" y="1739900"/>
            <a:ext cx="1039812" cy="12700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2303" name="Line 10"/>
          <p:cNvSpPr>
            <a:spLocks noChangeShapeType="1"/>
          </p:cNvSpPr>
          <p:nvPr/>
        </p:nvSpPr>
        <p:spPr bwMode="auto">
          <a:xfrm>
            <a:off x="727075" y="19558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304" name="Line 11"/>
          <p:cNvSpPr>
            <a:spLocks noChangeShapeType="1"/>
          </p:cNvSpPr>
          <p:nvPr/>
        </p:nvSpPr>
        <p:spPr bwMode="auto">
          <a:xfrm>
            <a:off x="727075" y="20320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305" name="Line 12"/>
          <p:cNvSpPr>
            <a:spLocks noChangeShapeType="1"/>
          </p:cNvSpPr>
          <p:nvPr/>
        </p:nvSpPr>
        <p:spPr bwMode="auto">
          <a:xfrm>
            <a:off x="727075" y="23368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06" name="Line 13"/>
          <p:cNvSpPr>
            <a:spLocks noChangeShapeType="1"/>
          </p:cNvSpPr>
          <p:nvPr/>
        </p:nvSpPr>
        <p:spPr bwMode="auto">
          <a:xfrm>
            <a:off x="727075" y="24892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07" name="Line 14"/>
          <p:cNvSpPr>
            <a:spLocks noChangeShapeType="1"/>
          </p:cNvSpPr>
          <p:nvPr/>
        </p:nvSpPr>
        <p:spPr bwMode="auto">
          <a:xfrm>
            <a:off x="727075" y="26416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08" name="Rectangle 15"/>
          <p:cNvSpPr>
            <a:spLocks noChangeArrowheads="1"/>
          </p:cNvSpPr>
          <p:nvPr/>
        </p:nvSpPr>
        <p:spPr bwMode="auto">
          <a:xfrm>
            <a:off x="623888" y="1249363"/>
            <a:ext cx="1263650" cy="458787"/>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Lettera</a:t>
            </a:r>
          </a:p>
        </p:txBody>
      </p:sp>
      <p:graphicFrame>
        <p:nvGraphicFramePr>
          <p:cNvPr id="12290" name="Object 16">
            <a:hlinkClick r:id="" action="ppaction://ole?verb=0"/>
          </p:cNvPr>
          <p:cNvGraphicFramePr>
            <a:graphicFrameLocks/>
          </p:cNvGraphicFramePr>
          <p:nvPr/>
        </p:nvGraphicFramePr>
        <p:xfrm>
          <a:off x="6359525" y="1608138"/>
          <a:ext cx="2282825" cy="1138237"/>
        </p:xfrm>
        <a:graphic>
          <a:graphicData uri="http://schemas.openxmlformats.org/presentationml/2006/ole">
            <mc:AlternateContent xmlns:mc="http://schemas.openxmlformats.org/markup-compatibility/2006">
              <mc:Choice xmlns:v="urn:schemas-microsoft-com:vml" Requires="v">
                <p:oleObj spid="_x0000_s12315" name="Microsoft ClipArt Gallery" r:id="rId4" imgW="3952800" imgH="1819080" progId="">
                  <p:embed/>
                </p:oleObj>
              </mc:Choice>
              <mc:Fallback>
                <p:oleObj name="Microsoft ClipArt Gallery" r:id="rId4" imgW="3952800" imgH="1819080" progId="">
                  <p:embed/>
                  <p:pic>
                    <p:nvPicPr>
                      <p:cNvPr id="0" name="Object 1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9525" y="1608138"/>
                        <a:ext cx="2282825" cy="1138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291" name="Object 17">
            <a:hlinkClick r:id="" action="ppaction://ole?verb=0"/>
          </p:cNvPr>
          <p:cNvGraphicFramePr>
            <a:graphicFrameLocks/>
          </p:cNvGraphicFramePr>
          <p:nvPr/>
        </p:nvGraphicFramePr>
        <p:xfrm>
          <a:off x="4518025" y="1535113"/>
          <a:ext cx="1096963" cy="1924050"/>
        </p:xfrm>
        <a:graphic>
          <a:graphicData uri="http://schemas.openxmlformats.org/presentationml/2006/ole">
            <mc:AlternateContent xmlns:mc="http://schemas.openxmlformats.org/markup-compatibility/2006">
              <mc:Choice xmlns:v="urn:schemas-microsoft-com:vml" Requires="v">
                <p:oleObj spid="_x0000_s12316" name="Microsoft ClipArt Gallery" r:id="rId6" imgW="2114280" imgH="3419280" progId="">
                  <p:embed/>
                </p:oleObj>
              </mc:Choice>
              <mc:Fallback>
                <p:oleObj name="Microsoft ClipArt Gallery" r:id="rId6" imgW="2114280" imgH="3419280" progId="">
                  <p:embed/>
                  <p:pic>
                    <p:nvPicPr>
                      <p:cNvPr id="0" name="Object 1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18025" y="1535113"/>
                        <a:ext cx="1096963" cy="192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85778" name="Rectangle 18"/>
          <p:cNvSpPr>
            <a:spLocks noChangeArrowheads="1"/>
          </p:cNvSpPr>
          <p:nvPr/>
        </p:nvSpPr>
        <p:spPr bwMode="auto">
          <a:xfrm>
            <a:off x="2105025" y="1968500"/>
            <a:ext cx="1803400" cy="9652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2310" name="Line 19"/>
          <p:cNvSpPr>
            <a:spLocks noChangeShapeType="1"/>
          </p:cNvSpPr>
          <p:nvPr/>
        </p:nvSpPr>
        <p:spPr bwMode="auto">
          <a:xfrm>
            <a:off x="2174875" y="21082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311" name="Line 20"/>
          <p:cNvSpPr>
            <a:spLocks noChangeShapeType="1"/>
          </p:cNvSpPr>
          <p:nvPr/>
        </p:nvSpPr>
        <p:spPr bwMode="auto">
          <a:xfrm>
            <a:off x="2174875" y="21844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312" name="Line 21"/>
          <p:cNvSpPr>
            <a:spLocks noChangeShapeType="1"/>
          </p:cNvSpPr>
          <p:nvPr/>
        </p:nvSpPr>
        <p:spPr bwMode="auto">
          <a:xfrm>
            <a:off x="2632075" y="24892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13" name="Line 22"/>
          <p:cNvSpPr>
            <a:spLocks noChangeShapeType="1"/>
          </p:cNvSpPr>
          <p:nvPr/>
        </p:nvSpPr>
        <p:spPr bwMode="auto">
          <a:xfrm>
            <a:off x="2632075" y="26416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14" name="Rectangle 23" descr="50%"/>
          <p:cNvSpPr>
            <a:spLocks noChangeArrowheads="1"/>
          </p:cNvSpPr>
          <p:nvPr/>
        </p:nvSpPr>
        <p:spPr bwMode="auto">
          <a:xfrm>
            <a:off x="3548063" y="2038350"/>
            <a:ext cx="214312" cy="215900"/>
          </a:xfrm>
          <a:prstGeom prst="rect">
            <a:avLst/>
          </a:prstGeom>
          <a:pattFill prst="pct50">
            <a:fgClr>
              <a:schemeClr val="bg2"/>
            </a:fgClr>
            <a:bgClr>
              <a:schemeClr val="tx2"/>
            </a:bgClr>
          </a:pattFill>
          <a:ln w="12700">
            <a:solidFill>
              <a:schemeClr val="bg2"/>
            </a:solidFill>
            <a:prstDash val="dashDot"/>
            <a:miter lim="800000"/>
            <a:headEnd/>
            <a:tailEnd/>
          </a:ln>
        </p:spPr>
        <p:txBody>
          <a:bodyPr wrap="none" anchor="ctr"/>
          <a:lstStyle/>
          <a:p>
            <a:endParaRPr lang="it-IT"/>
          </a:p>
        </p:txBody>
      </p:sp>
      <p:sp>
        <p:nvSpPr>
          <p:cNvPr id="12315" name="Rectangle 24"/>
          <p:cNvSpPr>
            <a:spLocks noChangeArrowheads="1"/>
          </p:cNvSpPr>
          <p:nvPr/>
        </p:nvSpPr>
        <p:spPr bwMode="auto">
          <a:xfrm>
            <a:off x="2330450" y="1169988"/>
            <a:ext cx="1854200" cy="828675"/>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Busta  </a:t>
            </a:r>
          </a:p>
          <a:p>
            <a:pPr eaLnBrk="0" hangingPunct="0"/>
            <a:r>
              <a:rPr lang="en-US" sz="2400">
                <a:latin typeface="Rockwell" pitchFamily="18" charset="0"/>
              </a:rPr>
              <a:t>Indirizzata</a:t>
            </a:r>
          </a:p>
        </p:txBody>
      </p:sp>
      <p:graphicFrame>
        <p:nvGraphicFramePr>
          <p:cNvPr id="12292" name="Object 25">
            <a:hlinkClick r:id="" action="ppaction://ole?verb=0"/>
          </p:cNvPr>
          <p:cNvGraphicFramePr>
            <a:graphicFrameLocks/>
          </p:cNvGraphicFramePr>
          <p:nvPr/>
        </p:nvGraphicFramePr>
        <p:xfrm>
          <a:off x="6262688" y="4951413"/>
          <a:ext cx="2282825" cy="1138237"/>
        </p:xfrm>
        <a:graphic>
          <a:graphicData uri="http://schemas.openxmlformats.org/presentationml/2006/ole">
            <mc:AlternateContent xmlns:mc="http://schemas.openxmlformats.org/markup-compatibility/2006">
              <mc:Choice xmlns:v="urn:schemas-microsoft-com:vml" Requires="v">
                <p:oleObj spid="_x0000_s12317" name="Microsoft ClipArt Gallery" r:id="rId8" imgW="3952800" imgH="1819080" progId="">
                  <p:embed/>
                </p:oleObj>
              </mc:Choice>
              <mc:Fallback>
                <p:oleObj name="Microsoft ClipArt Gallery" r:id="rId8" imgW="3952800" imgH="1819080" progId="">
                  <p:embed/>
                  <p:pic>
                    <p:nvPicPr>
                      <p:cNvPr id="0" name="Object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2688" y="4951413"/>
                        <a:ext cx="2282825" cy="1138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293" name="Object 26">
            <a:hlinkClick r:id="" action="ppaction://ole?verb=0"/>
          </p:cNvPr>
          <p:cNvGraphicFramePr>
            <a:graphicFrameLocks/>
          </p:cNvGraphicFramePr>
          <p:nvPr/>
        </p:nvGraphicFramePr>
        <p:xfrm>
          <a:off x="4556125" y="4487863"/>
          <a:ext cx="1096963" cy="1924050"/>
        </p:xfrm>
        <a:graphic>
          <a:graphicData uri="http://schemas.openxmlformats.org/presentationml/2006/ole">
            <mc:AlternateContent xmlns:mc="http://schemas.openxmlformats.org/markup-compatibility/2006">
              <mc:Choice xmlns:v="urn:schemas-microsoft-com:vml" Requires="v">
                <p:oleObj spid="_x0000_s12318" name="Microsoft ClipArt Gallery" r:id="rId9" imgW="2114280" imgH="3419280" progId="">
                  <p:embed/>
                </p:oleObj>
              </mc:Choice>
              <mc:Fallback>
                <p:oleObj name="Microsoft ClipArt Gallery" r:id="rId9" imgW="2114280" imgH="3419280" progId="">
                  <p:embed/>
                  <p:pic>
                    <p:nvPicPr>
                      <p:cNvPr id="0" name="Object 2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56125" y="4487863"/>
                        <a:ext cx="1096963" cy="192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294" name="Object 27">
            <a:hlinkClick r:id="" action="ppaction://ole?verb=0"/>
          </p:cNvPr>
          <p:cNvGraphicFramePr>
            <a:graphicFrameLocks/>
          </p:cNvGraphicFramePr>
          <p:nvPr/>
        </p:nvGraphicFramePr>
        <p:xfrm>
          <a:off x="6176963" y="3403600"/>
          <a:ext cx="2516187" cy="1046163"/>
        </p:xfrm>
        <a:graphic>
          <a:graphicData uri="http://schemas.openxmlformats.org/presentationml/2006/ole">
            <mc:AlternateContent xmlns:mc="http://schemas.openxmlformats.org/markup-compatibility/2006">
              <mc:Choice xmlns:v="urn:schemas-microsoft-com:vml" Requires="v">
                <p:oleObj spid="_x0000_s12319" name="Microsoft ClipArt Gallery" r:id="rId10" imgW="4066920" imgH="1562040" progId="">
                  <p:embed/>
                </p:oleObj>
              </mc:Choice>
              <mc:Fallback>
                <p:oleObj name="Microsoft ClipArt Gallery" r:id="rId10" imgW="4066920" imgH="1562040" progId="">
                  <p:embed/>
                  <p:pic>
                    <p:nvPicPr>
                      <p:cNvPr id="0" name="Object 27"/>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76963" y="3403600"/>
                        <a:ext cx="2516187" cy="104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2316" name="Line 28"/>
          <p:cNvSpPr>
            <a:spLocks noChangeShapeType="1"/>
          </p:cNvSpPr>
          <p:nvPr/>
        </p:nvSpPr>
        <p:spPr bwMode="auto">
          <a:xfrm>
            <a:off x="1539875" y="2400300"/>
            <a:ext cx="685800" cy="0"/>
          </a:xfrm>
          <a:prstGeom prst="line">
            <a:avLst/>
          </a:prstGeom>
          <a:noFill/>
          <a:ln w="76200">
            <a:solidFill>
              <a:srgbClr val="CC0000"/>
            </a:solidFill>
            <a:round/>
            <a:headEnd/>
            <a:tailEnd type="triangle" w="med" len="med"/>
          </a:ln>
        </p:spPr>
        <p:txBody>
          <a:bodyPr wrap="none" anchor="ctr"/>
          <a:lstStyle/>
          <a:p>
            <a:endParaRPr lang="it-IT"/>
          </a:p>
        </p:txBody>
      </p:sp>
      <p:sp>
        <p:nvSpPr>
          <p:cNvPr id="12317" name="Line 29"/>
          <p:cNvSpPr>
            <a:spLocks noChangeShapeType="1"/>
          </p:cNvSpPr>
          <p:nvPr/>
        </p:nvSpPr>
        <p:spPr bwMode="auto">
          <a:xfrm>
            <a:off x="3806825" y="2413000"/>
            <a:ext cx="685800" cy="0"/>
          </a:xfrm>
          <a:prstGeom prst="line">
            <a:avLst/>
          </a:prstGeom>
          <a:noFill/>
          <a:ln w="76200">
            <a:solidFill>
              <a:srgbClr val="CC0000"/>
            </a:solidFill>
            <a:round/>
            <a:headEnd/>
            <a:tailEnd type="triangle" w="med" len="med"/>
          </a:ln>
        </p:spPr>
        <p:txBody>
          <a:bodyPr wrap="none" anchor="ctr"/>
          <a:lstStyle/>
          <a:p>
            <a:endParaRPr lang="it-IT"/>
          </a:p>
        </p:txBody>
      </p:sp>
      <p:sp>
        <p:nvSpPr>
          <p:cNvPr id="12318" name="Line 30"/>
          <p:cNvSpPr>
            <a:spLocks noChangeShapeType="1"/>
          </p:cNvSpPr>
          <p:nvPr/>
        </p:nvSpPr>
        <p:spPr bwMode="auto">
          <a:xfrm>
            <a:off x="5635625" y="2413000"/>
            <a:ext cx="687388" cy="0"/>
          </a:xfrm>
          <a:prstGeom prst="line">
            <a:avLst/>
          </a:prstGeom>
          <a:noFill/>
          <a:ln w="76200">
            <a:solidFill>
              <a:srgbClr val="CC0000"/>
            </a:solidFill>
            <a:round/>
            <a:headEnd/>
            <a:tailEnd type="triangle" w="med" len="med"/>
          </a:ln>
        </p:spPr>
        <p:txBody>
          <a:bodyPr wrap="none" anchor="ctr"/>
          <a:lstStyle/>
          <a:p>
            <a:endParaRPr lang="it-IT"/>
          </a:p>
        </p:txBody>
      </p:sp>
      <p:sp>
        <p:nvSpPr>
          <p:cNvPr id="12319" name="Line 31"/>
          <p:cNvSpPr>
            <a:spLocks noChangeShapeType="1"/>
          </p:cNvSpPr>
          <p:nvPr/>
        </p:nvSpPr>
        <p:spPr bwMode="auto">
          <a:xfrm>
            <a:off x="7883525" y="2908300"/>
            <a:ext cx="0" cy="685800"/>
          </a:xfrm>
          <a:prstGeom prst="line">
            <a:avLst/>
          </a:prstGeom>
          <a:noFill/>
          <a:ln w="76200">
            <a:solidFill>
              <a:srgbClr val="CC0000"/>
            </a:solidFill>
            <a:round/>
            <a:headEnd/>
            <a:tailEnd type="triangle" w="med" len="med"/>
          </a:ln>
        </p:spPr>
        <p:txBody>
          <a:bodyPr wrap="none" anchor="ctr"/>
          <a:lstStyle/>
          <a:p>
            <a:endParaRPr lang="it-IT"/>
          </a:p>
        </p:txBody>
      </p:sp>
      <p:sp>
        <p:nvSpPr>
          <p:cNvPr id="12320" name="Line 32"/>
          <p:cNvSpPr>
            <a:spLocks noChangeShapeType="1"/>
          </p:cNvSpPr>
          <p:nvPr/>
        </p:nvSpPr>
        <p:spPr bwMode="auto">
          <a:xfrm>
            <a:off x="7883525" y="4356100"/>
            <a:ext cx="0" cy="685800"/>
          </a:xfrm>
          <a:prstGeom prst="line">
            <a:avLst/>
          </a:prstGeom>
          <a:noFill/>
          <a:ln w="76200">
            <a:solidFill>
              <a:srgbClr val="CC0000"/>
            </a:solidFill>
            <a:round/>
            <a:headEnd/>
            <a:tailEnd type="triangle" w="med" len="med"/>
          </a:ln>
        </p:spPr>
        <p:txBody>
          <a:bodyPr wrap="none" anchor="ctr"/>
          <a:lstStyle/>
          <a:p>
            <a:endParaRPr lang="it-IT"/>
          </a:p>
        </p:txBody>
      </p:sp>
      <p:sp>
        <p:nvSpPr>
          <p:cNvPr id="12321" name="Line 33"/>
          <p:cNvSpPr>
            <a:spLocks noChangeShapeType="1"/>
          </p:cNvSpPr>
          <p:nvPr/>
        </p:nvSpPr>
        <p:spPr bwMode="auto">
          <a:xfrm flipH="1">
            <a:off x="5651500" y="5537200"/>
            <a:ext cx="914400" cy="0"/>
          </a:xfrm>
          <a:prstGeom prst="line">
            <a:avLst/>
          </a:prstGeom>
          <a:noFill/>
          <a:ln w="76200">
            <a:solidFill>
              <a:srgbClr val="CC0000"/>
            </a:solidFill>
            <a:round/>
            <a:headEnd/>
            <a:tailEnd type="triangle" w="med" len="med"/>
          </a:ln>
        </p:spPr>
        <p:txBody>
          <a:bodyPr wrap="none" anchor="ctr"/>
          <a:lstStyle/>
          <a:p>
            <a:endParaRPr lang="it-IT"/>
          </a:p>
        </p:txBody>
      </p:sp>
      <p:sp>
        <p:nvSpPr>
          <p:cNvPr id="12322" name="Line 34"/>
          <p:cNvSpPr>
            <a:spLocks noChangeShapeType="1"/>
          </p:cNvSpPr>
          <p:nvPr/>
        </p:nvSpPr>
        <p:spPr bwMode="auto">
          <a:xfrm>
            <a:off x="1865313" y="1352550"/>
            <a:ext cx="0" cy="5245100"/>
          </a:xfrm>
          <a:prstGeom prst="line">
            <a:avLst/>
          </a:prstGeom>
          <a:noFill/>
          <a:ln w="12700">
            <a:solidFill>
              <a:schemeClr val="tx1"/>
            </a:solidFill>
            <a:prstDash val="dash"/>
            <a:round/>
            <a:headEnd/>
            <a:tailEnd/>
          </a:ln>
        </p:spPr>
        <p:txBody>
          <a:bodyPr wrap="none" anchor="ctr"/>
          <a:lstStyle/>
          <a:p>
            <a:endParaRPr lang="it-IT"/>
          </a:p>
        </p:txBody>
      </p:sp>
      <p:sp>
        <p:nvSpPr>
          <p:cNvPr id="12323" name="Line 35"/>
          <p:cNvSpPr>
            <a:spLocks noChangeShapeType="1"/>
          </p:cNvSpPr>
          <p:nvPr/>
        </p:nvSpPr>
        <p:spPr bwMode="auto">
          <a:xfrm>
            <a:off x="4225925" y="1352550"/>
            <a:ext cx="0" cy="5245100"/>
          </a:xfrm>
          <a:prstGeom prst="line">
            <a:avLst/>
          </a:prstGeom>
          <a:noFill/>
          <a:ln w="12700">
            <a:solidFill>
              <a:schemeClr val="tx1"/>
            </a:solidFill>
            <a:prstDash val="dash"/>
            <a:round/>
            <a:headEnd/>
            <a:tailEnd/>
          </a:ln>
        </p:spPr>
        <p:txBody>
          <a:bodyPr wrap="none" anchor="ctr"/>
          <a:lstStyle/>
          <a:p>
            <a:endParaRPr lang="it-IT"/>
          </a:p>
        </p:txBody>
      </p:sp>
      <p:sp>
        <p:nvSpPr>
          <p:cNvPr id="12324" name="Line 36"/>
          <p:cNvSpPr>
            <a:spLocks noChangeShapeType="1"/>
          </p:cNvSpPr>
          <p:nvPr/>
        </p:nvSpPr>
        <p:spPr bwMode="auto">
          <a:xfrm>
            <a:off x="6054725" y="1352550"/>
            <a:ext cx="0" cy="5245100"/>
          </a:xfrm>
          <a:prstGeom prst="line">
            <a:avLst/>
          </a:prstGeom>
          <a:noFill/>
          <a:ln w="12700">
            <a:solidFill>
              <a:schemeClr val="tx1"/>
            </a:solidFill>
            <a:prstDash val="dash"/>
            <a:round/>
            <a:headEnd/>
            <a:tailEnd/>
          </a:ln>
        </p:spPr>
        <p:txBody>
          <a:bodyPr wrap="none" anchor="ctr"/>
          <a:lstStyle/>
          <a:p>
            <a:endParaRPr lang="it-IT"/>
          </a:p>
        </p:txBody>
      </p:sp>
      <p:sp>
        <p:nvSpPr>
          <p:cNvPr id="885797" name="Rectangle 37"/>
          <p:cNvSpPr>
            <a:spLocks noChangeArrowheads="1"/>
          </p:cNvSpPr>
          <p:nvPr/>
        </p:nvSpPr>
        <p:spPr bwMode="auto">
          <a:xfrm>
            <a:off x="2181225" y="5168900"/>
            <a:ext cx="1803400" cy="9652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2326" name="Line 38"/>
          <p:cNvSpPr>
            <a:spLocks noChangeShapeType="1"/>
          </p:cNvSpPr>
          <p:nvPr/>
        </p:nvSpPr>
        <p:spPr bwMode="auto">
          <a:xfrm>
            <a:off x="2251075" y="53086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327" name="Line 39"/>
          <p:cNvSpPr>
            <a:spLocks noChangeShapeType="1"/>
          </p:cNvSpPr>
          <p:nvPr/>
        </p:nvSpPr>
        <p:spPr bwMode="auto">
          <a:xfrm>
            <a:off x="2251075" y="53848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2328" name="Line 40"/>
          <p:cNvSpPr>
            <a:spLocks noChangeShapeType="1"/>
          </p:cNvSpPr>
          <p:nvPr/>
        </p:nvSpPr>
        <p:spPr bwMode="auto">
          <a:xfrm>
            <a:off x="2708275" y="56896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29" name="Line 41"/>
          <p:cNvSpPr>
            <a:spLocks noChangeShapeType="1"/>
          </p:cNvSpPr>
          <p:nvPr/>
        </p:nvSpPr>
        <p:spPr bwMode="auto">
          <a:xfrm>
            <a:off x="2708275" y="58420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2330" name="Rectangle 42"/>
          <p:cNvSpPr>
            <a:spLocks noChangeArrowheads="1"/>
          </p:cNvSpPr>
          <p:nvPr/>
        </p:nvSpPr>
        <p:spPr bwMode="auto">
          <a:xfrm>
            <a:off x="3624263" y="5238750"/>
            <a:ext cx="214312" cy="215900"/>
          </a:xfrm>
          <a:prstGeom prst="rect">
            <a:avLst/>
          </a:prstGeom>
          <a:solidFill>
            <a:schemeClr val="bg2"/>
          </a:solidFill>
          <a:ln w="12700">
            <a:solidFill>
              <a:schemeClr val="bg2"/>
            </a:solidFill>
            <a:prstDash val="dashDot"/>
            <a:miter lim="800000"/>
            <a:headEnd/>
            <a:tailEnd/>
          </a:ln>
        </p:spPr>
        <p:txBody>
          <a:bodyPr wrap="none" anchor="ctr"/>
          <a:lstStyle/>
          <a:p>
            <a:endParaRPr lang="it-IT"/>
          </a:p>
        </p:txBody>
      </p:sp>
      <p:sp>
        <p:nvSpPr>
          <p:cNvPr id="12331" name="Rectangle 43"/>
          <p:cNvSpPr>
            <a:spLocks noChangeArrowheads="1"/>
          </p:cNvSpPr>
          <p:nvPr/>
        </p:nvSpPr>
        <p:spPr bwMode="auto">
          <a:xfrm>
            <a:off x="2376488" y="4373563"/>
            <a:ext cx="1854200" cy="828675"/>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Busta </a:t>
            </a:r>
          </a:p>
          <a:p>
            <a:pPr eaLnBrk="0" hangingPunct="0"/>
            <a:r>
              <a:rPr lang="en-US" sz="2400">
                <a:latin typeface="Rockwell" pitchFamily="18" charset="0"/>
              </a:rPr>
              <a:t>Indirizzata</a:t>
            </a:r>
          </a:p>
        </p:txBody>
      </p:sp>
      <p:sp>
        <p:nvSpPr>
          <p:cNvPr id="12332" name="Line 44"/>
          <p:cNvSpPr>
            <a:spLocks noChangeShapeType="1"/>
          </p:cNvSpPr>
          <p:nvPr/>
        </p:nvSpPr>
        <p:spPr bwMode="auto">
          <a:xfrm flipH="1">
            <a:off x="3640138" y="5537200"/>
            <a:ext cx="914400" cy="0"/>
          </a:xfrm>
          <a:prstGeom prst="line">
            <a:avLst/>
          </a:prstGeom>
          <a:noFill/>
          <a:ln w="76200">
            <a:solidFill>
              <a:srgbClr val="CC0000"/>
            </a:solidFill>
            <a:round/>
            <a:headEnd/>
            <a:tailEnd type="triangle" w="med" len="med"/>
          </a:ln>
        </p:spPr>
        <p:txBody>
          <a:bodyPr wrap="none" anchor="ctr"/>
          <a:lstStyle/>
          <a:p>
            <a:endParaRPr lang="it-IT"/>
          </a:p>
        </p:txBody>
      </p:sp>
      <p:sp>
        <p:nvSpPr>
          <p:cNvPr id="12333" name="Line 45"/>
          <p:cNvSpPr>
            <a:spLocks noChangeShapeType="1"/>
          </p:cNvSpPr>
          <p:nvPr/>
        </p:nvSpPr>
        <p:spPr bwMode="auto">
          <a:xfrm flipH="1">
            <a:off x="1368425" y="5537200"/>
            <a:ext cx="914400" cy="0"/>
          </a:xfrm>
          <a:prstGeom prst="line">
            <a:avLst/>
          </a:prstGeom>
          <a:noFill/>
          <a:ln w="76200">
            <a:solidFill>
              <a:srgbClr val="CC0000"/>
            </a:solidFill>
            <a:round/>
            <a:headEnd/>
            <a:tailEnd type="triangle" w="med" len="med"/>
          </a:ln>
        </p:spPr>
        <p:txBody>
          <a:bodyPr wrap="none" anchor="ctr"/>
          <a:lstStyle/>
          <a:p>
            <a:endParaRPr lang="it-IT"/>
          </a:p>
        </p:txBody>
      </p:sp>
      <p:sp>
        <p:nvSpPr>
          <p:cNvPr id="12334" name="Rectangle 46" descr="50%"/>
          <p:cNvSpPr>
            <a:spLocks noChangeArrowheads="1"/>
          </p:cNvSpPr>
          <p:nvPr/>
        </p:nvSpPr>
        <p:spPr bwMode="auto">
          <a:xfrm>
            <a:off x="3624263" y="5238750"/>
            <a:ext cx="214312" cy="215900"/>
          </a:xfrm>
          <a:prstGeom prst="rect">
            <a:avLst/>
          </a:prstGeom>
          <a:pattFill prst="pct50">
            <a:fgClr>
              <a:schemeClr val="bg2"/>
            </a:fgClr>
            <a:bgClr>
              <a:schemeClr val="tx2"/>
            </a:bgClr>
          </a:pattFill>
          <a:ln w="12700">
            <a:solidFill>
              <a:schemeClr val="bg2"/>
            </a:solidFill>
            <a:prstDash val="dashDot"/>
            <a:miter lim="800000"/>
            <a:headEnd/>
            <a:tailEnd/>
          </a:ln>
        </p:spPr>
        <p:txBody>
          <a:bodyPr wrap="none" anchor="ctr"/>
          <a:lstStyle/>
          <a:p>
            <a:endParaRPr lang="it-IT"/>
          </a:p>
        </p:txBody>
      </p:sp>
      <p:sp>
        <p:nvSpPr>
          <p:cNvPr id="12335" name="Rectangle 47"/>
          <p:cNvSpPr>
            <a:spLocks noGrp="1" noChangeArrowheads="1"/>
          </p:cNvSpPr>
          <p:nvPr>
            <p:ph type="title"/>
          </p:nvPr>
        </p:nvSpPr>
        <p:spPr/>
        <p:txBody>
          <a:bodyPr/>
          <a:lstStyle/>
          <a:p>
            <a:r>
              <a:rPr lang="it-IT" smtClean="0"/>
              <a:t>Analogia Postale</a:t>
            </a:r>
            <a:endParaRPr lang="en-GB" smtClean="0"/>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6786" name="Rectangle 2"/>
          <p:cNvSpPr>
            <a:spLocks noChangeArrowheads="1"/>
          </p:cNvSpPr>
          <p:nvPr/>
        </p:nvSpPr>
        <p:spPr bwMode="auto">
          <a:xfrm>
            <a:off x="582613" y="4965700"/>
            <a:ext cx="1039812" cy="12700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3318" name="Line 3"/>
          <p:cNvSpPr>
            <a:spLocks noChangeShapeType="1"/>
          </p:cNvSpPr>
          <p:nvPr/>
        </p:nvSpPr>
        <p:spPr bwMode="auto">
          <a:xfrm>
            <a:off x="727075" y="51816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19" name="Line 4"/>
          <p:cNvSpPr>
            <a:spLocks noChangeShapeType="1"/>
          </p:cNvSpPr>
          <p:nvPr/>
        </p:nvSpPr>
        <p:spPr bwMode="auto">
          <a:xfrm>
            <a:off x="727075" y="52578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20" name="Line 5"/>
          <p:cNvSpPr>
            <a:spLocks noChangeShapeType="1"/>
          </p:cNvSpPr>
          <p:nvPr/>
        </p:nvSpPr>
        <p:spPr bwMode="auto">
          <a:xfrm>
            <a:off x="727075" y="55626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21" name="Line 6"/>
          <p:cNvSpPr>
            <a:spLocks noChangeShapeType="1"/>
          </p:cNvSpPr>
          <p:nvPr/>
        </p:nvSpPr>
        <p:spPr bwMode="auto">
          <a:xfrm>
            <a:off x="727075" y="57150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22" name="Line 7"/>
          <p:cNvSpPr>
            <a:spLocks noChangeShapeType="1"/>
          </p:cNvSpPr>
          <p:nvPr/>
        </p:nvSpPr>
        <p:spPr bwMode="auto">
          <a:xfrm>
            <a:off x="727075" y="58674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23" name="Rectangle 8"/>
          <p:cNvSpPr>
            <a:spLocks noChangeArrowheads="1"/>
          </p:cNvSpPr>
          <p:nvPr/>
        </p:nvSpPr>
        <p:spPr bwMode="auto">
          <a:xfrm>
            <a:off x="623888" y="4475163"/>
            <a:ext cx="1263650" cy="458787"/>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Lettera</a:t>
            </a:r>
          </a:p>
        </p:txBody>
      </p:sp>
      <p:sp>
        <p:nvSpPr>
          <p:cNvPr id="886793" name="Rectangle 9"/>
          <p:cNvSpPr>
            <a:spLocks noChangeArrowheads="1"/>
          </p:cNvSpPr>
          <p:nvPr/>
        </p:nvSpPr>
        <p:spPr bwMode="auto">
          <a:xfrm>
            <a:off x="582613" y="1689100"/>
            <a:ext cx="1039812" cy="12700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3325" name="Line 10"/>
          <p:cNvSpPr>
            <a:spLocks noChangeShapeType="1"/>
          </p:cNvSpPr>
          <p:nvPr/>
        </p:nvSpPr>
        <p:spPr bwMode="auto">
          <a:xfrm>
            <a:off x="727075" y="19050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26" name="Line 11"/>
          <p:cNvSpPr>
            <a:spLocks noChangeShapeType="1"/>
          </p:cNvSpPr>
          <p:nvPr/>
        </p:nvSpPr>
        <p:spPr bwMode="auto">
          <a:xfrm>
            <a:off x="727075" y="19812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27" name="Line 12"/>
          <p:cNvSpPr>
            <a:spLocks noChangeShapeType="1"/>
          </p:cNvSpPr>
          <p:nvPr/>
        </p:nvSpPr>
        <p:spPr bwMode="auto">
          <a:xfrm>
            <a:off x="727075" y="22860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28" name="Line 13"/>
          <p:cNvSpPr>
            <a:spLocks noChangeShapeType="1"/>
          </p:cNvSpPr>
          <p:nvPr/>
        </p:nvSpPr>
        <p:spPr bwMode="auto">
          <a:xfrm>
            <a:off x="727075" y="24384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29" name="Line 14"/>
          <p:cNvSpPr>
            <a:spLocks noChangeShapeType="1"/>
          </p:cNvSpPr>
          <p:nvPr/>
        </p:nvSpPr>
        <p:spPr bwMode="auto">
          <a:xfrm>
            <a:off x="727075" y="25908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30" name="Rectangle 15"/>
          <p:cNvSpPr>
            <a:spLocks noChangeArrowheads="1"/>
          </p:cNvSpPr>
          <p:nvPr/>
        </p:nvSpPr>
        <p:spPr bwMode="auto">
          <a:xfrm>
            <a:off x="623888" y="1198563"/>
            <a:ext cx="1263650" cy="458787"/>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Lettera</a:t>
            </a:r>
          </a:p>
        </p:txBody>
      </p:sp>
      <p:graphicFrame>
        <p:nvGraphicFramePr>
          <p:cNvPr id="13314" name="Object 16">
            <a:hlinkClick r:id="" action="ppaction://ole?verb=0"/>
          </p:cNvPr>
          <p:cNvGraphicFramePr>
            <a:graphicFrameLocks/>
          </p:cNvGraphicFramePr>
          <p:nvPr/>
        </p:nvGraphicFramePr>
        <p:xfrm>
          <a:off x="6359525" y="1557338"/>
          <a:ext cx="2282825" cy="1138237"/>
        </p:xfrm>
        <a:graphic>
          <a:graphicData uri="http://schemas.openxmlformats.org/presentationml/2006/ole">
            <mc:AlternateContent xmlns:mc="http://schemas.openxmlformats.org/markup-compatibility/2006">
              <mc:Choice xmlns:v="urn:schemas-microsoft-com:vml" Requires="v">
                <p:oleObj spid="_x0000_s13329" name="Microsoft ClipArt Gallery" r:id="rId4" imgW="3952800" imgH="1819080" progId="">
                  <p:embed/>
                </p:oleObj>
              </mc:Choice>
              <mc:Fallback>
                <p:oleObj name="Microsoft ClipArt Gallery" r:id="rId4" imgW="3952800" imgH="1819080" progId="">
                  <p:embed/>
                  <p:pic>
                    <p:nvPicPr>
                      <p:cNvPr id="0" name="Object 1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9525" y="1557338"/>
                        <a:ext cx="2282825" cy="1138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86801" name="Rectangle 17"/>
          <p:cNvSpPr>
            <a:spLocks noChangeArrowheads="1"/>
          </p:cNvSpPr>
          <p:nvPr/>
        </p:nvSpPr>
        <p:spPr bwMode="auto">
          <a:xfrm>
            <a:off x="2105025" y="1917700"/>
            <a:ext cx="1803400" cy="9652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3332" name="Line 18"/>
          <p:cNvSpPr>
            <a:spLocks noChangeShapeType="1"/>
          </p:cNvSpPr>
          <p:nvPr/>
        </p:nvSpPr>
        <p:spPr bwMode="auto">
          <a:xfrm>
            <a:off x="2174875" y="20574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33" name="Line 19"/>
          <p:cNvSpPr>
            <a:spLocks noChangeShapeType="1"/>
          </p:cNvSpPr>
          <p:nvPr/>
        </p:nvSpPr>
        <p:spPr bwMode="auto">
          <a:xfrm>
            <a:off x="2174875" y="21336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34" name="Line 20"/>
          <p:cNvSpPr>
            <a:spLocks noChangeShapeType="1"/>
          </p:cNvSpPr>
          <p:nvPr/>
        </p:nvSpPr>
        <p:spPr bwMode="auto">
          <a:xfrm>
            <a:off x="2632075" y="24384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35" name="Line 21"/>
          <p:cNvSpPr>
            <a:spLocks noChangeShapeType="1"/>
          </p:cNvSpPr>
          <p:nvPr/>
        </p:nvSpPr>
        <p:spPr bwMode="auto">
          <a:xfrm>
            <a:off x="2632075" y="25908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36" name="Rectangle 22" descr="50%"/>
          <p:cNvSpPr>
            <a:spLocks noChangeArrowheads="1"/>
          </p:cNvSpPr>
          <p:nvPr/>
        </p:nvSpPr>
        <p:spPr bwMode="auto">
          <a:xfrm>
            <a:off x="3548063" y="1987550"/>
            <a:ext cx="214312" cy="215900"/>
          </a:xfrm>
          <a:prstGeom prst="rect">
            <a:avLst/>
          </a:prstGeom>
          <a:pattFill prst="pct50">
            <a:fgClr>
              <a:schemeClr val="bg2"/>
            </a:fgClr>
            <a:bgClr>
              <a:schemeClr val="tx2"/>
            </a:bgClr>
          </a:pattFill>
          <a:ln w="12700">
            <a:solidFill>
              <a:schemeClr val="bg2"/>
            </a:solidFill>
            <a:prstDash val="dashDot"/>
            <a:miter lim="800000"/>
            <a:headEnd/>
            <a:tailEnd/>
          </a:ln>
        </p:spPr>
        <p:txBody>
          <a:bodyPr wrap="none" anchor="ctr"/>
          <a:lstStyle/>
          <a:p>
            <a:endParaRPr lang="it-IT"/>
          </a:p>
        </p:txBody>
      </p:sp>
      <p:sp>
        <p:nvSpPr>
          <p:cNvPr id="13337" name="Rectangle 23"/>
          <p:cNvSpPr>
            <a:spLocks noChangeArrowheads="1"/>
          </p:cNvSpPr>
          <p:nvPr/>
        </p:nvSpPr>
        <p:spPr bwMode="auto">
          <a:xfrm>
            <a:off x="2300288" y="1122363"/>
            <a:ext cx="1854200" cy="828675"/>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Busta  </a:t>
            </a:r>
          </a:p>
          <a:p>
            <a:pPr eaLnBrk="0" hangingPunct="0"/>
            <a:r>
              <a:rPr lang="en-US" sz="2400">
                <a:latin typeface="Rockwell" pitchFamily="18" charset="0"/>
              </a:rPr>
              <a:t>Indirizzata</a:t>
            </a:r>
          </a:p>
        </p:txBody>
      </p:sp>
      <p:graphicFrame>
        <p:nvGraphicFramePr>
          <p:cNvPr id="13315" name="Object 24">
            <a:hlinkClick r:id="" action="ppaction://ole?verb=0"/>
          </p:cNvPr>
          <p:cNvGraphicFramePr>
            <a:graphicFrameLocks/>
          </p:cNvGraphicFramePr>
          <p:nvPr/>
        </p:nvGraphicFramePr>
        <p:xfrm>
          <a:off x="6262688" y="4900613"/>
          <a:ext cx="2282825" cy="1138237"/>
        </p:xfrm>
        <a:graphic>
          <a:graphicData uri="http://schemas.openxmlformats.org/presentationml/2006/ole">
            <mc:AlternateContent xmlns:mc="http://schemas.openxmlformats.org/markup-compatibility/2006">
              <mc:Choice xmlns:v="urn:schemas-microsoft-com:vml" Requires="v">
                <p:oleObj spid="_x0000_s13330" name="Microsoft ClipArt Gallery" r:id="rId6" imgW="3952800" imgH="1819080" progId="">
                  <p:embed/>
                </p:oleObj>
              </mc:Choice>
              <mc:Fallback>
                <p:oleObj name="Microsoft ClipArt Gallery" r:id="rId6" imgW="3952800" imgH="1819080" progId="">
                  <p:embed/>
                  <p:pic>
                    <p:nvPicPr>
                      <p:cNvPr id="0" name="Object 2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2688" y="4900613"/>
                        <a:ext cx="2282825" cy="1138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316" name="Object 25">
            <a:hlinkClick r:id="" action="ppaction://ole?verb=0"/>
          </p:cNvPr>
          <p:cNvGraphicFramePr>
            <a:graphicFrameLocks/>
          </p:cNvGraphicFramePr>
          <p:nvPr/>
        </p:nvGraphicFramePr>
        <p:xfrm>
          <a:off x="6176963" y="3352800"/>
          <a:ext cx="2516187" cy="1046163"/>
        </p:xfrm>
        <a:graphic>
          <a:graphicData uri="http://schemas.openxmlformats.org/presentationml/2006/ole">
            <mc:AlternateContent xmlns:mc="http://schemas.openxmlformats.org/markup-compatibility/2006">
              <mc:Choice xmlns:v="urn:schemas-microsoft-com:vml" Requires="v">
                <p:oleObj spid="_x0000_s13331" name="Microsoft ClipArt Gallery" r:id="rId7" imgW="4066920" imgH="1562040" progId="">
                  <p:embed/>
                </p:oleObj>
              </mc:Choice>
              <mc:Fallback>
                <p:oleObj name="Microsoft ClipArt Gallery" r:id="rId7" imgW="4066920" imgH="1562040" progId="">
                  <p:embed/>
                  <p:pic>
                    <p:nvPicPr>
                      <p:cNvPr id="0" name="Object 25"/>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76963" y="3352800"/>
                        <a:ext cx="2516187" cy="104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338" name="Line 26"/>
          <p:cNvSpPr>
            <a:spLocks noChangeShapeType="1"/>
          </p:cNvSpPr>
          <p:nvPr/>
        </p:nvSpPr>
        <p:spPr bwMode="auto">
          <a:xfrm>
            <a:off x="1520825" y="2362200"/>
            <a:ext cx="687388" cy="0"/>
          </a:xfrm>
          <a:prstGeom prst="line">
            <a:avLst/>
          </a:prstGeom>
          <a:noFill/>
          <a:ln w="76200">
            <a:solidFill>
              <a:srgbClr val="CC0000"/>
            </a:solidFill>
            <a:round/>
            <a:headEnd/>
            <a:tailEnd type="triangle" w="med" len="med"/>
          </a:ln>
        </p:spPr>
        <p:txBody>
          <a:bodyPr wrap="none" anchor="ctr"/>
          <a:lstStyle/>
          <a:p>
            <a:endParaRPr lang="it-IT"/>
          </a:p>
        </p:txBody>
      </p:sp>
      <p:sp>
        <p:nvSpPr>
          <p:cNvPr id="13339" name="Line 27"/>
          <p:cNvSpPr>
            <a:spLocks noChangeShapeType="1"/>
          </p:cNvSpPr>
          <p:nvPr/>
        </p:nvSpPr>
        <p:spPr bwMode="auto">
          <a:xfrm>
            <a:off x="3806825" y="2362200"/>
            <a:ext cx="685800" cy="0"/>
          </a:xfrm>
          <a:prstGeom prst="line">
            <a:avLst/>
          </a:prstGeom>
          <a:noFill/>
          <a:ln w="76200">
            <a:solidFill>
              <a:srgbClr val="CC0000"/>
            </a:solidFill>
            <a:round/>
            <a:headEnd/>
            <a:tailEnd type="triangle" w="med" len="med"/>
          </a:ln>
        </p:spPr>
        <p:txBody>
          <a:bodyPr wrap="none" anchor="ctr"/>
          <a:lstStyle/>
          <a:p>
            <a:endParaRPr lang="it-IT"/>
          </a:p>
        </p:txBody>
      </p:sp>
      <p:sp>
        <p:nvSpPr>
          <p:cNvPr id="13340" name="Line 28"/>
          <p:cNvSpPr>
            <a:spLocks noChangeShapeType="1"/>
          </p:cNvSpPr>
          <p:nvPr/>
        </p:nvSpPr>
        <p:spPr bwMode="auto">
          <a:xfrm>
            <a:off x="5811838" y="2362200"/>
            <a:ext cx="685800" cy="0"/>
          </a:xfrm>
          <a:prstGeom prst="line">
            <a:avLst/>
          </a:prstGeom>
          <a:noFill/>
          <a:ln w="76200">
            <a:solidFill>
              <a:srgbClr val="CC0000"/>
            </a:solidFill>
            <a:round/>
            <a:headEnd/>
            <a:tailEnd type="triangle" w="med" len="med"/>
          </a:ln>
        </p:spPr>
        <p:txBody>
          <a:bodyPr wrap="none" anchor="ctr"/>
          <a:lstStyle/>
          <a:p>
            <a:endParaRPr lang="it-IT"/>
          </a:p>
        </p:txBody>
      </p:sp>
      <p:sp>
        <p:nvSpPr>
          <p:cNvPr id="13341" name="Line 29"/>
          <p:cNvSpPr>
            <a:spLocks noChangeShapeType="1"/>
          </p:cNvSpPr>
          <p:nvPr/>
        </p:nvSpPr>
        <p:spPr bwMode="auto">
          <a:xfrm>
            <a:off x="7883525" y="2857500"/>
            <a:ext cx="0" cy="685800"/>
          </a:xfrm>
          <a:prstGeom prst="line">
            <a:avLst/>
          </a:prstGeom>
          <a:noFill/>
          <a:ln w="76200">
            <a:solidFill>
              <a:schemeClr val="accent1"/>
            </a:solidFill>
            <a:round/>
            <a:headEnd/>
            <a:tailEnd type="triangle" w="med" len="med"/>
          </a:ln>
        </p:spPr>
        <p:txBody>
          <a:bodyPr wrap="none" anchor="ctr"/>
          <a:lstStyle/>
          <a:p>
            <a:endParaRPr lang="it-IT"/>
          </a:p>
        </p:txBody>
      </p:sp>
      <p:sp>
        <p:nvSpPr>
          <p:cNvPr id="13342" name="Line 30"/>
          <p:cNvSpPr>
            <a:spLocks noChangeShapeType="1"/>
          </p:cNvSpPr>
          <p:nvPr/>
        </p:nvSpPr>
        <p:spPr bwMode="auto">
          <a:xfrm>
            <a:off x="7883525" y="4305300"/>
            <a:ext cx="0" cy="685800"/>
          </a:xfrm>
          <a:prstGeom prst="line">
            <a:avLst/>
          </a:prstGeom>
          <a:noFill/>
          <a:ln w="76200">
            <a:solidFill>
              <a:schemeClr val="accent1"/>
            </a:solidFill>
            <a:round/>
            <a:headEnd/>
            <a:tailEnd type="triangle" w="med" len="med"/>
          </a:ln>
        </p:spPr>
        <p:txBody>
          <a:bodyPr wrap="none" anchor="ctr"/>
          <a:lstStyle/>
          <a:p>
            <a:endParaRPr lang="it-IT"/>
          </a:p>
        </p:txBody>
      </p:sp>
      <p:sp>
        <p:nvSpPr>
          <p:cNvPr id="13343" name="Line 31"/>
          <p:cNvSpPr>
            <a:spLocks noChangeShapeType="1"/>
          </p:cNvSpPr>
          <p:nvPr/>
        </p:nvSpPr>
        <p:spPr bwMode="auto">
          <a:xfrm flipH="1">
            <a:off x="5981700" y="5486400"/>
            <a:ext cx="914400" cy="0"/>
          </a:xfrm>
          <a:prstGeom prst="line">
            <a:avLst/>
          </a:prstGeom>
          <a:noFill/>
          <a:ln w="76200">
            <a:solidFill>
              <a:srgbClr val="CC0000"/>
            </a:solidFill>
            <a:round/>
            <a:headEnd/>
            <a:tailEnd type="triangle" w="med" len="med"/>
          </a:ln>
        </p:spPr>
        <p:txBody>
          <a:bodyPr wrap="none" anchor="ctr"/>
          <a:lstStyle/>
          <a:p>
            <a:endParaRPr lang="it-IT"/>
          </a:p>
        </p:txBody>
      </p:sp>
      <p:sp>
        <p:nvSpPr>
          <p:cNvPr id="13344" name="Line 32"/>
          <p:cNvSpPr>
            <a:spLocks noChangeShapeType="1"/>
          </p:cNvSpPr>
          <p:nvPr/>
        </p:nvSpPr>
        <p:spPr bwMode="auto">
          <a:xfrm>
            <a:off x="1865313" y="1301750"/>
            <a:ext cx="0" cy="5245100"/>
          </a:xfrm>
          <a:prstGeom prst="line">
            <a:avLst/>
          </a:prstGeom>
          <a:noFill/>
          <a:ln w="12700">
            <a:solidFill>
              <a:schemeClr val="tx1"/>
            </a:solidFill>
            <a:prstDash val="dash"/>
            <a:round/>
            <a:headEnd/>
            <a:tailEnd/>
          </a:ln>
        </p:spPr>
        <p:txBody>
          <a:bodyPr wrap="none" anchor="ctr"/>
          <a:lstStyle/>
          <a:p>
            <a:endParaRPr lang="it-IT"/>
          </a:p>
        </p:txBody>
      </p:sp>
      <p:sp>
        <p:nvSpPr>
          <p:cNvPr id="13345" name="Line 33"/>
          <p:cNvSpPr>
            <a:spLocks noChangeShapeType="1"/>
          </p:cNvSpPr>
          <p:nvPr/>
        </p:nvSpPr>
        <p:spPr bwMode="auto">
          <a:xfrm>
            <a:off x="4225925" y="1301750"/>
            <a:ext cx="0" cy="5245100"/>
          </a:xfrm>
          <a:prstGeom prst="line">
            <a:avLst/>
          </a:prstGeom>
          <a:noFill/>
          <a:ln w="12700">
            <a:solidFill>
              <a:schemeClr val="tx1"/>
            </a:solidFill>
            <a:prstDash val="dash"/>
            <a:round/>
            <a:headEnd/>
            <a:tailEnd/>
          </a:ln>
        </p:spPr>
        <p:txBody>
          <a:bodyPr wrap="none" anchor="ctr"/>
          <a:lstStyle/>
          <a:p>
            <a:endParaRPr lang="it-IT"/>
          </a:p>
        </p:txBody>
      </p:sp>
      <p:sp>
        <p:nvSpPr>
          <p:cNvPr id="13346" name="Line 34"/>
          <p:cNvSpPr>
            <a:spLocks noChangeShapeType="1"/>
          </p:cNvSpPr>
          <p:nvPr/>
        </p:nvSpPr>
        <p:spPr bwMode="auto">
          <a:xfrm>
            <a:off x="6054725" y="1301750"/>
            <a:ext cx="0" cy="5245100"/>
          </a:xfrm>
          <a:prstGeom prst="line">
            <a:avLst/>
          </a:prstGeom>
          <a:noFill/>
          <a:ln w="12700">
            <a:solidFill>
              <a:schemeClr val="tx1"/>
            </a:solidFill>
            <a:prstDash val="dash"/>
            <a:round/>
            <a:headEnd/>
            <a:tailEnd/>
          </a:ln>
        </p:spPr>
        <p:txBody>
          <a:bodyPr wrap="none" anchor="ctr"/>
          <a:lstStyle/>
          <a:p>
            <a:endParaRPr lang="it-IT"/>
          </a:p>
        </p:txBody>
      </p:sp>
      <p:sp>
        <p:nvSpPr>
          <p:cNvPr id="886819" name="Rectangle 35"/>
          <p:cNvSpPr>
            <a:spLocks noChangeArrowheads="1"/>
          </p:cNvSpPr>
          <p:nvPr/>
        </p:nvSpPr>
        <p:spPr bwMode="auto">
          <a:xfrm>
            <a:off x="2181225" y="5118100"/>
            <a:ext cx="1803400" cy="965200"/>
          </a:xfrm>
          <a:prstGeom prst="rect">
            <a:avLst/>
          </a:prstGeom>
          <a:solidFill>
            <a:srgbClr val="DDDDDD"/>
          </a:solidFill>
          <a:ln w="25400">
            <a:solidFill>
              <a:schemeClr val="bg2"/>
            </a:solidFill>
            <a:miter lim="800000"/>
            <a:headEnd/>
            <a:tailEnd/>
          </a:ln>
          <a:effectLst>
            <a:outerShdw dist="107763" dir="2700000" algn="ctr" rotWithShape="0">
              <a:schemeClr val="bg2"/>
            </a:outerShdw>
          </a:effectLst>
        </p:spPr>
        <p:txBody>
          <a:bodyPr wrap="none" anchor="ctr"/>
          <a:lstStyle/>
          <a:p>
            <a:pPr>
              <a:defRPr/>
            </a:pPr>
            <a:endParaRPr lang="it-IT">
              <a:latin typeface="Albertus Medium" pitchFamily="34" charset="0"/>
              <a:cs typeface="+mn-cs"/>
            </a:endParaRPr>
          </a:p>
        </p:txBody>
      </p:sp>
      <p:sp>
        <p:nvSpPr>
          <p:cNvPr id="13348" name="Line 36"/>
          <p:cNvSpPr>
            <a:spLocks noChangeShapeType="1"/>
          </p:cNvSpPr>
          <p:nvPr/>
        </p:nvSpPr>
        <p:spPr bwMode="auto">
          <a:xfrm>
            <a:off x="2251075" y="52578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49" name="Line 37"/>
          <p:cNvSpPr>
            <a:spLocks noChangeShapeType="1"/>
          </p:cNvSpPr>
          <p:nvPr/>
        </p:nvSpPr>
        <p:spPr bwMode="auto">
          <a:xfrm>
            <a:off x="2251075" y="5334000"/>
            <a:ext cx="215900" cy="0"/>
          </a:xfrm>
          <a:prstGeom prst="line">
            <a:avLst/>
          </a:prstGeom>
          <a:noFill/>
          <a:ln w="12700">
            <a:solidFill>
              <a:schemeClr val="bg2"/>
            </a:solidFill>
            <a:prstDash val="sysDot"/>
            <a:round/>
            <a:headEnd/>
            <a:tailEnd/>
          </a:ln>
        </p:spPr>
        <p:txBody>
          <a:bodyPr wrap="none" anchor="ctr"/>
          <a:lstStyle/>
          <a:p>
            <a:endParaRPr lang="it-IT"/>
          </a:p>
        </p:txBody>
      </p:sp>
      <p:sp>
        <p:nvSpPr>
          <p:cNvPr id="13350" name="Line 38"/>
          <p:cNvSpPr>
            <a:spLocks noChangeShapeType="1"/>
          </p:cNvSpPr>
          <p:nvPr/>
        </p:nvSpPr>
        <p:spPr bwMode="auto">
          <a:xfrm>
            <a:off x="2708275" y="56388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51" name="Line 39"/>
          <p:cNvSpPr>
            <a:spLocks noChangeShapeType="1"/>
          </p:cNvSpPr>
          <p:nvPr/>
        </p:nvSpPr>
        <p:spPr bwMode="auto">
          <a:xfrm>
            <a:off x="2708275" y="5791200"/>
            <a:ext cx="596900" cy="0"/>
          </a:xfrm>
          <a:prstGeom prst="line">
            <a:avLst/>
          </a:prstGeom>
          <a:noFill/>
          <a:ln w="12700">
            <a:solidFill>
              <a:schemeClr val="bg2"/>
            </a:solidFill>
            <a:prstDash val="sysDot"/>
            <a:round/>
            <a:headEnd/>
            <a:tailEnd/>
          </a:ln>
        </p:spPr>
        <p:txBody>
          <a:bodyPr wrap="none" anchor="ctr"/>
          <a:lstStyle/>
          <a:p>
            <a:endParaRPr lang="it-IT"/>
          </a:p>
        </p:txBody>
      </p:sp>
      <p:sp>
        <p:nvSpPr>
          <p:cNvPr id="13352" name="Rectangle 40"/>
          <p:cNvSpPr>
            <a:spLocks noChangeArrowheads="1"/>
          </p:cNvSpPr>
          <p:nvPr/>
        </p:nvSpPr>
        <p:spPr bwMode="auto">
          <a:xfrm>
            <a:off x="3624263" y="5187950"/>
            <a:ext cx="214312" cy="215900"/>
          </a:xfrm>
          <a:prstGeom prst="rect">
            <a:avLst/>
          </a:prstGeom>
          <a:solidFill>
            <a:schemeClr val="bg2"/>
          </a:solidFill>
          <a:ln w="12700">
            <a:solidFill>
              <a:schemeClr val="bg2"/>
            </a:solidFill>
            <a:prstDash val="dashDot"/>
            <a:miter lim="800000"/>
            <a:headEnd/>
            <a:tailEnd/>
          </a:ln>
        </p:spPr>
        <p:txBody>
          <a:bodyPr wrap="none" anchor="ctr"/>
          <a:lstStyle/>
          <a:p>
            <a:endParaRPr lang="it-IT"/>
          </a:p>
        </p:txBody>
      </p:sp>
      <p:sp>
        <p:nvSpPr>
          <p:cNvPr id="13353" name="Rectangle 41"/>
          <p:cNvSpPr>
            <a:spLocks noChangeArrowheads="1"/>
          </p:cNvSpPr>
          <p:nvPr/>
        </p:nvSpPr>
        <p:spPr bwMode="auto">
          <a:xfrm>
            <a:off x="2376488" y="4322763"/>
            <a:ext cx="1854200" cy="828675"/>
          </a:xfrm>
          <a:prstGeom prst="rect">
            <a:avLst/>
          </a:prstGeom>
          <a:noFill/>
          <a:ln w="12700">
            <a:noFill/>
            <a:miter lim="800000"/>
            <a:headEnd/>
            <a:tailEnd/>
          </a:ln>
        </p:spPr>
        <p:txBody>
          <a:bodyPr wrap="none" lIns="90488" tIns="44450" rIns="90488" bIns="44450">
            <a:spAutoFit/>
          </a:bodyPr>
          <a:lstStyle/>
          <a:p>
            <a:pPr eaLnBrk="0" hangingPunct="0"/>
            <a:r>
              <a:rPr lang="en-US" sz="2400">
                <a:latin typeface="Rockwell" pitchFamily="18" charset="0"/>
              </a:rPr>
              <a:t>Busta </a:t>
            </a:r>
          </a:p>
          <a:p>
            <a:pPr eaLnBrk="0" hangingPunct="0"/>
            <a:r>
              <a:rPr lang="en-US" sz="2400">
                <a:latin typeface="Rockwell" pitchFamily="18" charset="0"/>
              </a:rPr>
              <a:t>Indirizzata</a:t>
            </a:r>
          </a:p>
        </p:txBody>
      </p:sp>
      <p:sp>
        <p:nvSpPr>
          <p:cNvPr id="13354" name="Line 42"/>
          <p:cNvSpPr>
            <a:spLocks noChangeShapeType="1"/>
          </p:cNvSpPr>
          <p:nvPr/>
        </p:nvSpPr>
        <p:spPr bwMode="auto">
          <a:xfrm flipH="1">
            <a:off x="3730625" y="5486400"/>
            <a:ext cx="914400" cy="0"/>
          </a:xfrm>
          <a:prstGeom prst="line">
            <a:avLst/>
          </a:prstGeom>
          <a:noFill/>
          <a:ln w="76200">
            <a:solidFill>
              <a:srgbClr val="CC0000"/>
            </a:solidFill>
            <a:round/>
            <a:headEnd/>
            <a:tailEnd type="triangle" w="med" len="med"/>
          </a:ln>
        </p:spPr>
        <p:txBody>
          <a:bodyPr wrap="none" anchor="ctr"/>
          <a:lstStyle/>
          <a:p>
            <a:endParaRPr lang="it-IT"/>
          </a:p>
        </p:txBody>
      </p:sp>
      <p:sp>
        <p:nvSpPr>
          <p:cNvPr id="13355" name="Line 43"/>
          <p:cNvSpPr>
            <a:spLocks noChangeShapeType="1"/>
          </p:cNvSpPr>
          <p:nvPr/>
        </p:nvSpPr>
        <p:spPr bwMode="auto">
          <a:xfrm flipH="1">
            <a:off x="1368425" y="5486400"/>
            <a:ext cx="914400" cy="0"/>
          </a:xfrm>
          <a:prstGeom prst="line">
            <a:avLst/>
          </a:prstGeom>
          <a:noFill/>
          <a:ln w="76200">
            <a:solidFill>
              <a:srgbClr val="CC0000"/>
            </a:solidFill>
            <a:round/>
            <a:headEnd/>
            <a:tailEnd type="triangle" w="med" len="med"/>
          </a:ln>
        </p:spPr>
        <p:txBody>
          <a:bodyPr wrap="none" anchor="ctr"/>
          <a:lstStyle/>
          <a:p>
            <a:endParaRPr lang="it-IT"/>
          </a:p>
        </p:txBody>
      </p:sp>
      <p:sp>
        <p:nvSpPr>
          <p:cNvPr id="13356" name="Rectangle 44" descr="50%"/>
          <p:cNvSpPr>
            <a:spLocks noChangeArrowheads="1"/>
          </p:cNvSpPr>
          <p:nvPr/>
        </p:nvSpPr>
        <p:spPr bwMode="auto">
          <a:xfrm>
            <a:off x="3624263" y="5187950"/>
            <a:ext cx="214312" cy="215900"/>
          </a:xfrm>
          <a:prstGeom prst="rect">
            <a:avLst/>
          </a:prstGeom>
          <a:pattFill prst="pct50">
            <a:fgClr>
              <a:schemeClr val="bg2"/>
            </a:fgClr>
            <a:bgClr>
              <a:schemeClr val="tx2"/>
            </a:bgClr>
          </a:pattFill>
          <a:ln w="12700">
            <a:solidFill>
              <a:schemeClr val="bg2"/>
            </a:solidFill>
            <a:prstDash val="dashDot"/>
            <a:miter lim="800000"/>
            <a:headEnd/>
            <a:tailEnd/>
          </a:ln>
        </p:spPr>
        <p:txBody>
          <a:bodyPr wrap="none" anchor="ctr"/>
          <a:lstStyle/>
          <a:p>
            <a:endParaRPr lang="it-IT"/>
          </a:p>
        </p:txBody>
      </p:sp>
      <p:sp>
        <p:nvSpPr>
          <p:cNvPr id="13357" name="Rectangle 45"/>
          <p:cNvSpPr>
            <a:spLocks noGrp="1" noChangeArrowheads="1"/>
          </p:cNvSpPr>
          <p:nvPr>
            <p:ph type="title"/>
          </p:nvPr>
        </p:nvSpPr>
        <p:spPr/>
        <p:txBody>
          <a:bodyPr/>
          <a:lstStyle/>
          <a:p>
            <a:r>
              <a:rPr lang="it-IT" smtClean="0"/>
              <a:t>Analogia Postale</a:t>
            </a:r>
            <a:endParaRPr lang="en-GB" smtClean="0"/>
          </a:p>
        </p:txBody>
      </p:sp>
      <p:pic>
        <p:nvPicPr>
          <p:cNvPr id="13358" name="Picture 46" descr="j0212957"/>
          <p:cNvPicPr>
            <a:picLocks noChangeAspect="1" noChangeArrowheads="1"/>
          </p:cNvPicPr>
          <p:nvPr/>
        </p:nvPicPr>
        <p:blipFill>
          <a:blip r:embed="rId9" cstate="print"/>
          <a:srcRect/>
          <a:stretch>
            <a:fillRect/>
          </a:stretch>
        </p:blipFill>
        <p:spPr bwMode="auto">
          <a:xfrm>
            <a:off x="4275138" y="4724400"/>
            <a:ext cx="1690687" cy="1149350"/>
          </a:xfrm>
          <a:prstGeom prst="rect">
            <a:avLst/>
          </a:prstGeom>
          <a:noFill/>
          <a:ln w="9525">
            <a:noFill/>
            <a:miter lim="800000"/>
            <a:headEnd/>
            <a:tailEnd/>
          </a:ln>
        </p:spPr>
      </p:pic>
      <p:pic>
        <p:nvPicPr>
          <p:cNvPr id="13359" name="Picture 47" descr="j0183328"/>
          <p:cNvPicPr>
            <a:picLocks noChangeAspect="1" noChangeArrowheads="1"/>
          </p:cNvPicPr>
          <p:nvPr/>
        </p:nvPicPr>
        <p:blipFill>
          <a:blip r:embed="rId10" cstate="print"/>
          <a:srcRect/>
          <a:stretch>
            <a:fillRect/>
          </a:stretch>
        </p:blipFill>
        <p:spPr bwMode="auto">
          <a:xfrm>
            <a:off x="4364038" y="1398588"/>
            <a:ext cx="1668462" cy="1814512"/>
          </a:xfrm>
          <a:prstGeom prst="rect">
            <a:avLst/>
          </a:prstGeom>
          <a:noFill/>
          <a:ln w="9525">
            <a:noFill/>
            <a:miter lim="800000"/>
            <a:headEnd/>
            <a:tailEnd/>
          </a:ln>
        </p:spPr>
      </p:pic>
      <p:sp>
        <p:nvSpPr>
          <p:cNvPr id="886832" name="Text Box 48"/>
          <p:cNvSpPr txBox="1">
            <a:spLocks noChangeArrowheads="1"/>
          </p:cNvSpPr>
          <p:nvPr/>
        </p:nvSpPr>
        <p:spPr bwMode="auto">
          <a:xfrm>
            <a:off x="3794125" y="3357563"/>
            <a:ext cx="3371850" cy="339725"/>
          </a:xfrm>
          <a:prstGeom prst="rect">
            <a:avLst/>
          </a:prstGeom>
          <a:solidFill>
            <a:srgbClr val="FFFF00"/>
          </a:solidFill>
          <a:ln w="9525" algn="ctr">
            <a:solidFill>
              <a:srgbClr val="FF0000"/>
            </a:solidFill>
            <a:miter lim="800000"/>
            <a:headEnd type="none" w="sm" len="sm"/>
            <a:tailEnd type="none" w="sm" len="sm"/>
          </a:ln>
        </p:spPr>
        <p:txBody>
          <a:bodyPr wrap="none" lIns="92075" tIns="46038" rIns="92075" bIns="46038">
            <a:spAutoFit/>
          </a:bodyPr>
          <a:lstStyle/>
          <a:p>
            <a:pPr>
              <a:spcBef>
                <a:spcPct val="20000"/>
              </a:spcBef>
              <a:buClr>
                <a:srgbClr val="FF3300"/>
              </a:buClr>
            </a:pPr>
            <a:r>
              <a:rPr lang="it-IT" sz="1600">
                <a:latin typeface="Verdana" pitchFamily="34" charset="0"/>
              </a:rPr>
              <a:t>Esporre le stesse interfacce</a:t>
            </a:r>
            <a:endParaRPr lang="en-US" sz="1600">
              <a:latin typeface="Verdana" pitchFamily="34" charset="0"/>
            </a:endParaRPr>
          </a:p>
        </p:txBody>
      </p:sp>
      <p:sp>
        <p:nvSpPr>
          <p:cNvPr id="886833" name="Line 49"/>
          <p:cNvSpPr>
            <a:spLocks noChangeShapeType="1"/>
          </p:cNvSpPr>
          <p:nvPr/>
        </p:nvSpPr>
        <p:spPr bwMode="auto">
          <a:xfrm flipH="1" flipV="1">
            <a:off x="4265613" y="2492375"/>
            <a:ext cx="863600" cy="863600"/>
          </a:xfrm>
          <a:prstGeom prst="line">
            <a:avLst/>
          </a:prstGeom>
          <a:noFill/>
          <a:ln w="9525">
            <a:solidFill>
              <a:schemeClr val="accent2"/>
            </a:solidFill>
            <a:round/>
            <a:headEnd type="none" w="sm" len="sm"/>
            <a:tailEnd type="triangle" w="sm" len="sm"/>
          </a:ln>
        </p:spPr>
        <p:txBody>
          <a:bodyPr lIns="92075" tIns="46038" rIns="92075" bIns="46038" anchor="ctr">
            <a:spAutoFit/>
          </a:bodyPr>
          <a:lstStyle/>
          <a:p>
            <a:endParaRPr lang="it-IT"/>
          </a:p>
        </p:txBody>
      </p:sp>
      <p:sp>
        <p:nvSpPr>
          <p:cNvPr id="886834" name="Line 50"/>
          <p:cNvSpPr>
            <a:spLocks noChangeShapeType="1"/>
          </p:cNvSpPr>
          <p:nvPr/>
        </p:nvSpPr>
        <p:spPr bwMode="auto">
          <a:xfrm flipV="1">
            <a:off x="5195888" y="2492375"/>
            <a:ext cx="800100" cy="865188"/>
          </a:xfrm>
          <a:prstGeom prst="line">
            <a:avLst/>
          </a:prstGeom>
          <a:noFill/>
          <a:ln w="9525">
            <a:solidFill>
              <a:schemeClr val="accent2"/>
            </a:solidFill>
            <a:round/>
            <a:headEnd type="none" w="sm" len="sm"/>
            <a:tailEnd type="triangle" w="sm" len="sm"/>
          </a:ln>
        </p:spPr>
        <p:txBody>
          <a:bodyPr lIns="92075" tIns="46038" rIns="92075" bIns="46038" anchor="ctr">
            <a:spAutoFit/>
          </a:bodyPr>
          <a:lstStyle/>
          <a:p>
            <a:endParaRPr lang="it-IT"/>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6832"/>
                                        </p:tgtEl>
                                        <p:attrNameLst>
                                          <p:attrName>style.visibility</p:attrName>
                                        </p:attrNameLst>
                                      </p:cBhvr>
                                      <p:to>
                                        <p:strVal val="visible"/>
                                      </p:to>
                                    </p:set>
                                  </p:childTnLst>
                                </p:cTn>
                              </p:par>
                            </p:childTnLst>
                          </p:cTn>
                        </p:par>
                        <p:par>
                          <p:cTn id="7" fill="hold">
                            <p:stCondLst>
                              <p:cond delay="0"/>
                            </p:stCondLst>
                            <p:childTnLst>
                              <p:par>
                                <p:cTn id="8" presetID="4" presetClass="entr" presetSubtype="16" fill="hold" grpId="0" nodeType="afterEffect">
                                  <p:stCondLst>
                                    <p:cond delay="0"/>
                                  </p:stCondLst>
                                  <p:childTnLst>
                                    <p:set>
                                      <p:cBhvr>
                                        <p:cTn id="9" dur="1" fill="hold">
                                          <p:stCondLst>
                                            <p:cond delay="0"/>
                                          </p:stCondLst>
                                        </p:cTn>
                                        <p:tgtEl>
                                          <p:spTgt spid="886833"/>
                                        </p:tgtEl>
                                        <p:attrNameLst>
                                          <p:attrName>style.visibility</p:attrName>
                                        </p:attrNameLst>
                                      </p:cBhvr>
                                      <p:to>
                                        <p:strVal val="visible"/>
                                      </p:to>
                                    </p:set>
                                    <p:animEffect transition="in" filter="box(in)">
                                      <p:cBhvr>
                                        <p:cTn id="10" dur="500"/>
                                        <p:tgtEl>
                                          <p:spTgt spid="886833"/>
                                        </p:tgtEl>
                                      </p:cBhvr>
                                    </p:animEffect>
                                  </p:childTnLst>
                                </p:cTn>
                              </p:par>
                            </p:childTnLst>
                          </p:cTn>
                        </p:par>
                        <p:par>
                          <p:cTn id="11" fill="hold">
                            <p:stCondLst>
                              <p:cond delay="500"/>
                            </p:stCondLst>
                            <p:childTnLst>
                              <p:par>
                                <p:cTn id="12" presetID="5" presetClass="entr" presetSubtype="10" fill="hold" grpId="0" nodeType="afterEffect">
                                  <p:stCondLst>
                                    <p:cond delay="0"/>
                                  </p:stCondLst>
                                  <p:childTnLst>
                                    <p:set>
                                      <p:cBhvr>
                                        <p:cTn id="13" dur="1" fill="hold">
                                          <p:stCondLst>
                                            <p:cond delay="0"/>
                                          </p:stCondLst>
                                        </p:cTn>
                                        <p:tgtEl>
                                          <p:spTgt spid="886834"/>
                                        </p:tgtEl>
                                        <p:attrNameLst>
                                          <p:attrName>style.visibility</p:attrName>
                                        </p:attrNameLst>
                                      </p:cBhvr>
                                      <p:to>
                                        <p:strVal val="visible"/>
                                      </p:to>
                                    </p:set>
                                    <p:animEffect transition="in" filter="checkerboard(across)">
                                      <p:cBhvr>
                                        <p:cTn id="14" dur="500"/>
                                        <p:tgtEl>
                                          <p:spTgt spid="8868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6832" grpId="0" animBg="1"/>
      <p:bldP spid="886833" grpId="0" animBg="1"/>
      <p:bldP spid="88683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Rectangle 2"/>
          <p:cNvSpPr>
            <a:spLocks noGrp="1" noChangeArrowheads="1"/>
          </p:cNvSpPr>
          <p:nvPr>
            <p:ph type="title"/>
          </p:nvPr>
        </p:nvSpPr>
        <p:spPr/>
        <p:txBody>
          <a:bodyPr/>
          <a:lstStyle/>
          <a:p>
            <a:pPr eaLnBrk="1" hangingPunct="1">
              <a:defRPr/>
            </a:pPr>
            <a:r>
              <a:rPr lang="en-US" sz="2400" smtClean="0">
                <a:effectLst>
                  <a:outerShdw blurRad="38100" dist="38100" dir="2700000" algn="tl">
                    <a:srgbClr val="C0C0C0"/>
                  </a:outerShdw>
                </a:effectLst>
              </a:rPr>
              <a:t>Esempio di stratificazione: servizio postale</a:t>
            </a:r>
            <a:endParaRPr lang="en-US" smtClean="0">
              <a:effectLst>
                <a:outerShdw blurRad="38100" dist="38100" dir="2700000" algn="tl">
                  <a:srgbClr val="C0C0C0"/>
                </a:outerShdw>
              </a:effectLst>
            </a:endParaRPr>
          </a:p>
        </p:txBody>
      </p:sp>
      <p:sp>
        <p:nvSpPr>
          <p:cNvPr id="60422" name="Rectangle 3"/>
          <p:cNvSpPr>
            <a:spLocks noGrp="1" noChangeArrowheads="1"/>
          </p:cNvSpPr>
          <p:nvPr>
            <p:ph type="body" idx="4294967295"/>
          </p:nvPr>
        </p:nvSpPr>
        <p:spPr>
          <a:xfrm>
            <a:off x="838200" y="5489575"/>
            <a:ext cx="7772400" cy="542925"/>
          </a:xfrm>
        </p:spPr>
        <p:txBody>
          <a:bodyPr/>
          <a:lstStyle/>
          <a:p>
            <a:pPr eaLnBrk="1" hangingPunct="1"/>
            <a:r>
              <a:rPr lang="en-US" smtClean="0"/>
              <a:t>Una sequenza di passi</a:t>
            </a:r>
          </a:p>
        </p:txBody>
      </p:sp>
      <p:sp>
        <p:nvSpPr>
          <p:cNvPr id="60423" name="Text Box 5"/>
          <p:cNvSpPr txBox="1">
            <a:spLocks noChangeArrowheads="1"/>
          </p:cNvSpPr>
          <p:nvPr/>
        </p:nvSpPr>
        <p:spPr bwMode="auto">
          <a:xfrm>
            <a:off x="1274763" y="1598613"/>
            <a:ext cx="2808287" cy="2225675"/>
          </a:xfrm>
          <a:prstGeom prst="rect">
            <a:avLst/>
          </a:prstGeom>
          <a:noFill/>
          <a:ln w="9525">
            <a:noFill/>
            <a:miter lim="800000"/>
            <a:headEnd/>
            <a:tailEnd/>
          </a:ln>
        </p:spPr>
        <p:txBody>
          <a:bodyPr wrap="none">
            <a:spAutoFit/>
          </a:bodyPr>
          <a:lstStyle/>
          <a:p>
            <a:pPr eaLnBrk="0" hangingPunct="0"/>
            <a:r>
              <a:rPr lang="en-US" sz="2000" b="0">
                <a:latin typeface="Comic Sans MS" pitchFamily="66" charset="0"/>
              </a:rPr>
              <a:t>Lettera (consegna)</a:t>
            </a:r>
          </a:p>
          <a:p>
            <a:pPr eaLnBrk="0" hangingPunct="0"/>
            <a:endParaRPr lang="en-US" sz="2000" b="0">
              <a:latin typeface="Comic Sans MS" pitchFamily="66" charset="0"/>
            </a:endParaRPr>
          </a:p>
          <a:p>
            <a:pPr eaLnBrk="0" hangingPunct="0"/>
            <a:r>
              <a:rPr lang="en-US" sz="2000" b="0">
                <a:latin typeface="Comic Sans MS" pitchFamily="66" charset="0"/>
              </a:rPr>
              <a:t>Controllo destinazione</a:t>
            </a:r>
          </a:p>
          <a:p>
            <a:pPr eaLnBrk="0" hangingPunct="0"/>
            <a:r>
              <a:rPr lang="en-US" sz="2000" b="0">
                <a:latin typeface="Comic Sans MS" pitchFamily="66" charset="0"/>
              </a:rPr>
              <a:t>(ufficio postale di</a:t>
            </a:r>
          </a:p>
          <a:p>
            <a:pPr eaLnBrk="0" hangingPunct="0"/>
            <a:r>
              <a:rPr lang="en-US" sz="2000" b="0">
                <a:latin typeface="Comic Sans MS" pitchFamily="66" charset="0"/>
              </a:rPr>
              <a:t>origine)</a:t>
            </a:r>
          </a:p>
          <a:p>
            <a:pPr eaLnBrk="0" hangingPunct="0"/>
            <a:endParaRPr lang="en-US" sz="2000" b="0">
              <a:latin typeface="Comic Sans MS" pitchFamily="66" charset="0"/>
            </a:endParaRPr>
          </a:p>
          <a:p>
            <a:pPr eaLnBrk="0" hangingPunct="0"/>
            <a:r>
              <a:rPr lang="en-US" sz="2000" b="0">
                <a:latin typeface="Comic Sans MS" pitchFamily="66" charset="0"/>
              </a:rPr>
              <a:t>Consegna a corriere</a:t>
            </a:r>
          </a:p>
        </p:txBody>
      </p:sp>
      <p:sp>
        <p:nvSpPr>
          <p:cNvPr id="60424" name="Text Box 6"/>
          <p:cNvSpPr txBox="1">
            <a:spLocks noChangeArrowheads="1"/>
          </p:cNvSpPr>
          <p:nvPr/>
        </p:nvSpPr>
        <p:spPr bwMode="auto">
          <a:xfrm>
            <a:off x="5072063" y="1589088"/>
            <a:ext cx="2343150" cy="2835275"/>
          </a:xfrm>
          <a:prstGeom prst="rect">
            <a:avLst/>
          </a:prstGeom>
          <a:noFill/>
          <a:ln w="9525">
            <a:noFill/>
            <a:miter lim="800000"/>
            <a:headEnd/>
            <a:tailEnd/>
          </a:ln>
        </p:spPr>
        <p:txBody>
          <a:bodyPr wrap="none">
            <a:spAutoFit/>
          </a:bodyPr>
          <a:lstStyle/>
          <a:p>
            <a:pPr eaLnBrk="0" hangingPunct="0"/>
            <a:r>
              <a:rPr lang="en-US" sz="2000" b="0">
                <a:latin typeface="Comic Sans MS" pitchFamily="66" charset="0"/>
              </a:rPr>
              <a:t>Consegna a dest.</a:t>
            </a:r>
          </a:p>
          <a:p>
            <a:pPr eaLnBrk="0" hangingPunct="0"/>
            <a:endParaRPr lang="en-US" sz="2000" b="0">
              <a:latin typeface="Comic Sans MS" pitchFamily="66" charset="0"/>
            </a:endParaRPr>
          </a:p>
          <a:p>
            <a:pPr eaLnBrk="0" hangingPunct="0"/>
            <a:r>
              <a:rPr lang="en-US" sz="2000" b="0">
                <a:latin typeface="Comic Sans MS" pitchFamily="66" charset="0"/>
              </a:rPr>
              <a:t>Controllo </a:t>
            </a:r>
          </a:p>
          <a:p>
            <a:pPr eaLnBrk="0" hangingPunct="0"/>
            <a:r>
              <a:rPr lang="en-US" sz="2000" b="0">
                <a:latin typeface="Comic Sans MS" pitchFamily="66" charset="0"/>
              </a:rPr>
              <a:t>destinazione (uff.</a:t>
            </a:r>
          </a:p>
          <a:p>
            <a:pPr eaLnBrk="0" hangingPunct="0"/>
            <a:r>
              <a:rPr lang="en-US" sz="2000" b="0">
                <a:latin typeface="Comic Sans MS" pitchFamily="66" charset="0"/>
              </a:rPr>
              <a:t>postale di dest.)</a:t>
            </a:r>
          </a:p>
          <a:p>
            <a:pPr eaLnBrk="0" hangingPunct="0"/>
            <a:endParaRPr lang="en-US" sz="2000" b="0">
              <a:latin typeface="Comic Sans MS" pitchFamily="66" charset="0"/>
            </a:endParaRPr>
          </a:p>
          <a:p>
            <a:pPr eaLnBrk="0" hangingPunct="0"/>
            <a:r>
              <a:rPr lang="en-US" sz="2000" b="0">
                <a:latin typeface="Comic Sans MS" pitchFamily="66" charset="0"/>
              </a:rPr>
              <a:t>Consegna a ufficio</a:t>
            </a:r>
          </a:p>
          <a:p>
            <a:pPr eaLnBrk="0" hangingPunct="0"/>
            <a:r>
              <a:rPr lang="en-US" sz="2000" b="0">
                <a:latin typeface="Comic Sans MS" pitchFamily="66" charset="0"/>
              </a:rPr>
              <a:t>di destinazione</a:t>
            </a:r>
          </a:p>
          <a:p>
            <a:pPr eaLnBrk="0" hangingPunct="0"/>
            <a:endParaRPr lang="en-US" sz="2000" b="0">
              <a:latin typeface="Comic Sans MS" pitchFamily="66" charset="0"/>
            </a:endParaRPr>
          </a:p>
        </p:txBody>
      </p:sp>
      <p:sp>
        <p:nvSpPr>
          <p:cNvPr id="60425" name="Text Box 7"/>
          <p:cNvSpPr txBox="1">
            <a:spLocks noChangeArrowheads="1"/>
          </p:cNvSpPr>
          <p:nvPr/>
        </p:nvSpPr>
        <p:spPr bwMode="auto">
          <a:xfrm>
            <a:off x="3059113" y="4437063"/>
            <a:ext cx="2647950" cy="396875"/>
          </a:xfrm>
          <a:prstGeom prst="rect">
            <a:avLst/>
          </a:prstGeom>
          <a:noFill/>
          <a:ln w="9525">
            <a:noFill/>
            <a:miter lim="800000"/>
            <a:headEnd/>
            <a:tailEnd/>
          </a:ln>
        </p:spPr>
        <p:txBody>
          <a:bodyPr wrap="none">
            <a:spAutoFit/>
          </a:bodyPr>
          <a:lstStyle/>
          <a:p>
            <a:pPr eaLnBrk="0" hangingPunct="0"/>
            <a:r>
              <a:rPr lang="en-US" sz="2000" b="0">
                <a:latin typeface="Comic Sans MS" pitchFamily="66" charset="0"/>
              </a:rPr>
              <a:t>Spedizione effettiva</a:t>
            </a:r>
          </a:p>
        </p:txBody>
      </p:sp>
      <p:sp>
        <p:nvSpPr>
          <p:cNvPr id="60426" name="Freeform 8"/>
          <p:cNvSpPr>
            <a:spLocks/>
          </p:cNvSpPr>
          <p:nvPr/>
        </p:nvSpPr>
        <p:spPr bwMode="auto">
          <a:xfrm>
            <a:off x="1042988" y="1587500"/>
            <a:ext cx="6499225" cy="3251200"/>
          </a:xfrm>
          <a:custGeom>
            <a:avLst/>
            <a:gdLst>
              <a:gd name="T0" fmla="*/ 0 w 4100"/>
              <a:gd name="T1" fmla="*/ 0 h 2072"/>
              <a:gd name="T2" fmla="*/ 2147483647 w 4100"/>
              <a:gd name="T3" fmla="*/ 2147483647 h 2072"/>
              <a:gd name="T4" fmla="*/ 2147483647 w 4100"/>
              <a:gd name="T5" fmla="*/ 2147483647 h 2072"/>
              <a:gd name="T6" fmla="*/ 2147483647 w 4100"/>
              <a:gd name="T7" fmla="*/ 2147483647 h 2072"/>
              <a:gd name="T8" fmla="*/ 2147483647 w 4100"/>
              <a:gd name="T9" fmla="*/ 2147483647 h 2072"/>
              <a:gd name="T10" fmla="*/ 2147483647 w 4100"/>
              <a:gd name="T11" fmla="*/ 2147483647 h 2072"/>
              <a:gd name="T12" fmla="*/ 0 60000 65536"/>
              <a:gd name="T13" fmla="*/ 0 60000 65536"/>
              <a:gd name="T14" fmla="*/ 0 60000 65536"/>
              <a:gd name="T15" fmla="*/ 0 60000 65536"/>
              <a:gd name="T16" fmla="*/ 0 60000 65536"/>
              <a:gd name="T17" fmla="*/ 0 60000 65536"/>
              <a:gd name="T18" fmla="*/ 0 w 4100"/>
              <a:gd name="T19" fmla="*/ 0 h 2072"/>
              <a:gd name="T20" fmla="*/ 4100 w 4100"/>
              <a:gd name="T21" fmla="*/ 2072 h 2072"/>
            </a:gdLst>
            <a:ahLst/>
            <a:cxnLst>
              <a:cxn ang="T12">
                <a:pos x="T0" y="T1"/>
              </a:cxn>
              <a:cxn ang="T13">
                <a:pos x="T2" y="T3"/>
              </a:cxn>
              <a:cxn ang="T14">
                <a:pos x="T4" y="T5"/>
              </a:cxn>
              <a:cxn ang="T15">
                <a:pos x="T6" y="T7"/>
              </a:cxn>
              <a:cxn ang="T16">
                <a:pos x="T8" y="T9"/>
              </a:cxn>
              <a:cxn ang="T17">
                <a:pos x="T10" y="T11"/>
              </a:cxn>
            </a:cxnLst>
            <a:rect l="T18" t="T19" r="T20" b="T21"/>
            <a:pathLst>
              <a:path w="4100" h="2072">
                <a:moveTo>
                  <a:pt x="0" y="0"/>
                </a:moveTo>
                <a:lnTo>
                  <a:pt x="4" y="1736"/>
                </a:lnTo>
                <a:lnTo>
                  <a:pt x="804" y="2064"/>
                </a:lnTo>
                <a:lnTo>
                  <a:pt x="3468" y="2072"/>
                </a:lnTo>
                <a:lnTo>
                  <a:pt x="4100" y="1736"/>
                </a:lnTo>
                <a:lnTo>
                  <a:pt x="4100" y="96"/>
                </a:lnTo>
              </a:path>
            </a:pathLst>
          </a:custGeom>
          <a:noFill/>
          <a:ln w="38100" cmpd="sng">
            <a:solidFill>
              <a:schemeClr val="accent2"/>
            </a:solidFill>
            <a:round/>
            <a:headEnd type="none" w="med" len="med"/>
            <a:tailEnd type="triangle" w="med" len="med"/>
          </a:ln>
        </p:spPr>
        <p:txBody>
          <a:bodyPr wrap="none" anchor="ctr"/>
          <a:lstStyle/>
          <a:p>
            <a:endParaRPr lang="it-IT"/>
          </a:p>
        </p:txBody>
      </p:sp>
      <p:sp>
        <p:nvSpPr>
          <p:cNvPr id="60427" name="Line 9"/>
          <p:cNvSpPr>
            <a:spLocks noChangeShapeType="1"/>
          </p:cNvSpPr>
          <p:nvPr/>
        </p:nvSpPr>
        <p:spPr bwMode="auto">
          <a:xfrm>
            <a:off x="4219575" y="1809750"/>
            <a:ext cx="800100" cy="0"/>
          </a:xfrm>
          <a:prstGeom prst="line">
            <a:avLst/>
          </a:prstGeom>
          <a:noFill/>
          <a:ln w="38100">
            <a:solidFill>
              <a:schemeClr val="accent2"/>
            </a:solidFill>
            <a:prstDash val="sysDot"/>
            <a:round/>
            <a:headEnd type="triangle" w="med" len="med"/>
            <a:tailEnd type="triangle" w="med" len="med"/>
          </a:ln>
        </p:spPr>
        <p:txBody>
          <a:bodyPr/>
          <a:lstStyle/>
          <a:p>
            <a:endParaRPr lang="it-IT"/>
          </a:p>
        </p:txBody>
      </p:sp>
      <p:sp>
        <p:nvSpPr>
          <p:cNvPr id="60428" name="Line 10"/>
          <p:cNvSpPr>
            <a:spLocks noChangeShapeType="1"/>
          </p:cNvSpPr>
          <p:nvPr/>
        </p:nvSpPr>
        <p:spPr bwMode="auto">
          <a:xfrm>
            <a:off x="4219575" y="2457450"/>
            <a:ext cx="800100" cy="0"/>
          </a:xfrm>
          <a:prstGeom prst="line">
            <a:avLst/>
          </a:prstGeom>
          <a:noFill/>
          <a:ln w="38100">
            <a:solidFill>
              <a:schemeClr val="accent2"/>
            </a:solidFill>
            <a:prstDash val="sysDot"/>
            <a:round/>
            <a:headEnd type="triangle" w="med" len="med"/>
            <a:tailEnd type="triangle" w="med" len="med"/>
          </a:ln>
        </p:spPr>
        <p:txBody>
          <a:bodyPr/>
          <a:lstStyle/>
          <a:p>
            <a:endParaRPr lang="it-IT"/>
          </a:p>
        </p:txBody>
      </p:sp>
      <p:sp>
        <p:nvSpPr>
          <p:cNvPr id="60429" name="Line 11"/>
          <p:cNvSpPr>
            <a:spLocks noChangeShapeType="1"/>
          </p:cNvSpPr>
          <p:nvPr/>
        </p:nvSpPr>
        <p:spPr bwMode="auto">
          <a:xfrm>
            <a:off x="4238625" y="3600450"/>
            <a:ext cx="800100" cy="0"/>
          </a:xfrm>
          <a:prstGeom prst="line">
            <a:avLst/>
          </a:prstGeom>
          <a:noFill/>
          <a:ln w="38100">
            <a:solidFill>
              <a:schemeClr val="accent2"/>
            </a:solidFill>
            <a:prstDash val="sysDot"/>
            <a:round/>
            <a:headEnd type="triangle" w="med" len="med"/>
            <a:tailEnd type="triangle" w="med" len="med"/>
          </a:ln>
        </p:spPr>
        <p:txBody>
          <a:bodyPr/>
          <a:lstStyle/>
          <a:p>
            <a:endParaRPr lang="it-IT"/>
          </a:p>
        </p:txBody>
      </p:sp>
      <p:sp>
        <p:nvSpPr>
          <p:cNvPr id="60430" name="Line 13"/>
          <p:cNvSpPr>
            <a:spLocks noChangeShapeType="1"/>
          </p:cNvSpPr>
          <p:nvPr/>
        </p:nvSpPr>
        <p:spPr bwMode="auto">
          <a:xfrm>
            <a:off x="2339975" y="4005263"/>
            <a:ext cx="576263" cy="576262"/>
          </a:xfrm>
          <a:prstGeom prst="line">
            <a:avLst/>
          </a:prstGeom>
          <a:noFill/>
          <a:ln w="28575">
            <a:solidFill>
              <a:srgbClr val="0099CC"/>
            </a:solidFill>
            <a:prstDash val="sysDot"/>
            <a:round/>
            <a:headEnd/>
            <a:tailEnd type="triangle" w="med" len="med"/>
          </a:ln>
        </p:spPr>
        <p:txBody>
          <a:bodyPr wrap="none" anchor="ctr"/>
          <a:lstStyle/>
          <a:p>
            <a:endParaRPr lang="it-IT"/>
          </a:p>
        </p:txBody>
      </p:sp>
      <p:sp>
        <p:nvSpPr>
          <p:cNvPr id="60431" name="Line 14"/>
          <p:cNvSpPr>
            <a:spLocks noChangeShapeType="1"/>
          </p:cNvSpPr>
          <p:nvPr/>
        </p:nvSpPr>
        <p:spPr bwMode="auto">
          <a:xfrm flipV="1">
            <a:off x="5724525" y="4149725"/>
            <a:ext cx="574675" cy="503238"/>
          </a:xfrm>
          <a:prstGeom prst="line">
            <a:avLst/>
          </a:prstGeom>
          <a:noFill/>
          <a:ln w="28575">
            <a:solidFill>
              <a:srgbClr val="0099CC"/>
            </a:solidFill>
            <a:prstDash val="sysDot"/>
            <a:round/>
            <a:headEnd/>
            <a:tailEnd type="triangle" w="med" len="me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89" name="Rectangle 13"/>
          <p:cNvSpPr>
            <a:spLocks noGrp="1" noChangeArrowheads="1"/>
          </p:cNvSpPr>
          <p:nvPr>
            <p:ph type="title"/>
          </p:nvPr>
        </p:nvSpPr>
        <p:spPr/>
        <p:txBody>
          <a:bodyPr/>
          <a:lstStyle/>
          <a:p>
            <a:pPr eaLnBrk="1" hangingPunct="1">
              <a:defRPr/>
            </a:pPr>
            <a:r>
              <a:rPr lang="en-US" smtClean="0">
                <a:effectLst>
                  <a:outerShdw blurRad="38100" dist="38100" dir="2700000" algn="tl">
                    <a:srgbClr val="C0C0C0"/>
                  </a:outerShdw>
                </a:effectLst>
              </a:rPr>
              <a:t>Servizio postale: una prospettiva diversa</a:t>
            </a:r>
          </a:p>
        </p:txBody>
      </p:sp>
      <p:sp>
        <p:nvSpPr>
          <p:cNvPr id="61446" name="Rectangle 3"/>
          <p:cNvSpPr>
            <a:spLocks noGrp="1" noChangeArrowheads="1"/>
          </p:cNvSpPr>
          <p:nvPr>
            <p:ph type="body" idx="4294967295"/>
          </p:nvPr>
        </p:nvSpPr>
        <p:spPr>
          <a:xfrm>
            <a:off x="606425" y="4876800"/>
            <a:ext cx="7781925" cy="1390650"/>
          </a:xfrm>
        </p:spPr>
        <p:txBody>
          <a:bodyPr/>
          <a:lstStyle/>
          <a:p>
            <a:pPr eaLnBrk="1" hangingPunct="1">
              <a:buFont typeface="Wingdings" pitchFamily="2" charset="2"/>
              <a:buNone/>
            </a:pPr>
            <a:r>
              <a:rPr lang="en-US" sz="2000" smtClean="0">
                <a:solidFill>
                  <a:srgbClr val="FF0000"/>
                </a:solidFill>
              </a:rPr>
              <a:t>Strati: </a:t>
            </a:r>
            <a:r>
              <a:rPr lang="en-US" sz="2000" smtClean="0"/>
              <a:t>ogni strato implementa un servizio</a:t>
            </a:r>
            <a:endParaRPr lang="en-US" smtClean="0"/>
          </a:p>
          <a:p>
            <a:pPr lvl="1" eaLnBrk="1" hangingPunct="1"/>
            <a:r>
              <a:rPr lang="en-US" smtClean="0"/>
              <a:t>Mediante funzionalità interne</a:t>
            </a:r>
          </a:p>
          <a:p>
            <a:pPr lvl="1" eaLnBrk="1" hangingPunct="1"/>
            <a:r>
              <a:rPr lang="en-US" smtClean="0"/>
              <a:t>Usando i servizi messi a disposizione dagli strati inferiori</a:t>
            </a:r>
          </a:p>
        </p:txBody>
      </p:sp>
      <p:sp>
        <p:nvSpPr>
          <p:cNvPr id="61447" name="Text Box 4"/>
          <p:cNvSpPr txBox="1">
            <a:spLocks noChangeArrowheads="1"/>
          </p:cNvSpPr>
          <p:nvPr/>
        </p:nvSpPr>
        <p:spPr bwMode="auto">
          <a:xfrm>
            <a:off x="1254125" y="1865313"/>
            <a:ext cx="2855913" cy="2225675"/>
          </a:xfrm>
          <a:prstGeom prst="rect">
            <a:avLst/>
          </a:prstGeom>
          <a:noFill/>
          <a:ln w="9525">
            <a:noFill/>
            <a:miter lim="800000"/>
            <a:headEnd/>
            <a:tailEnd/>
          </a:ln>
        </p:spPr>
        <p:txBody>
          <a:bodyPr>
            <a:spAutoFit/>
          </a:bodyPr>
          <a:lstStyle/>
          <a:p>
            <a:pPr eaLnBrk="0" hangingPunct="0"/>
            <a:r>
              <a:rPr lang="en-US" sz="2000" b="0">
                <a:latin typeface="Comic Sans MS" pitchFamily="66" charset="0"/>
              </a:rPr>
              <a:t>Lettera (consegna)</a:t>
            </a:r>
          </a:p>
          <a:p>
            <a:pPr eaLnBrk="0" hangingPunct="0"/>
            <a:endParaRPr lang="en-US" sz="2000" b="0">
              <a:latin typeface="Comic Sans MS" pitchFamily="66" charset="0"/>
            </a:endParaRPr>
          </a:p>
          <a:p>
            <a:pPr eaLnBrk="0" hangingPunct="0"/>
            <a:r>
              <a:rPr lang="en-US" sz="2000" b="0">
                <a:latin typeface="Comic Sans MS" pitchFamily="66" charset="0"/>
              </a:rPr>
              <a:t>Controllo destinazione</a:t>
            </a:r>
          </a:p>
          <a:p>
            <a:pPr eaLnBrk="0" hangingPunct="0"/>
            <a:r>
              <a:rPr lang="en-US" sz="2000" b="0">
                <a:latin typeface="Comic Sans MS" pitchFamily="66" charset="0"/>
              </a:rPr>
              <a:t>(consegna a corriere)</a:t>
            </a:r>
          </a:p>
          <a:p>
            <a:pPr eaLnBrk="0" hangingPunct="0"/>
            <a:endParaRPr lang="en-US" sz="2000" b="0">
              <a:latin typeface="Comic Sans MS" pitchFamily="66" charset="0"/>
            </a:endParaRPr>
          </a:p>
          <a:p>
            <a:pPr eaLnBrk="0" hangingPunct="0"/>
            <a:r>
              <a:rPr lang="en-US" sz="2000" b="0">
                <a:latin typeface="Comic Sans MS" pitchFamily="66" charset="0"/>
              </a:rPr>
              <a:t>Corriere</a:t>
            </a:r>
          </a:p>
          <a:p>
            <a:pPr eaLnBrk="0" hangingPunct="0"/>
            <a:endParaRPr lang="en-US" sz="2000" b="0">
              <a:latin typeface="Comic Sans MS" pitchFamily="66" charset="0"/>
            </a:endParaRPr>
          </a:p>
        </p:txBody>
      </p:sp>
      <p:sp>
        <p:nvSpPr>
          <p:cNvPr id="61448" name="Text Box 5"/>
          <p:cNvSpPr txBox="1">
            <a:spLocks noChangeArrowheads="1"/>
          </p:cNvSpPr>
          <p:nvPr/>
        </p:nvSpPr>
        <p:spPr bwMode="auto">
          <a:xfrm>
            <a:off x="4441825" y="1836738"/>
            <a:ext cx="2895600" cy="1920875"/>
          </a:xfrm>
          <a:prstGeom prst="rect">
            <a:avLst/>
          </a:prstGeom>
          <a:noFill/>
          <a:ln w="9525">
            <a:noFill/>
            <a:miter lim="800000"/>
            <a:headEnd/>
            <a:tailEnd/>
          </a:ln>
        </p:spPr>
        <p:txBody>
          <a:bodyPr>
            <a:spAutoFit/>
          </a:bodyPr>
          <a:lstStyle/>
          <a:p>
            <a:pPr eaLnBrk="0" hangingPunct="0"/>
            <a:r>
              <a:rPr lang="en-US" sz="2000" b="0">
                <a:latin typeface="Comic Sans MS" pitchFamily="66" charset="0"/>
              </a:rPr>
              <a:t>Lettera (cons. a dest.)</a:t>
            </a:r>
          </a:p>
          <a:p>
            <a:pPr eaLnBrk="0" hangingPunct="0"/>
            <a:endParaRPr lang="en-US" sz="2000" b="0">
              <a:latin typeface="Comic Sans MS" pitchFamily="66" charset="0"/>
            </a:endParaRPr>
          </a:p>
          <a:p>
            <a:pPr eaLnBrk="0" hangingPunct="0"/>
            <a:r>
              <a:rPr lang="en-US" sz="2000" b="0">
                <a:latin typeface="Comic Sans MS" pitchFamily="66" charset="0"/>
              </a:rPr>
              <a:t>Controllo destinazione</a:t>
            </a:r>
          </a:p>
          <a:p>
            <a:pPr eaLnBrk="0" hangingPunct="0"/>
            <a:r>
              <a:rPr lang="en-US" sz="2000" b="0">
                <a:latin typeface="Comic Sans MS" pitchFamily="66" charset="0"/>
              </a:rPr>
              <a:t>(ric. da corriere)</a:t>
            </a:r>
          </a:p>
          <a:p>
            <a:pPr eaLnBrk="0" hangingPunct="0"/>
            <a:endParaRPr lang="en-US" sz="2000" b="0">
              <a:latin typeface="Comic Sans MS" pitchFamily="66" charset="0"/>
            </a:endParaRPr>
          </a:p>
          <a:p>
            <a:pPr eaLnBrk="0" hangingPunct="0"/>
            <a:r>
              <a:rPr lang="en-US" sz="2000" b="0">
                <a:latin typeface="Comic Sans MS" pitchFamily="66" charset="0"/>
              </a:rPr>
              <a:t>Corriere (consegna)</a:t>
            </a:r>
          </a:p>
        </p:txBody>
      </p:sp>
      <p:sp>
        <p:nvSpPr>
          <p:cNvPr id="61449" name="Rectangle 6"/>
          <p:cNvSpPr>
            <a:spLocks noChangeArrowheads="1"/>
          </p:cNvSpPr>
          <p:nvPr/>
        </p:nvSpPr>
        <p:spPr bwMode="auto">
          <a:xfrm>
            <a:off x="1181100" y="1828800"/>
            <a:ext cx="6124575" cy="542925"/>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1450" name="Rectangle 7"/>
          <p:cNvSpPr>
            <a:spLocks noChangeArrowheads="1"/>
          </p:cNvSpPr>
          <p:nvPr/>
        </p:nvSpPr>
        <p:spPr bwMode="auto">
          <a:xfrm>
            <a:off x="1181100" y="2425700"/>
            <a:ext cx="6124575" cy="704850"/>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1451" name="Rectangle 8"/>
          <p:cNvSpPr>
            <a:spLocks noChangeArrowheads="1"/>
          </p:cNvSpPr>
          <p:nvPr/>
        </p:nvSpPr>
        <p:spPr bwMode="auto">
          <a:xfrm>
            <a:off x="1177925" y="3254375"/>
            <a:ext cx="6124575" cy="542925"/>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1452" name="Rectangle 9"/>
          <p:cNvSpPr>
            <a:spLocks noChangeArrowheads="1"/>
          </p:cNvSpPr>
          <p:nvPr/>
        </p:nvSpPr>
        <p:spPr bwMode="auto">
          <a:xfrm>
            <a:off x="1177925" y="3873500"/>
            <a:ext cx="6124575" cy="542925"/>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1453" name="Text Box 10"/>
          <p:cNvSpPr txBox="1">
            <a:spLocks noChangeArrowheads="1"/>
          </p:cNvSpPr>
          <p:nvPr/>
        </p:nvSpPr>
        <p:spPr bwMode="auto">
          <a:xfrm>
            <a:off x="2089150" y="3922713"/>
            <a:ext cx="3902075" cy="457200"/>
          </a:xfrm>
          <a:prstGeom prst="rect">
            <a:avLst/>
          </a:prstGeom>
          <a:noFill/>
          <a:ln w="9525">
            <a:noFill/>
            <a:miter lim="800000"/>
            <a:headEnd/>
            <a:tailEnd/>
          </a:ln>
        </p:spPr>
        <p:txBody>
          <a:bodyPr wrap="none">
            <a:spAutoFit/>
          </a:bodyPr>
          <a:lstStyle/>
          <a:p>
            <a:pPr eaLnBrk="0" hangingPunct="0"/>
            <a:r>
              <a:rPr lang="it-IT" sz="2400" b="0">
                <a:latin typeface="Comic Sans MS" pitchFamily="66" charset="0"/>
              </a:rPr>
              <a:t>Trasporto (aereo, treno...)</a:t>
            </a:r>
            <a:endParaRPr lang="en-GB" sz="2400" b="0">
              <a:latin typeface="Comic Sans MS" pitchFamily="66" charset="0"/>
            </a:endParaRPr>
          </a:p>
        </p:txBody>
      </p:sp>
      <p:sp>
        <p:nvSpPr>
          <p:cNvPr id="61454" name="Text Box 11"/>
          <p:cNvSpPr txBox="1">
            <a:spLocks noChangeArrowheads="1"/>
          </p:cNvSpPr>
          <p:nvPr/>
        </p:nvSpPr>
        <p:spPr bwMode="auto">
          <a:xfrm>
            <a:off x="1793875" y="1370013"/>
            <a:ext cx="1282700" cy="396875"/>
          </a:xfrm>
          <a:prstGeom prst="rect">
            <a:avLst/>
          </a:prstGeom>
          <a:noFill/>
          <a:ln w="9525">
            <a:noFill/>
            <a:miter lim="800000"/>
            <a:headEnd/>
            <a:tailEnd/>
          </a:ln>
        </p:spPr>
        <p:txBody>
          <a:bodyPr wrap="none">
            <a:spAutoFit/>
          </a:bodyPr>
          <a:lstStyle/>
          <a:p>
            <a:pPr eaLnBrk="0" hangingPunct="0"/>
            <a:r>
              <a:rPr lang="it-IT" sz="2000" b="0">
                <a:solidFill>
                  <a:srgbClr val="FF0000"/>
                </a:solidFill>
                <a:latin typeface="Comic Sans MS" pitchFamily="66" charset="0"/>
              </a:rPr>
              <a:t>Sorgente</a:t>
            </a:r>
            <a:endParaRPr lang="en-GB" sz="2000" b="0">
              <a:solidFill>
                <a:srgbClr val="FF0000"/>
              </a:solidFill>
              <a:latin typeface="Comic Sans MS" pitchFamily="66" charset="0"/>
            </a:endParaRPr>
          </a:p>
        </p:txBody>
      </p:sp>
      <p:sp>
        <p:nvSpPr>
          <p:cNvPr id="61455" name="Text Box 12"/>
          <p:cNvSpPr txBox="1">
            <a:spLocks noChangeArrowheads="1"/>
          </p:cNvSpPr>
          <p:nvPr/>
        </p:nvSpPr>
        <p:spPr bwMode="auto">
          <a:xfrm>
            <a:off x="5022850" y="1389063"/>
            <a:ext cx="1698625" cy="396875"/>
          </a:xfrm>
          <a:prstGeom prst="rect">
            <a:avLst/>
          </a:prstGeom>
          <a:noFill/>
          <a:ln w="9525">
            <a:noFill/>
            <a:miter lim="800000"/>
            <a:headEnd/>
            <a:tailEnd/>
          </a:ln>
        </p:spPr>
        <p:txBody>
          <a:bodyPr wrap="none">
            <a:spAutoFit/>
          </a:bodyPr>
          <a:lstStyle/>
          <a:p>
            <a:pPr eaLnBrk="0" hangingPunct="0"/>
            <a:r>
              <a:rPr lang="it-IT" sz="2000" b="0">
                <a:solidFill>
                  <a:srgbClr val="FF0000"/>
                </a:solidFill>
                <a:latin typeface="Comic Sans MS" pitchFamily="66" charset="0"/>
              </a:rPr>
              <a:t>Destinazione</a:t>
            </a:r>
            <a:endParaRPr lang="en-GB" sz="2000" b="0">
              <a:solidFill>
                <a:srgbClr val="FF0000"/>
              </a:solidFill>
              <a:latin typeface="Comic Sans MS" pitchFamily="66" charset="0"/>
            </a:endParaRPr>
          </a:p>
        </p:txBody>
      </p:sp>
    </p:spTree>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02" name="Rectangle 2"/>
          <p:cNvSpPr>
            <a:spLocks noGrp="1" noChangeArrowheads="1"/>
          </p:cNvSpPr>
          <p:nvPr>
            <p:ph type="title"/>
          </p:nvPr>
        </p:nvSpPr>
        <p:spPr/>
        <p:txBody>
          <a:bodyPr/>
          <a:lstStyle/>
          <a:p>
            <a:pPr eaLnBrk="1" hangingPunct="1">
              <a:defRPr/>
            </a:pPr>
            <a:r>
              <a:rPr lang="en-US" sz="2400" smtClean="0">
                <a:effectLst>
                  <a:outerShdw blurRad="38100" dist="38100" dir="2700000" algn="tl">
                    <a:srgbClr val="C0C0C0"/>
                  </a:outerShdw>
                </a:effectLst>
              </a:rPr>
              <a:t>Stratificazione del servizio postale</a:t>
            </a:r>
            <a:endParaRPr lang="en-US" smtClean="0">
              <a:effectLst>
                <a:outerShdw blurRad="38100" dist="38100" dir="2700000" algn="tl">
                  <a:srgbClr val="C0C0C0"/>
                </a:outerShdw>
              </a:effectLst>
            </a:endParaRPr>
          </a:p>
        </p:txBody>
      </p:sp>
      <p:sp>
        <p:nvSpPr>
          <p:cNvPr id="62470" name="Text Box 3"/>
          <p:cNvSpPr txBox="1">
            <a:spLocks noChangeArrowheads="1"/>
          </p:cNvSpPr>
          <p:nvPr/>
        </p:nvSpPr>
        <p:spPr bwMode="auto">
          <a:xfrm>
            <a:off x="1343025" y="1955800"/>
            <a:ext cx="5830888" cy="2530475"/>
          </a:xfrm>
          <a:prstGeom prst="rect">
            <a:avLst/>
          </a:prstGeom>
          <a:noFill/>
          <a:ln w="9525">
            <a:noFill/>
            <a:miter lim="800000"/>
            <a:headEnd/>
            <a:tailEnd/>
          </a:ln>
        </p:spPr>
        <p:txBody>
          <a:bodyPr>
            <a:spAutoFit/>
          </a:bodyPr>
          <a:lstStyle/>
          <a:p>
            <a:pPr eaLnBrk="0" hangingPunct="0"/>
            <a:r>
              <a:rPr lang="en-US" sz="2000" b="0">
                <a:latin typeface="Comic Sans MS" pitchFamily="66" charset="0"/>
              </a:rPr>
              <a:t>Consegna da mittente a destinatario</a:t>
            </a:r>
          </a:p>
          <a:p>
            <a:pPr eaLnBrk="0" hangingPunct="0"/>
            <a:endParaRPr lang="en-US" sz="2000" b="0">
              <a:latin typeface="Comic Sans MS" pitchFamily="66" charset="0"/>
            </a:endParaRPr>
          </a:p>
          <a:p>
            <a:pPr eaLnBrk="0" hangingPunct="0"/>
            <a:r>
              <a:rPr lang="en-US" sz="2000" b="0">
                <a:latin typeface="Comic Sans MS" pitchFamily="66" charset="0"/>
              </a:rPr>
              <a:t>Consegna da ufficio postale sorgente a ufficio postale di destinazione</a:t>
            </a:r>
          </a:p>
          <a:p>
            <a:pPr eaLnBrk="0" hangingPunct="0"/>
            <a:endParaRPr lang="en-US" sz="2000" b="0">
              <a:latin typeface="Comic Sans MS" pitchFamily="66" charset="0"/>
            </a:endParaRPr>
          </a:p>
          <a:p>
            <a:pPr eaLnBrk="0" hangingPunct="0"/>
            <a:r>
              <a:rPr lang="en-US" sz="2000" b="0">
                <a:latin typeface="Comic Sans MS" pitchFamily="66" charset="0"/>
              </a:rPr>
              <a:t>Trasferimento da sede locale a sede destinazione del corriere</a:t>
            </a:r>
          </a:p>
          <a:p>
            <a:pPr eaLnBrk="0" hangingPunct="0"/>
            <a:endParaRPr lang="en-US" sz="2000" b="0">
              <a:latin typeface="Comic Sans MS" pitchFamily="66" charset="0"/>
            </a:endParaRPr>
          </a:p>
        </p:txBody>
      </p:sp>
      <p:sp>
        <p:nvSpPr>
          <p:cNvPr id="62471" name="Text Box 4"/>
          <p:cNvSpPr txBox="1">
            <a:spLocks noChangeArrowheads="1"/>
          </p:cNvSpPr>
          <p:nvPr/>
        </p:nvSpPr>
        <p:spPr bwMode="auto">
          <a:xfrm>
            <a:off x="1565275" y="4613275"/>
            <a:ext cx="5392738" cy="396875"/>
          </a:xfrm>
          <a:prstGeom prst="rect">
            <a:avLst/>
          </a:prstGeom>
          <a:noFill/>
          <a:ln w="9525">
            <a:noFill/>
            <a:miter lim="800000"/>
            <a:headEnd/>
            <a:tailEnd/>
          </a:ln>
        </p:spPr>
        <p:txBody>
          <a:bodyPr>
            <a:spAutoFit/>
          </a:bodyPr>
          <a:lstStyle/>
          <a:p>
            <a:pPr algn="ctr" eaLnBrk="0" hangingPunct="0"/>
            <a:r>
              <a:rPr lang="en-US" sz="2000" b="0">
                <a:latin typeface="Comic Sans MS" pitchFamily="66" charset="0"/>
              </a:rPr>
              <a:t>Trasporto</a:t>
            </a:r>
          </a:p>
        </p:txBody>
      </p:sp>
      <p:sp>
        <p:nvSpPr>
          <p:cNvPr id="62472" name="Rectangle 5"/>
          <p:cNvSpPr>
            <a:spLocks noChangeArrowheads="1"/>
          </p:cNvSpPr>
          <p:nvPr/>
        </p:nvSpPr>
        <p:spPr bwMode="auto">
          <a:xfrm>
            <a:off x="1270000" y="1881188"/>
            <a:ext cx="6045200" cy="533400"/>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2473" name="Rectangle 6"/>
          <p:cNvSpPr>
            <a:spLocks noChangeArrowheads="1"/>
          </p:cNvSpPr>
          <p:nvPr/>
        </p:nvSpPr>
        <p:spPr bwMode="auto">
          <a:xfrm>
            <a:off x="1270000" y="2478088"/>
            <a:ext cx="6054725" cy="742950"/>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2474" name="Rectangle 7"/>
          <p:cNvSpPr>
            <a:spLocks noChangeArrowheads="1"/>
          </p:cNvSpPr>
          <p:nvPr/>
        </p:nvSpPr>
        <p:spPr bwMode="auto">
          <a:xfrm>
            <a:off x="1247775" y="3287713"/>
            <a:ext cx="6064250" cy="876300"/>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2475" name="Rectangle 8"/>
          <p:cNvSpPr>
            <a:spLocks noChangeArrowheads="1"/>
          </p:cNvSpPr>
          <p:nvPr/>
        </p:nvSpPr>
        <p:spPr bwMode="auto">
          <a:xfrm>
            <a:off x="1231900" y="4357688"/>
            <a:ext cx="6045200" cy="863600"/>
          </a:xfrm>
          <a:prstGeom prst="rect">
            <a:avLst/>
          </a:prstGeom>
          <a:noFill/>
          <a:ln w="28575">
            <a:solidFill>
              <a:schemeClr val="accent2"/>
            </a:solidFill>
            <a:miter lim="800000"/>
            <a:headEnd/>
            <a:tailEnd/>
          </a:ln>
        </p:spPr>
        <p:txBody>
          <a:bodyPr wrap="none" anchor="ctr"/>
          <a:lstStyle/>
          <a:p>
            <a:pPr algn="ctr"/>
            <a:endParaRPr lang="it-IT" sz="2400" b="0">
              <a:latin typeface="Times New Roman" pitchFamily="18" charset="0"/>
            </a:endParaRPr>
          </a:p>
        </p:txBody>
      </p:sp>
      <p:sp>
        <p:nvSpPr>
          <p:cNvPr id="62476" name="Line 13"/>
          <p:cNvSpPr>
            <a:spLocks noChangeShapeType="1"/>
          </p:cNvSpPr>
          <p:nvPr/>
        </p:nvSpPr>
        <p:spPr bwMode="auto">
          <a:xfrm>
            <a:off x="1335088" y="1706563"/>
            <a:ext cx="5951537" cy="0"/>
          </a:xfrm>
          <a:prstGeom prst="line">
            <a:avLst/>
          </a:prstGeom>
          <a:noFill/>
          <a:ln w="57150">
            <a:solidFill>
              <a:srgbClr val="FF0000"/>
            </a:solidFill>
            <a:round/>
            <a:headEnd type="triangle" w="med" len="med"/>
            <a:tailEnd type="triangle" w="med" len="med"/>
          </a:ln>
        </p:spPr>
        <p:txBody>
          <a:bodyPr/>
          <a:lstStyle/>
          <a:p>
            <a:endParaRPr lang="it-IT"/>
          </a:p>
        </p:txBody>
      </p:sp>
    </p:spTree>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3" name="Rectangle 8"/>
          <p:cNvSpPr>
            <a:spLocks noGrp="1" noChangeArrowheads="1"/>
          </p:cNvSpPr>
          <p:nvPr>
            <p:ph type="title"/>
          </p:nvPr>
        </p:nvSpPr>
        <p:spPr/>
        <p:txBody>
          <a:bodyPr/>
          <a:lstStyle/>
          <a:p>
            <a:r>
              <a:rPr lang="en-US" smtClean="0"/>
              <a:t>Perché la stratificazione?</a:t>
            </a:r>
          </a:p>
        </p:txBody>
      </p:sp>
      <p:sp>
        <p:nvSpPr>
          <p:cNvPr id="63494" name="Rectangle 9"/>
          <p:cNvSpPr>
            <a:spLocks noGrp="1" noChangeArrowheads="1"/>
          </p:cNvSpPr>
          <p:nvPr>
            <p:ph type="body" idx="4294967295"/>
          </p:nvPr>
        </p:nvSpPr>
        <p:spPr/>
        <p:txBody>
          <a:bodyPr/>
          <a:lstStyle/>
          <a:p>
            <a:r>
              <a:rPr lang="en-US" smtClean="0"/>
              <a:t>I sistemi sono complessi:</a:t>
            </a:r>
          </a:p>
          <a:p>
            <a:r>
              <a:rPr lang="en-US" smtClean="0"/>
              <a:t>La stratificazione permette una più facile organizzazione e individuazione delle funzionalità</a:t>
            </a:r>
          </a:p>
          <a:p>
            <a:r>
              <a:rPr lang="en-US" smtClean="0"/>
              <a:t>La modularità facilita la manutenzione e la modifica dei sistemi</a:t>
            </a:r>
          </a:p>
          <a:p>
            <a:pPr lvl="1"/>
            <a:r>
              <a:rPr lang="en-US" smtClean="0"/>
              <a:t>La modifica dell’implementazione dei servizi resi da uno strato è trasparente, purchè non si modifichi l’interfaccia</a:t>
            </a:r>
          </a:p>
          <a:p>
            <a:pPr lvl="1"/>
            <a:r>
              <a:rPr lang="en-US" smtClean="0"/>
              <a:t>Es., cambiare il corriere non altera il funzionamento complessivo del servizio postale </a:t>
            </a:r>
          </a:p>
          <a:p>
            <a:r>
              <a:rPr lang="en-US" smtClean="0"/>
              <a:t>Ogni  livello espone le interfacce ma nasconde la sua implementazione</a:t>
            </a:r>
          </a:p>
        </p:txBody>
      </p:sp>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9"/>
          <p:cNvSpPr>
            <a:spLocks noGrp="1" noChangeArrowheads="1"/>
          </p:cNvSpPr>
          <p:nvPr>
            <p:ph type="title"/>
          </p:nvPr>
        </p:nvSpPr>
        <p:spPr/>
        <p:txBody>
          <a:bodyPr/>
          <a:lstStyle/>
          <a:p>
            <a:r>
              <a:rPr lang="en-GB" smtClean="0"/>
              <a:t>ISO: il modello di riferimento OSI</a:t>
            </a:r>
          </a:p>
        </p:txBody>
      </p:sp>
      <p:sp>
        <p:nvSpPr>
          <p:cNvPr id="64515" name="Rectangle 10"/>
          <p:cNvSpPr>
            <a:spLocks noGrp="1" noChangeArrowheads="1"/>
          </p:cNvSpPr>
          <p:nvPr>
            <p:ph type="body" idx="1"/>
          </p:nvPr>
        </p:nvSpPr>
        <p:spPr/>
        <p:txBody>
          <a:bodyPr/>
          <a:lstStyle/>
          <a:p>
            <a:r>
              <a:rPr lang="en-GB" smtClean="0"/>
              <a:t>Introdotto nel 1984 dalla International Organization for Standardization (ISO) per fornire un modello di riferimento che rendesse possibile a prodotti di differenti venditori di coesistere e  interoperare in una rete. </a:t>
            </a:r>
          </a:p>
          <a:p>
            <a:r>
              <a:rPr lang="en-GB" smtClean="0"/>
              <a:t>Il modello OSI dice cosa (WHAT) bisogna fare per inviare dati da una  applicazione su un computer, attraverso una rete, ad una applicazione su un altro computer, ma non dice come (HOW) farlo. </a:t>
            </a:r>
            <a:endParaRPr lang="en-IE" smtClean="0"/>
          </a:p>
          <a:p>
            <a:r>
              <a:rPr lang="en-IE" smtClean="0"/>
              <a:t>Ogni </a:t>
            </a:r>
            <a:r>
              <a:rPr lang="en-GB" smtClean="0"/>
              <a:t>layer nel modello OSI comunica con tre altri layers: quello superiore, quello inferiore, e il layer pari grado del partner remoto. </a:t>
            </a:r>
            <a:endParaRPr lang="en-IE" smtClean="0"/>
          </a:p>
        </p:txBody>
      </p:sp>
    </p:spTree>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1" name="Rectangle 10"/>
          <p:cNvSpPr>
            <a:spLocks noGrp="1" noChangeArrowheads="1"/>
          </p:cNvSpPr>
          <p:nvPr>
            <p:ph type="title"/>
          </p:nvPr>
        </p:nvSpPr>
        <p:spPr/>
        <p:txBody>
          <a:bodyPr/>
          <a:lstStyle/>
          <a:p>
            <a:r>
              <a:rPr lang="en-GB" smtClean="0"/>
              <a:t>Modello ISO/OSI</a:t>
            </a:r>
          </a:p>
        </p:txBody>
      </p:sp>
      <p:sp>
        <p:nvSpPr>
          <p:cNvPr id="65542" name="Rectangle 11"/>
          <p:cNvSpPr>
            <a:spLocks noGrp="1" noChangeArrowheads="1"/>
          </p:cNvSpPr>
          <p:nvPr>
            <p:ph type="body" idx="4294967295"/>
          </p:nvPr>
        </p:nvSpPr>
        <p:spPr/>
        <p:txBody>
          <a:bodyPr/>
          <a:lstStyle/>
          <a:p>
            <a:r>
              <a:rPr lang="en-GB" smtClean="0"/>
              <a:t>Nel modello OSI sono previsti 7 livelli</a:t>
            </a:r>
          </a:p>
          <a:p>
            <a:r>
              <a:rPr lang="en-GB" smtClean="0"/>
              <a:t>3 LIVELLI DI RETE</a:t>
            </a:r>
          </a:p>
          <a:p>
            <a:pPr lvl="1"/>
            <a:r>
              <a:rPr lang="en-GB" smtClean="0"/>
              <a:t>fisico, </a:t>
            </a:r>
          </a:p>
          <a:p>
            <a:pPr lvl="1"/>
            <a:r>
              <a:rPr lang="en-GB" smtClean="0"/>
              <a:t>link, </a:t>
            </a:r>
          </a:p>
          <a:p>
            <a:pPr lvl="1"/>
            <a:r>
              <a:rPr lang="en-GB" smtClean="0"/>
              <a:t>rete</a:t>
            </a:r>
          </a:p>
          <a:p>
            <a:r>
              <a:rPr lang="en-GB" smtClean="0"/>
              <a:t>4 LIVELLI DI UTENTE</a:t>
            </a:r>
          </a:p>
          <a:p>
            <a:pPr lvl="1"/>
            <a:r>
              <a:rPr lang="en-GB" smtClean="0"/>
              <a:t>trasporto, </a:t>
            </a:r>
          </a:p>
          <a:p>
            <a:pPr lvl="1"/>
            <a:r>
              <a:rPr lang="en-GB" smtClean="0"/>
              <a:t>sessione, </a:t>
            </a:r>
          </a:p>
          <a:p>
            <a:pPr lvl="1"/>
            <a:r>
              <a:rPr lang="en-GB" smtClean="0"/>
              <a:t>presentazione, </a:t>
            </a:r>
          </a:p>
          <a:p>
            <a:pPr lvl="1"/>
            <a:r>
              <a:rPr lang="en-GB" smtClean="0"/>
              <a:t>applicazione</a:t>
            </a:r>
          </a:p>
        </p:txBody>
      </p:sp>
      <p:sp>
        <p:nvSpPr>
          <p:cNvPr id="65543" name="Line 4"/>
          <p:cNvSpPr>
            <a:spLocks noChangeShapeType="1"/>
          </p:cNvSpPr>
          <p:nvPr/>
        </p:nvSpPr>
        <p:spPr bwMode="auto">
          <a:xfrm>
            <a:off x="5867400" y="2292350"/>
            <a:ext cx="0" cy="1223963"/>
          </a:xfrm>
          <a:prstGeom prst="line">
            <a:avLst/>
          </a:prstGeom>
          <a:noFill/>
          <a:ln w="76200">
            <a:solidFill>
              <a:srgbClr val="66FF33"/>
            </a:solidFill>
            <a:prstDash val="sysDot"/>
            <a:round/>
            <a:headEnd/>
            <a:tailEnd type="triangle" w="med" len="med"/>
          </a:ln>
        </p:spPr>
        <p:txBody>
          <a:bodyPr/>
          <a:lstStyle/>
          <a:p>
            <a:endParaRPr lang="it-IT"/>
          </a:p>
        </p:txBody>
      </p:sp>
      <p:sp>
        <p:nvSpPr>
          <p:cNvPr id="65544" name="Line 5"/>
          <p:cNvSpPr>
            <a:spLocks noChangeShapeType="1"/>
          </p:cNvSpPr>
          <p:nvPr/>
        </p:nvSpPr>
        <p:spPr bwMode="auto">
          <a:xfrm>
            <a:off x="5867400" y="3876675"/>
            <a:ext cx="0" cy="1657350"/>
          </a:xfrm>
          <a:prstGeom prst="line">
            <a:avLst/>
          </a:prstGeom>
          <a:noFill/>
          <a:ln w="76200">
            <a:solidFill>
              <a:srgbClr val="FF3300"/>
            </a:solidFill>
            <a:prstDash val="sysDot"/>
            <a:round/>
            <a:headEnd/>
            <a:tailEnd type="triangle" w="med" len="med"/>
          </a:ln>
        </p:spPr>
        <p:txBody>
          <a:bodyPr/>
          <a:lstStyle/>
          <a:p>
            <a:endParaRPr lang="it-IT"/>
          </a:p>
        </p:txBody>
      </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1" name="Rectangle 3"/>
          <p:cNvSpPr>
            <a:spLocks noChangeArrowheads="1"/>
          </p:cNvSpPr>
          <p:nvPr/>
        </p:nvSpPr>
        <p:spPr bwMode="auto">
          <a:xfrm>
            <a:off x="4865688" y="1773238"/>
            <a:ext cx="2432050" cy="550862"/>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Applicazione</a:t>
            </a:r>
          </a:p>
        </p:txBody>
      </p:sp>
      <p:sp>
        <p:nvSpPr>
          <p:cNvPr id="196612" name="Rectangle 4"/>
          <p:cNvSpPr>
            <a:spLocks noChangeArrowheads="1"/>
          </p:cNvSpPr>
          <p:nvPr/>
        </p:nvSpPr>
        <p:spPr bwMode="auto">
          <a:xfrm>
            <a:off x="4865688" y="2336800"/>
            <a:ext cx="2432050" cy="552450"/>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Presentazione</a:t>
            </a:r>
          </a:p>
        </p:txBody>
      </p:sp>
      <p:sp>
        <p:nvSpPr>
          <p:cNvPr id="196613" name="Rectangle 5"/>
          <p:cNvSpPr>
            <a:spLocks noChangeArrowheads="1"/>
          </p:cNvSpPr>
          <p:nvPr/>
        </p:nvSpPr>
        <p:spPr bwMode="auto">
          <a:xfrm>
            <a:off x="4865688" y="2901950"/>
            <a:ext cx="2432050" cy="550863"/>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Sessione</a:t>
            </a:r>
          </a:p>
        </p:txBody>
      </p:sp>
      <p:sp>
        <p:nvSpPr>
          <p:cNvPr id="196614" name="Rectangle 6"/>
          <p:cNvSpPr>
            <a:spLocks noChangeArrowheads="1"/>
          </p:cNvSpPr>
          <p:nvPr/>
        </p:nvSpPr>
        <p:spPr bwMode="auto">
          <a:xfrm>
            <a:off x="4865688" y="3465513"/>
            <a:ext cx="2432050" cy="552450"/>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Trasporto</a:t>
            </a:r>
          </a:p>
        </p:txBody>
      </p:sp>
      <p:sp>
        <p:nvSpPr>
          <p:cNvPr id="196615" name="Rectangle 7"/>
          <p:cNvSpPr>
            <a:spLocks noChangeArrowheads="1"/>
          </p:cNvSpPr>
          <p:nvPr/>
        </p:nvSpPr>
        <p:spPr bwMode="auto">
          <a:xfrm>
            <a:off x="4865688" y="4030663"/>
            <a:ext cx="2432050" cy="550862"/>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Rete</a:t>
            </a:r>
          </a:p>
        </p:txBody>
      </p:sp>
      <p:sp>
        <p:nvSpPr>
          <p:cNvPr id="196616" name="Rectangle 8"/>
          <p:cNvSpPr>
            <a:spLocks noChangeArrowheads="1"/>
          </p:cNvSpPr>
          <p:nvPr/>
        </p:nvSpPr>
        <p:spPr bwMode="auto">
          <a:xfrm>
            <a:off x="4865688" y="4594225"/>
            <a:ext cx="2432050" cy="552450"/>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Data Link</a:t>
            </a:r>
          </a:p>
        </p:txBody>
      </p:sp>
      <p:sp>
        <p:nvSpPr>
          <p:cNvPr id="196617" name="Rectangle 9"/>
          <p:cNvSpPr>
            <a:spLocks noChangeArrowheads="1"/>
          </p:cNvSpPr>
          <p:nvPr/>
        </p:nvSpPr>
        <p:spPr bwMode="auto">
          <a:xfrm>
            <a:off x="4865688" y="5159375"/>
            <a:ext cx="2432050" cy="550863"/>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Fisico</a:t>
            </a:r>
          </a:p>
        </p:txBody>
      </p:sp>
      <p:sp>
        <p:nvSpPr>
          <p:cNvPr id="66572" name="Rectangle 10"/>
          <p:cNvSpPr>
            <a:spLocks noChangeArrowheads="1"/>
          </p:cNvSpPr>
          <p:nvPr/>
        </p:nvSpPr>
        <p:spPr bwMode="auto">
          <a:xfrm>
            <a:off x="4513263" y="2398713"/>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6</a:t>
            </a:r>
          </a:p>
        </p:txBody>
      </p:sp>
      <p:sp>
        <p:nvSpPr>
          <p:cNvPr id="66573" name="Rectangle 11"/>
          <p:cNvSpPr>
            <a:spLocks noChangeArrowheads="1"/>
          </p:cNvSpPr>
          <p:nvPr/>
        </p:nvSpPr>
        <p:spPr bwMode="auto">
          <a:xfrm>
            <a:off x="4513263" y="3016250"/>
            <a:ext cx="265112" cy="461963"/>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5</a:t>
            </a:r>
          </a:p>
        </p:txBody>
      </p:sp>
      <p:sp>
        <p:nvSpPr>
          <p:cNvPr id="66574" name="Rectangle 12"/>
          <p:cNvSpPr>
            <a:spLocks noChangeArrowheads="1"/>
          </p:cNvSpPr>
          <p:nvPr/>
        </p:nvSpPr>
        <p:spPr bwMode="auto">
          <a:xfrm>
            <a:off x="4513263" y="3527425"/>
            <a:ext cx="265112" cy="461963"/>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4</a:t>
            </a:r>
          </a:p>
        </p:txBody>
      </p:sp>
      <p:sp>
        <p:nvSpPr>
          <p:cNvPr id="66575" name="Rectangle 13"/>
          <p:cNvSpPr>
            <a:spLocks noChangeArrowheads="1"/>
          </p:cNvSpPr>
          <p:nvPr/>
        </p:nvSpPr>
        <p:spPr bwMode="auto">
          <a:xfrm>
            <a:off x="4513263" y="4090988"/>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3</a:t>
            </a:r>
          </a:p>
        </p:txBody>
      </p:sp>
      <p:sp>
        <p:nvSpPr>
          <p:cNvPr id="66576" name="Rectangle 14"/>
          <p:cNvSpPr>
            <a:spLocks noChangeArrowheads="1"/>
          </p:cNvSpPr>
          <p:nvPr/>
        </p:nvSpPr>
        <p:spPr bwMode="auto">
          <a:xfrm>
            <a:off x="4513263" y="4656138"/>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2</a:t>
            </a:r>
          </a:p>
        </p:txBody>
      </p:sp>
      <p:sp>
        <p:nvSpPr>
          <p:cNvPr id="66577" name="Rectangle 15"/>
          <p:cNvSpPr>
            <a:spLocks noChangeArrowheads="1"/>
          </p:cNvSpPr>
          <p:nvPr/>
        </p:nvSpPr>
        <p:spPr bwMode="auto">
          <a:xfrm>
            <a:off x="4513263" y="5219700"/>
            <a:ext cx="265112" cy="461963"/>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1</a:t>
            </a:r>
          </a:p>
        </p:txBody>
      </p:sp>
      <p:sp>
        <p:nvSpPr>
          <p:cNvPr id="66578" name="Rectangle 16"/>
          <p:cNvSpPr>
            <a:spLocks noGrp="1" noChangeArrowheads="1"/>
          </p:cNvSpPr>
          <p:nvPr>
            <p:ph type="body" idx="4294967295"/>
          </p:nvPr>
        </p:nvSpPr>
        <p:spPr>
          <a:xfrm>
            <a:off x="515938" y="2060575"/>
            <a:ext cx="2997200" cy="3546475"/>
          </a:xfrm>
        </p:spPr>
        <p:txBody>
          <a:bodyPr lIns="87313" tIns="42863" rIns="87313" bIns="42863"/>
          <a:lstStyle/>
          <a:p>
            <a:pPr marL="814388" lvl="1" indent="-325438" defTabSz="727075" eaLnBrk="1" hangingPunct="1"/>
            <a:r>
              <a:rPr lang="en-GB" smtClean="0"/>
              <a:t>ISO: </a:t>
            </a:r>
          </a:p>
          <a:p>
            <a:pPr marL="814388" lvl="1" indent="-325438" defTabSz="727075" eaLnBrk="1" hangingPunct="1">
              <a:buFontTx/>
              <a:buNone/>
            </a:pPr>
            <a:r>
              <a:rPr lang="en-GB" smtClean="0"/>
              <a:t>	International Standard Organization</a:t>
            </a:r>
          </a:p>
          <a:p>
            <a:pPr marL="814388" lvl="1" indent="-325438" defTabSz="727075" eaLnBrk="1" hangingPunct="1">
              <a:buFontTx/>
              <a:buNone/>
            </a:pPr>
            <a:endParaRPr lang="en-GB" smtClean="0"/>
          </a:p>
          <a:p>
            <a:pPr marL="814388" lvl="1" indent="-325438" defTabSz="727075" eaLnBrk="1" hangingPunct="1"/>
            <a:r>
              <a:rPr lang="en-GB" smtClean="0"/>
              <a:t>OSI: </a:t>
            </a:r>
          </a:p>
          <a:p>
            <a:pPr marL="814388" lvl="1" indent="-325438" defTabSz="727075" eaLnBrk="1" hangingPunct="1">
              <a:buFontTx/>
              <a:buNone/>
            </a:pPr>
            <a:r>
              <a:rPr lang="en-GB" smtClean="0"/>
              <a:t>	Open Systems Interconnection</a:t>
            </a:r>
          </a:p>
        </p:txBody>
      </p:sp>
      <p:sp>
        <p:nvSpPr>
          <p:cNvPr id="66579" name="Rectangle 17"/>
          <p:cNvSpPr>
            <a:spLocks noChangeArrowheads="1"/>
          </p:cNvSpPr>
          <p:nvPr/>
        </p:nvSpPr>
        <p:spPr bwMode="auto">
          <a:xfrm>
            <a:off x="4513263" y="1833563"/>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7</a:t>
            </a:r>
          </a:p>
        </p:txBody>
      </p:sp>
      <p:sp>
        <p:nvSpPr>
          <p:cNvPr id="196626" name="Rectangle 18"/>
          <p:cNvSpPr>
            <a:spLocks noGrp="1" noChangeArrowheads="1"/>
          </p:cNvSpPr>
          <p:nvPr>
            <p:ph type="title"/>
          </p:nvPr>
        </p:nvSpPr>
        <p:spPr/>
        <p:txBody>
          <a:bodyPr/>
          <a:lstStyle/>
          <a:p>
            <a:pPr eaLnBrk="1" hangingPunct="1">
              <a:defRPr/>
            </a:pPr>
            <a:r>
              <a:rPr lang="en-GB" smtClean="0">
                <a:effectLst>
                  <a:outerShdw blurRad="38100" dist="38100" dir="2700000" algn="tl">
                    <a:srgbClr val="C0C0C0"/>
                  </a:outerShdw>
                </a:effectLst>
              </a:rPr>
              <a:t>ISO: il modello di riferimento OSI</a:t>
            </a:r>
          </a:p>
        </p:txBody>
      </p:sp>
    </p:spTree>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Rectangle 30"/>
          <p:cNvSpPr>
            <a:spLocks noGrp="1" noChangeArrowheads="1"/>
          </p:cNvSpPr>
          <p:nvPr>
            <p:ph type="title"/>
          </p:nvPr>
        </p:nvSpPr>
        <p:spPr/>
        <p:txBody>
          <a:bodyPr/>
          <a:lstStyle/>
          <a:p>
            <a:r>
              <a:rPr lang="en-GB" smtClean="0"/>
              <a:t>Livello Fisico</a:t>
            </a:r>
          </a:p>
        </p:txBody>
      </p:sp>
      <p:sp>
        <p:nvSpPr>
          <p:cNvPr id="67590" name="Rectangle 31"/>
          <p:cNvSpPr>
            <a:spLocks noGrp="1" noChangeArrowheads="1"/>
          </p:cNvSpPr>
          <p:nvPr>
            <p:ph type="body" idx="4294967295"/>
          </p:nvPr>
        </p:nvSpPr>
        <p:spPr>
          <a:xfrm>
            <a:off x="457200" y="1484313"/>
            <a:ext cx="7229475" cy="4752975"/>
          </a:xfrm>
        </p:spPr>
        <p:txBody>
          <a:bodyPr/>
          <a:lstStyle/>
          <a:p>
            <a:pPr>
              <a:buFont typeface="Wingdings" pitchFamily="2" charset="2"/>
              <a:buNone/>
            </a:pPr>
            <a:r>
              <a:rPr lang="en-GB" dirty="0" err="1" smtClean="0"/>
              <a:t>Compito</a:t>
            </a:r>
            <a:r>
              <a:rPr lang="en-GB" dirty="0" smtClean="0"/>
              <a:t>: </a:t>
            </a:r>
            <a:r>
              <a:rPr lang="en-GB" dirty="0" err="1" smtClean="0"/>
              <a:t>trasmettere</a:t>
            </a:r>
            <a:r>
              <a:rPr lang="en-GB" dirty="0" smtClean="0"/>
              <a:t> </a:t>
            </a:r>
            <a:r>
              <a:rPr lang="en-GB" dirty="0" err="1" smtClean="0"/>
              <a:t>sequenze</a:t>
            </a:r>
            <a:r>
              <a:rPr lang="en-GB" dirty="0" smtClean="0"/>
              <a:t> </a:t>
            </a:r>
            <a:r>
              <a:rPr lang="en-GB" dirty="0" err="1" smtClean="0"/>
              <a:t>binarie</a:t>
            </a:r>
            <a:r>
              <a:rPr lang="en-GB" dirty="0" smtClean="0"/>
              <a:t> (bit) </a:t>
            </a:r>
            <a:r>
              <a:rPr lang="en-GB" dirty="0" err="1" smtClean="0"/>
              <a:t>sul</a:t>
            </a:r>
            <a:r>
              <a:rPr lang="en-GB" dirty="0" smtClean="0"/>
              <a:t> </a:t>
            </a:r>
            <a:r>
              <a:rPr lang="en-GB" dirty="0" err="1" smtClean="0"/>
              <a:t>canale</a:t>
            </a:r>
            <a:r>
              <a:rPr lang="en-GB" dirty="0" smtClean="0"/>
              <a:t> </a:t>
            </a:r>
            <a:r>
              <a:rPr lang="en-GB" dirty="0" err="1" smtClean="0"/>
              <a:t>trasmissivo</a:t>
            </a:r>
            <a:endParaRPr lang="en-GB" dirty="0" smtClean="0"/>
          </a:p>
          <a:p>
            <a:r>
              <a:rPr lang="en-GB" dirty="0" smtClean="0"/>
              <a:t>Lo standard </a:t>
            </a:r>
            <a:r>
              <a:rPr lang="en-GB" dirty="0" err="1" smtClean="0"/>
              <a:t>prescrive</a:t>
            </a:r>
            <a:endParaRPr lang="en-GB" dirty="0" smtClean="0"/>
          </a:p>
          <a:p>
            <a:pPr lvl="1"/>
            <a:r>
              <a:rPr lang="en-GB" dirty="0" smtClean="0"/>
              <a:t>le </a:t>
            </a:r>
            <a:r>
              <a:rPr lang="en-GB" dirty="0" err="1" smtClean="0"/>
              <a:t>caratteristiche</a:t>
            </a:r>
            <a:r>
              <a:rPr lang="en-GB" dirty="0" smtClean="0"/>
              <a:t> </a:t>
            </a:r>
            <a:r>
              <a:rPr lang="en-GB" dirty="0" err="1" smtClean="0"/>
              <a:t>fisiche</a:t>
            </a:r>
            <a:r>
              <a:rPr lang="en-GB" dirty="0" smtClean="0"/>
              <a:t> </a:t>
            </a:r>
            <a:r>
              <a:rPr lang="en-GB" dirty="0" err="1" smtClean="0"/>
              <a:t>dell’interfaccia</a:t>
            </a:r>
            <a:r>
              <a:rPr lang="en-GB" dirty="0" smtClean="0"/>
              <a:t> e del mezzo </a:t>
            </a:r>
          </a:p>
          <a:p>
            <a:pPr lvl="1"/>
            <a:r>
              <a:rPr lang="en-GB" dirty="0" err="1" smtClean="0"/>
              <a:t>codifica</a:t>
            </a:r>
            <a:r>
              <a:rPr lang="en-GB" dirty="0" smtClean="0"/>
              <a:t> per </a:t>
            </a:r>
            <a:r>
              <a:rPr lang="en-GB" dirty="0" err="1" smtClean="0"/>
              <a:t>rappresentare</a:t>
            </a:r>
            <a:r>
              <a:rPr lang="en-GB" dirty="0" smtClean="0"/>
              <a:t> </a:t>
            </a:r>
            <a:r>
              <a:rPr lang="en-GB" dirty="0" err="1" smtClean="0"/>
              <a:t>i</a:t>
            </a:r>
            <a:r>
              <a:rPr lang="en-GB" dirty="0" smtClean="0"/>
              <a:t> bit </a:t>
            </a:r>
          </a:p>
          <a:p>
            <a:pPr lvl="1"/>
            <a:r>
              <a:rPr lang="en-GB" dirty="0" err="1" smtClean="0"/>
              <a:t>frequenza</a:t>
            </a:r>
            <a:r>
              <a:rPr lang="en-GB" dirty="0" smtClean="0"/>
              <a:t> </a:t>
            </a:r>
            <a:r>
              <a:rPr lang="en-GB" dirty="0" err="1" smtClean="0"/>
              <a:t>dei</a:t>
            </a:r>
            <a:r>
              <a:rPr lang="en-GB" dirty="0" smtClean="0"/>
              <a:t> </a:t>
            </a:r>
            <a:r>
              <a:rPr lang="en-GB" dirty="0" err="1" smtClean="0"/>
              <a:t>dati</a:t>
            </a:r>
            <a:endParaRPr lang="en-GB" dirty="0" smtClean="0"/>
          </a:p>
          <a:p>
            <a:pPr lvl="1"/>
            <a:r>
              <a:rPr lang="en-GB" dirty="0" err="1" smtClean="0"/>
              <a:t>configurazione</a:t>
            </a:r>
            <a:r>
              <a:rPr lang="en-GB" dirty="0" smtClean="0"/>
              <a:t> </a:t>
            </a:r>
            <a:r>
              <a:rPr lang="en-GB" dirty="0" err="1" smtClean="0"/>
              <a:t>della</a:t>
            </a:r>
            <a:r>
              <a:rPr lang="en-GB" dirty="0" smtClean="0"/>
              <a:t> </a:t>
            </a:r>
            <a:r>
              <a:rPr lang="en-GB" dirty="0" err="1" smtClean="0"/>
              <a:t>linea</a:t>
            </a:r>
            <a:endParaRPr lang="en-GB" dirty="0" smtClean="0"/>
          </a:p>
          <a:p>
            <a:pPr lvl="1"/>
            <a:r>
              <a:rPr lang="en-GB" dirty="0" err="1" smtClean="0"/>
              <a:t>topologia</a:t>
            </a:r>
            <a:endParaRPr lang="en-GB" dirty="0" smtClean="0"/>
          </a:p>
          <a:p>
            <a:pPr lvl="1"/>
            <a:r>
              <a:rPr lang="en-GB" dirty="0" err="1" smtClean="0"/>
              <a:t>modalità</a:t>
            </a:r>
            <a:r>
              <a:rPr lang="en-GB" dirty="0" smtClean="0"/>
              <a:t> </a:t>
            </a:r>
            <a:r>
              <a:rPr lang="en-GB" dirty="0" err="1" smtClean="0"/>
              <a:t>di</a:t>
            </a:r>
            <a:r>
              <a:rPr lang="en-GB" dirty="0" smtClean="0"/>
              <a:t> </a:t>
            </a:r>
            <a:r>
              <a:rPr lang="en-GB" dirty="0" err="1" smtClean="0"/>
              <a:t>trasmissione</a:t>
            </a:r>
            <a:r>
              <a:rPr lang="en-GB" dirty="0" smtClean="0"/>
              <a:t> (HD, FD)</a:t>
            </a:r>
          </a:p>
          <a:p>
            <a:pPr lvl="1"/>
            <a:r>
              <a:rPr lang="en-GB" dirty="0" smtClean="0"/>
              <a:t>la forma e la </a:t>
            </a:r>
            <a:r>
              <a:rPr lang="en-GB" dirty="0" err="1" smtClean="0"/>
              <a:t>dimensione</a:t>
            </a:r>
            <a:r>
              <a:rPr lang="en-GB" dirty="0" smtClean="0"/>
              <a:t> </a:t>
            </a:r>
            <a:r>
              <a:rPr lang="en-GB" dirty="0" err="1" smtClean="0"/>
              <a:t>dei</a:t>
            </a:r>
            <a:r>
              <a:rPr lang="en-GB" dirty="0" smtClean="0"/>
              <a:t> </a:t>
            </a:r>
            <a:r>
              <a:rPr lang="en-GB" dirty="0" err="1" smtClean="0"/>
              <a:t>connettori</a:t>
            </a:r>
            <a:r>
              <a:rPr lang="en-GB" dirty="0" smtClean="0"/>
              <a:t> </a:t>
            </a:r>
          </a:p>
          <a:p>
            <a:pPr lvl="1"/>
            <a:r>
              <a:rPr lang="en-GB" dirty="0" smtClean="0"/>
              <a:t>la </a:t>
            </a:r>
            <a:r>
              <a:rPr lang="en-GB" dirty="0" err="1" smtClean="0"/>
              <a:t>sincronizzazione</a:t>
            </a:r>
            <a:r>
              <a:rPr lang="en-GB" dirty="0" smtClean="0"/>
              <a:t> </a:t>
            </a:r>
            <a:r>
              <a:rPr lang="en-GB" dirty="0" err="1" smtClean="0"/>
              <a:t>dei</a:t>
            </a:r>
            <a:r>
              <a:rPr lang="en-GB" dirty="0" smtClean="0"/>
              <a:t> bit </a:t>
            </a:r>
          </a:p>
          <a:p>
            <a:pPr lvl="1"/>
            <a:endParaRPr lang="en-GB" dirty="0" smtClean="0"/>
          </a:p>
        </p:txBody>
      </p:sp>
      <p:grpSp>
        <p:nvGrpSpPr>
          <p:cNvPr id="67591" name="Group 7"/>
          <p:cNvGrpSpPr>
            <a:grpSpLocks/>
          </p:cNvGrpSpPr>
          <p:nvPr/>
        </p:nvGrpSpPr>
        <p:grpSpPr bwMode="auto">
          <a:xfrm>
            <a:off x="7464425" y="1581150"/>
            <a:ext cx="1281113" cy="519113"/>
            <a:chOff x="4846" y="103"/>
            <a:chExt cx="807" cy="327"/>
          </a:xfrm>
        </p:grpSpPr>
        <p:sp>
          <p:nvSpPr>
            <p:cNvPr id="67611" name="AutoShape 8"/>
            <p:cNvSpPr>
              <a:spLocks noChangeArrowheads="1"/>
            </p:cNvSpPr>
            <p:nvPr/>
          </p:nvSpPr>
          <p:spPr bwMode="auto">
            <a:xfrm>
              <a:off x="4846" y="103"/>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12" name="Text Box 9"/>
            <p:cNvSpPr txBox="1">
              <a:spLocks noChangeArrowheads="1"/>
            </p:cNvSpPr>
            <p:nvPr/>
          </p:nvSpPr>
          <p:spPr bwMode="auto">
            <a:xfrm>
              <a:off x="4846" y="103"/>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67592" name="Group 10"/>
          <p:cNvGrpSpPr>
            <a:grpSpLocks/>
          </p:cNvGrpSpPr>
          <p:nvPr/>
        </p:nvGrpSpPr>
        <p:grpSpPr bwMode="auto">
          <a:xfrm>
            <a:off x="7464425" y="2114550"/>
            <a:ext cx="1281113" cy="519113"/>
            <a:chOff x="4846" y="439"/>
            <a:chExt cx="807" cy="327"/>
          </a:xfrm>
        </p:grpSpPr>
        <p:sp>
          <p:nvSpPr>
            <p:cNvPr id="67609" name="AutoShape 11"/>
            <p:cNvSpPr>
              <a:spLocks noChangeArrowheads="1"/>
            </p:cNvSpPr>
            <p:nvPr/>
          </p:nvSpPr>
          <p:spPr bwMode="auto">
            <a:xfrm>
              <a:off x="4846" y="439"/>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10" name="Text Box 12"/>
            <p:cNvSpPr txBox="1">
              <a:spLocks noChangeArrowheads="1"/>
            </p:cNvSpPr>
            <p:nvPr/>
          </p:nvSpPr>
          <p:spPr bwMode="auto">
            <a:xfrm>
              <a:off x="4846" y="439"/>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67593" name="Group 13"/>
          <p:cNvGrpSpPr>
            <a:grpSpLocks/>
          </p:cNvGrpSpPr>
          <p:nvPr/>
        </p:nvGrpSpPr>
        <p:grpSpPr bwMode="auto">
          <a:xfrm>
            <a:off x="7464425" y="2647950"/>
            <a:ext cx="1281113" cy="519113"/>
            <a:chOff x="4846" y="775"/>
            <a:chExt cx="807" cy="327"/>
          </a:xfrm>
        </p:grpSpPr>
        <p:sp>
          <p:nvSpPr>
            <p:cNvPr id="67607" name="AutoShape 14"/>
            <p:cNvSpPr>
              <a:spLocks noChangeArrowheads="1"/>
            </p:cNvSpPr>
            <p:nvPr/>
          </p:nvSpPr>
          <p:spPr bwMode="auto">
            <a:xfrm>
              <a:off x="4846" y="775"/>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08" name="Text Box 15"/>
            <p:cNvSpPr txBox="1">
              <a:spLocks noChangeArrowheads="1"/>
            </p:cNvSpPr>
            <p:nvPr/>
          </p:nvSpPr>
          <p:spPr bwMode="auto">
            <a:xfrm>
              <a:off x="4846" y="775"/>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67594" name="Group 16"/>
          <p:cNvGrpSpPr>
            <a:grpSpLocks/>
          </p:cNvGrpSpPr>
          <p:nvPr/>
        </p:nvGrpSpPr>
        <p:grpSpPr bwMode="auto">
          <a:xfrm>
            <a:off x="7464425" y="3181350"/>
            <a:ext cx="1281113" cy="519113"/>
            <a:chOff x="4846" y="1111"/>
            <a:chExt cx="807" cy="327"/>
          </a:xfrm>
        </p:grpSpPr>
        <p:sp>
          <p:nvSpPr>
            <p:cNvPr id="67605" name="AutoShape 17"/>
            <p:cNvSpPr>
              <a:spLocks noChangeArrowheads="1"/>
            </p:cNvSpPr>
            <p:nvPr/>
          </p:nvSpPr>
          <p:spPr bwMode="auto">
            <a:xfrm>
              <a:off x="4846" y="1111"/>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06" name="Text Box 18"/>
            <p:cNvSpPr txBox="1">
              <a:spLocks noChangeArrowheads="1"/>
            </p:cNvSpPr>
            <p:nvPr/>
          </p:nvSpPr>
          <p:spPr bwMode="auto">
            <a:xfrm>
              <a:off x="4846" y="1111"/>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67595" name="Group 19"/>
          <p:cNvGrpSpPr>
            <a:grpSpLocks/>
          </p:cNvGrpSpPr>
          <p:nvPr/>
        </p:nvGrpSpPr>
        <p:grpSpPr bwMode="auto">
          <a:xfrm>
            <a:off x="7464425" y="3714750"/>
            <a:ext cx="1281113" cy="519113"/>
            <a:chOff x="4846" y="1447"/>
            <a:chExt cx="807" cy="327"/>
          </a:xfrm>
        </p:grpSpPr>
        <p:sp>
          <p:nvSpPr>
            <p:cNvPr id="67603" name="AutoShape 20"/>
            <p:cNvSpPr>
              <a:spLocks noChangeArrowheads="1"/>
            </p:cNvSpPr>
            <p:nvPr/>
          </p:nvSpPr>
          <p:spPr bwMode="auto">
            <a:xfrm>
              <a:off x="4846" y="1447"/>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04" name="Text Box 21"/>
            <p:cNvSpPr txBox="1">
              <a:spLocks noChangeArrowheads="1"/>
            </p:cNvSpPr>
            <p:nvPr/>
          </p:nvSpPr>
          <p:spPr bwMode="auto">
            <a:xfrm>
              <a:off x="4846" y="1447"/>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67596" name="Group 22"/>
          <p:cNvGrpSpPr>
            <a:grpSpLocks/>
          </p:cNvGrpSpPr>
          <p:nvPr/>
        </p:nvGrpSpPr>
        <p:grpSpPr bwMode="auto">
          <a:xfrm>
            <a:off x="7464425" y="4248150"/>
            <a:ext cx="1281113" cy="519113"/>
            <a:chOff x="4846" y="1783"/>
            <a:chExt cx="807" cy="327"/>
          </a:xfrm>
        </p:grpSpPr>
        <p:sp>
          <p:nvSpPr>
            <p:cNvPr id="67601" name="AutoShape 23"/>
            <p:cNvSpPr>
              <a:spLocks noChangeArrowheads="1"/>
            </p:cNvSpPr>
            <p:nvPr/>
          </p:nvSpPr>
          <p:spPr bwMode="auto">
            <a:xfrm>
              <a:off x="4846" y="1783"/>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02" name="Text Box 24"/>
            <p:cNvSpPr txBox="1">
              <a:spLocks noChangeArrowheads="1"/>
            </p:cNvSpPr>
            <p:nvPr/>
          </p:nvSpPr>
          <p:spPr bwMode="auto">
            <a:xfrm>
              <a:off x="4846" y="1783"/>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67597" name="Group 25"/>
          <p:cNvGrpSpPr>
            <a:grpSpLocks/>
          </p:cNvGrpSpPr>
          <p:nvPr/>
        </p:nvGrpSpPr>
        <p:grpSpPr bwMode="auto">
          <a:xfrm>
            <a:off x="7464425" y="4781550"/>
            <a:ext cx="1281113" cy="519113"/>
            <a:chOff x="4846" y="2119"/>
            <a:chExt cx="807" cy="327"/>
          </a:xfrm>
        </p:grpSpPr>
        <p:sp>
          <p:nvSpPr>
            <p:cNvPr id="67599" name="AutoShape 26"/>
            <p:cNvSpPr>
              <a:spLocks noChangeArrowheads="1"/>
            </p:cNvSpPr>
            <p:nvPr/>
          </p:nvSpPr>
          <p:spPr bwMode="auto">
            <a:xfrm>
              <a:off x="4846" y="2119"/>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7600" name="Text Box 27"/>
            <p:cNvSpPr txBox="1">
              <a:spLocks noChangeArrowheads="1"/>
            </p:cNvSpPr>
            <p:nvPr/>
          </p:nvSpPr>
          <p:spPr bwMode="auto">
            <a:xfrm>
              <a:off x="4846" y="2119"/>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
        <p:nvSpPr>
          <p:cNvPr id="67598" name="Freeform 25"/>
          <p:cNvSpPr>
            <a:spLocks/>
          </p:cNvSpPr>
          <p:nvPr/>
        </p:nvSpPr>
        <p:spPr bwMode="auto">
          <a:xfrm>
            <a:off x="1185863" y="5762625"/>
            <a:ext cx="7346950" cy="546100"/>
          </a:xfrm>
          <a:custGeom>
            <a:avLst/>
            <a:gdLst>
              <a:gd name="T0" fmla="*/ 0 w 4628"/>
              <a:gd name="T1" fmla="*/ 2147483647 h 344"/>
              <a:gd name="T2" fmla="*/ 2147483647 w 4628"/>
              <a:gd name="T3" fmla="*/ 2147483647 h 344"/>
              <a:gd name="T4" fmla="*/ 2147483647 w 4628"/>
              <a:gd name="T5" fmla="*/ 2147483647 h 344"/>
              <a:gd name="T6" fmla="*/ 2147483647 w 4628"/>
              <a:gd name="T7" fmla="*/ 2147483647 h 344"/>
              <a:gd name="T8" fmla="*/ 2147483647 w 4628"/>
              <a:gd name="T9" fmla="*/ 2147483647 h 344"/>
              <a:gd name="T10" fmla="*/ 2147483647 w 4628"/>
              <a:gd name="T11" fmla="*/ 2147483647 h 344"/>
              <a:gd name="T12" fmla="*/ 2147483647 w 4628"/>
              <a:gd name="T13" fmla="*/ 2147483647 h 344"/>
              <a:gd name="T14" fmla="*/ 2147483647 w 4628"/>
              <a:gd name="T15" fmla="*/ 2147483647 h 344"/>
              <a:gd name="T16" fmla="*/ 2147483647 w 4628"/>
              <a:gd name="T17" fmla="*/ 2147483647 h 344"/>
              <a:gd name="T18" fmla="*/ 2147483647 w 4628"/>
              <a:gd name="T19" fmla="*/ 2147483647 h 344"/>
              <a:gd name="T20" fmla="*/ 2147483647 w 4628"/>
              <a:gd name="T21" fmla="*/ 0 h 344"/>
              <a:gd name="T22" fmla="*/ 2147483647 w 4628"/>
              <a:gd name="T23" fmla="*/ 0 h 344"/>
              <a:gd name="T24" fmla="*/ 2147483647 w 4628"/>
              <a:gd name="T25" fmla="*/ 2147483647 h 344"/>
              <a:gd name="T26" fmla="*/ 2147483647 w 4628"/>
              <a:gd name="T27" fmla="*/ 2147483647 h 344"/>
              <a:gd name="T28" fmla="*/ 2147483647 w 4628"/>
              <a:gd name="T29" fmla="*/ 2147483647 h 344"/>
              <a:gd name="T30" fmla="*/ 2147483647 w 4628"/>
              <a:gd name="T31" fmla="*/ 2147483647 h 344"/>
              <a:gd name="T32" fmla="*/ 2147483647 w 4628"/>
              <a:gd name="T33" fmla="*/ 2147483647 h 344"/>
              <a:gd name="T34" fmla="*/ 2147483647 w 4628"/>
              <a:gd name="T35" fmla="*/ 2147483647 h 344"/>
              <a:gd name="T36" fmla="*/ 2147483647 w 4628"/>
              <a:gd name="T37" fmla="*/ 0 h 344"/>
              <a:gd name="T38" fmla="*/ 2147483647 w 4628"/>
              <a:gd name="T39" fmla="*/ 0 h 3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628"/>
              <a:gd name="T61" fmla="*/ 0 h 344"/>
              <a:gd name="T62" fmla="*/ 4628 w 4628"/>
              <a:gd name="T63" fmla="*/ 344 h 3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628" h="344">
                <a:moveTo>
                  <a:pt x="0" y="340"/>
                </a:moveTo>
                <a:lnTo>
                  <a:pt x="288" y="340"/>
                </a:lnTo>
                <a:lnTo>
                  <a:pt x="288" y="4"/>
                </a:lnTo>
                <a:lnTo>
                  <a:pt x="572" y="8"/>
                </a:lnTo>
                <a:lnTo>
                  <a:pt x="572" y="340"/>
                </a:lnTo>
                <a:lnTo>
                  <a:pt x="888" y="340"/>
                </a:lnTo>
                <a:lnTo>
                  <a:pt x="888" y="4"/>
                </a:lnTo>
                <a:lnTo>
                  <a:pt x="1688" y="4"/>
                </a:lnTo>
                <a:lnTo>
                  <a:pt x="1688" y="344"/>
                </a:lnTo>
                <a:lnTo>
                  <a:pt x="2020" y="344"/>
                </a:lnTo>
                <a:lnTo>
                  <a:pt x="2020" y="0"/>
                </a:lnTo>
                <a:lnTo>
                  <a:pt x="2356" y="0"/>
                </a:lnTo>
                <a:lnTo>
                  <a:pt x="2356" y="344"/>
                </a:lnTo>
                <a:lnTo>
                  <a:pt x="2672" y="340"/>
                </a:lnTo>
                <a:lnTo>
                  <a:pt x="2672" y="4"/>
                </a:lnTo>
                <a:lnTo>
                  <a:pt x="3360" y="4"/>
                </a:lnTo>
                <a:lnTo>
                  <a:pt x="3360" y="336"/>
                </a:lnTo>
                <a:lnTo>
                  <a:pt x="4116" y="336"/>
                </a:lnTo>
                <a:lnTo>
                  <a:pt x="4116" y="0"/>
                </a:lnTo>
                <a:lnTo>
                  <a:pt x="4628" y="0"/>
                </a:lnTo>
              </a:path>
            </a:pathLst>
          </a:custGeom>
          <a:noFill/>
          <a:ln w="57150" cap="flat" cmpd="sng">
            <a:solidFill>
              <a:srgbClr val="FF0000"/>
            </a:solidFill>
            <a:prstDash val="solid"/>
            <a:round/>
            <a:headEnd type="none" w="med" len="med"/>
            <a:tailEnd type="none" w="med" len="med"/>
          </a:ln>
        </p:spPr>
        <p:txBody>
          <a:bodyPr wrap="none" anchor="ctr"/>
          <a:lstStyle/>
          <a:p>
            <a:endParaRPr lang="it-IT"/>
          </a:p>
        </p:txBody>
      </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38"/>
          <p:cNvSpPr>
            <a:spLocks noGrp="1" noChangeArrowheads="1"/>
          </p:cNvSpPr>
          <p:nvPr>
            <p:ph type="title"/>
          </p:nvPr>
        </p:nvSpPr>
        <p:spPr/>
        <p:txBody>
          <a:bodyPr/>
          <a:lstStyle/>
          <a:p>
            <a:r>
              <a:rPr lang="en-GB" smtClean="0"/>
              <a:t>Livello Dati  (Datalink)</a:t>
            </a:r>
          </a:p>
        </p:txBody>
      </p:sp>
      <p:sp>
        <p:nvSpPr>
          <p:cNvPr id="68614" name="Rectangle 39"/>
          <p:cNvSpPr>
            <a:spLocks noGrp="1" noChangeArrowheads="1"/>
          </p:cNvSpPr>
          <p:nvPr>
            <p:ph type="body" idx="4294967295"/>
          </p:nvPr>
        </p:nvSpPr>
        <p:spPr>
          <a:xfrm>
            <a:off x="457200" y="1484313"/>
            <a:ext cx="7154863" cy="4752975"/>
          </a:xfrm>
        </p:spPr>
        <p:txBody>
          <a:bodyPr/>
          <a:lstStyle/>
          <a:p>
            <a:pPr>
              <a:buFont typeface="Wingdings" pitchFamily="2" charset="2"/>
              <a:buNone/>
            </a:pPr>
            <a:r>
              <a:rPr lang="en-GB" smtClean="0"/>
              <a:t>Compito:  creare trame (frame) e trasmetterle con "sufficiente" affidabilità tra due entità </a:t>
            </a:r>
            <a:r>
              <a:rPr lang="en-GB" smtClean="0">
                <a:solidFill>
                  <a:srgbClr val="FF0000"/>
                </a:solidFill>
              </a:rPr>
              <a:t>direttamente connesse</a:t>
            </a:r>
            <a:r>
              <a:rPr lang="en-GB" smtClean="0"/>
              <a:t>, rilevare errori di trasmissione ed eventualmente correggerli </a:t>
            </a:r>
          </a:p>
          <a:p>
            <a:pPr lvl="1"/>
            <a:r>
              <a:rPr lang="en-GB" smtClean="0"/>
              <a:t>smistamento</a:t>
            </a:r>
          </a:p>
          <a:p>
            <a:pPr lvl="1"/>
            <a:r>
              <a:rPr lang="en-GB" smtClean="0"/>
              <a:t>controllo flusso</a:t>
            </a:r>
          </a:p>
          <a:p>
            <a:pPr lvl="1"/>
            <a:r>
              <a:rPr lang="en-GB" smtClean="0"/>
              <a:t>controllo errore</a:t>
            </a:r>
          </a:p>
          <a:p>
            <a:pPr lvl="1"/>
            <a:r>
              <a:rPr lang="en-GB" smtClean="0"/>
              <a:t>controllo accesso</a:t>
            </a:r>
          </a:p>
          <a:p>
            <a:r>
              <a:rPr lang="en-GB" smtClean="0"/>
              <a:t>Rilevazione e correzione errori</a:t>
            </a:r>
          </a:p>
          <a:p>
            <a:pPr lvl="1"/>
            <a:r>
              <a:rPr lang="en-GB" smtClean="0"/>
              <a:t>codici autocorreggenti, ritrasmissione, etc.</a:t>
            </a:r>
          </a:p>
          <a:p>
            <a:pPr lvl="1"/>
            <a:endParaRPr lang="en-GB" smtClean="0"/>
          </a:p>
        </p:txBody>
      </p:sp>
      <p:grpSp>
        <p:nvGrpSpPr>
          <p:cNvPr id="68615" name="Group 4"/>
          <p:cNvGrpSpPr>
            <a:grpSpLocks/>
          </p:cNvGrpSpPr>
          <p:nvPr/>
        </p:nvGrpSpPr>
        <p:grpSpPr bwMode="auto">
          <a:xfrm>
            <a:off x="7624763" y="1725613"/>
            <a:ext cx="1281112" cy="519112"/>
            <a:chOff x="4803" y="96"/>
            <a:chExt cx="807" cy="327"/>
          </a:xfrm>
        </p:grpSpPr>
        <p:sp>
          <p:nvSpPr>
            <p:cNvPr id="68643" name="AutoShape 5"/>
            <p:cNvSpPr>
              <a:spLocks noChangeArrowheads="1"/>
            </p:cNvSpPr>
            <p:nvPr/>
          </p:nvSpPr>
          <p:spPr bwMode="auto">
            <a:xfrm>
              <a:off x="4803" y="96"/>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44" name="Text Box 6"/>
            <p:cNvSpPr txBox="1">
              <a:spLocks noChangeArrowheads="1"/>
            </p:cNvSpPr>
            <p:nvPr/>
          </p:nvSpPr>
          <p:spPr bwMode="auto">
            <a:xfrm>
              <a:off x="4803" y="96"/>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68616" name="Group 7"/>
          <p:cNvGrpSpPr>
            <a:grpSpLocks/>
          </p:cNvGrpSpPr>
          <p:nvPr/>
        </p:nvGrpSpPr>
        <p:grpSpPr bwMode="auto">
          <a:xfrm>
            <a:off x="7624763" y="2259013"/>
            <a:ext cx="1281112" cy="519112"/>
            <a:chOff x="4803" y="432"/>
            <a:chExt cx="807" cy="327"/>
          </a:xfrm>
        </p:grpSpPr>
        <p:sp>
          <p:nvSpPr>
            <p:cNvPr id="68641" name="AutoShape 8"/>
            <p:cNvSpPr>
              <a:spLocks noChangeArrowheads="1"/>
            </p:cNvSpPr>
            <p:nvPr/>
          </p:nvSpPr>
          <p:spPr bwMode="auto">
            <a:xfrm>
              <a:off x="4803" y="432"/>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42" name="Text Box 9"/>
            <p:cNvSpPr txBox="1">
              <a:spLocks noChangeArrowheads="1"/>
            </p:cNvSpPr>
            <p:nvPr/>
          </p:nvSpPr>
          <p:spPr bwMode="auto">
            <a:xfrm>
              <a:off x="4803" y="432"/>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68617" name="Group 10"/>
          <p:cNvGrpSpPr>
            <a:grpSpLocks/>
          </p:cNvGrpSpPr>
          <p:nvPr/>
        </p:nvGrpSpPr>
        <p:grpSpPr bwMode="auto">
          <a:xfrm>
            <a:off x="7624763" y="2792413"/>
            <a:ext cx="1281112" cy="519112"/>
            <a:chOff x="4803" y="768"/>
            <a:chExt cx="807" cy="327"/>
          </a:xfrm>
        </p:grpSpPr>
        <p:sp>
          <p:nvSpPr>
            <p:cNvPr id="68639" name="AutoShape 11"/>
            <p:cNvSpPr>
              <a:spLocks noChangeArrowheads="1"/>
            </p:cNvSpPr>
            <p:nvPr/>
          </p:nvSpPr>
          <p:spPr bwMode="auto">
            <a:xfrm>
              <a:off x="4803" y="768"/>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40" name="Text Box 12"/>
            <p:cNvSpPr txBox="1">
              <a:spLocks noChangeArrowheads="1"/>
            </p:cNvSpPr>
            <p:nvPr/>
          </p:nvSpPr>
          <p:spPr bwMode="auto">
            <a:xfrm>
              <a:off x="4803" y="768"/>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68618" name="Group 13"/>
          <p:cNvGrpSpPr>
            <a:grpSpLocks/>
          </p:cNvGrpSpPr>
          <p:nvPr/>
        </p:nvGrpSpPr>
        <p:grpSpPr bwMode="auto">
          <a:xfrm>
            <a:off x="7624763" y="3325813"/>
            <a:ext cx="1281112" cy="519112"/>
            <a:chOff x="4803" y="1104"/>
            <a:chExt cx="807" cy="327"/>
          </a:xfrm>
        </p:grpSpPr>
        <p:sp>
          <p:nvSpPr>
            <p:cNvPr id="68637" name="AutoShape 14"/>
            <p:cNvSpPr>
              <a:spLocks noChangeArrowheads="1"/>
            </p:cNvSpPr>
            <p:nvPr/>
          </p:nvSpPr>
          <p:spPr bwMode="auto">
            <a:xfrm>
              <a:off x="4803" y="1104"/>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38" name="Text Box 15"/>
            <p:cNvSpPr txBox="1">
              <a:spLocks noChangeArrowheads="1"/>
            </p:cNvSpPr>
            <p:nvPr/>
          </p:nvSpPr>
          <p:spPr bwMode="auto">
            <a:xfrm>
              <a:off x="4803" y="1104"/>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68619" name="Group 16"/>
          <p:cNvGrpSpPr>
            <a:grpSpLocks/>
          </p:cNvGrpSpPr>
          <p:nvPr/>
        </p:nvGrpSpPr>
        <p:grpSpPr bwMode="auto">
          <a:xfrm>
            <a:off x="7624763" y="3859213"/>
            <a:ext cx="1281112" cy="519112"/>
            <a:chOff x="4803" y="1440"/>
            <a:chExt cx="807" cy="327"/>
          </a:xfrm>
        </p:grpSpPr>
        <p:sp>
          <p:nvSpPr>
            <p:cNvPr id="68635" name="AutoShape 17"/>
            <p:cNvSpPr>
              <a:spLocks noChangeArrowheads="1"/>
            </p:cNvSpPr>
            <p:nvPr/>
          </p:nvSpPr>
          <p:spPr bwMode="auto">
            <a:xfrm>
              <a:off x="4803" y="1440"/>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36" name="Text Box 18"/>
            <p:cNvSpPr txBox="1">
              <a:spLocks noChangeArrowheads="1"/>
            </p:cNvSpPr>
            <p:nvPr/>
          </p:nvSpPr>
          <p:spPr bwMode="auto">
            <a:xfrm>
              <a:off x="4803" y="1440"/>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68620" name="Group 19"/>
          <p:cNvGrpSpPr>
            <a:grpSpLocks/>
          </p:cNvGrpSpPr>
          <p:nvPr/>
        </p:nvGrpSpPr>
        <p:grpSpPr bwMode="auto">
          <a:xfrm>
            <a:off x="7624763" y="4392613"/>
            <a:ext cx="1281112" cy="519112"/>
            <a:chOff x="4803" y="1776"/>
            <a:chExt cx="807" cy="327"/>
          </a:xfrm>
        </p:grpSpPr>
        <p:sp>
          <p:nvSpPr>
            <p:cNvPr id="68633" name="AutoShape 20"/>
            <p:cNvSpPr>
              <a:spLocks noChangeArrowheads="1"/>
            </p:cNvSpPr>
            <p:nvPr/>
          </p:nvSpPr>
          <p:spPr bwMode="auto">
            <a:xfrm>
              <a:off x="4803" y="1776"/>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34" name="Text Box 21"/>
            <p:cNvSpPr txBox="1">
              <a:spLocks noChangeArrowheads="1"/>
            </p:cNvSpPr>
            <p:nvPr/>
          </p:nvSpPr>
          <p:spPr bwMode="auto">
            <a:xfrm>
              <a:off x="4803" y="1776"/>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68621" name="Group 22"/>
          <p:cNvGrpSpPr>
            <a:grpSpLocks/>
          </p:cNvGrpSpPr>
          <p:nvPr/>
        </p:nvGrpSpPr>
        <p:grpSpPr bwMode="auto">
          <a:xfrm>
            <a:off x="7624763" y="4926013"/>
            <a:ext cx="1281112" cy="519112"/>
            <a:chOff x="4803" y="2112"/>
            <a:chExt cx="807" cy="327"/>
          </a:xfrm>
        </p:grpSpPr>
        <p:sp>
          <p:nvSpPr>
            <p:cNvPr id="68631" name="AutoShape 23"/>
            <p:cNvSpPr>
              <a:spLocks noChangeArrowheads="1"/>
            </p:cNvSpPr>
            <p:nvPr/>
          </p:nvSpPr>
          <p:spPr bwMode="auto">
            <a:xfrm>
              <a:off x="4803" y="2112"/>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68632" name="Text Box 24"/>
            <p:cNvSpPr txBox="1">
              <a:spLocks noChangeArrowheads="1"/>
            </p:cNvSpPr>
            <p:nvPr/>
          </p:nvSpPr>
          <p:spPr bwMode="auto">
            <a:xfrm>
              <a:off x="4803" y="2112"/>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
        <p:nvSpPr>
          <p:cNvPr id="341017" name="Rectangle 25"/>
          <p:cNvSpPr>
            <a:spLocks noChangeArrowheads="1"/>
          </p:cNvSpPr>
          <p:nvPr/>
        </p:nvSpPr>
        <p:spPr bwMode="auto">
          <a:xfrm>
            <a:off x="684213" y="5516563"/>
            <a:ext cx="18796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68623" name="Rectangle 26"/>
          <p:cNvSpPr>
            <a:spLocks noChangeArrowheads="1"/>
          </p:cNvSpPr>
          <p:nvPr/>
        </p:nvSpPr>
        <p:spPr bwMode="auto">
          <a:xfrm>
            <a:off x="733425" y="5535613"/>
            <a:ext cx="1857375" cy="393700"/>
          </a:xfrm>
          <a:prstGeom prst="rect">
            <a:avLst/>
          </a:prstGeom>
          <a:solidFill>
            <a:schemeClr val="accent2"/>
          </a:solidFill>
          <a:ln w="12700">
            <a:noFill/>
            <a:miter lim="800000"/>
            <a:headEnd/>
            <a:tailEnd/>
          </a:ln>
        </p:spPr>
        <p:txBody>
          <a:bodyPr wrap="none" lIns="90488" tIns="44450" rIns="90488" bIns="44450">
            <a:spAutoFit/>
          </a:bodyPr>
          <a:lstStyle/>
          <a:p>
            <a:pPr eaLnBrk="0" hangingPunct="0"/>
            <a:r>
              <a:rPr lang="en-US" sz="2000">
                <a:solidFill>
                  <a:srgbClr val="FF3300"/>
                </a:solidFill>
                <a:latin typeface="Courier New" pitchFamily="49" charset="0"/>
              </a:rPr>
              <a:t>10110110101</a:t>
            </a:r>
          </a:p>
        </p:txBody>
      </p:sp>
      <p:sp>
        <p:nvSpPr>
          <p:cNvPr id="341019" name="Rectangle 27"/>
          <p:cNvSpPr>
            <a:spLocks noChangeArrowheads="1"/>
          </p:cNvSpPr>
          <p:nvPr/>
        </p:nvSpPr>
        <p:spPr bwMode="auto">
          <a:xfrm>
            <a:off x="3351213" y="5516563"/>
            <a:ext cx="18796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68625" name="Rectangle 28"/>
          <p:cNvSpPr>
            <a:spLocks noChangeArrowheads="1"/>
          </p:cNvSpPr>
          <p:nvPr/>
        </p:nvSpPr>
        <p:spPr bwMode="auto">
          <a:xfrm>
            <a:off x="3400425" y="5535613"/>
            <a:ext cx="1857375" cy="393700"/>
          </a:xfrm>
          <a:prstGeom prst="rect">
            <a:avLst/>
          </a:prstGeom>
          <a:solidFill>
            <a:schemeClr val="accent2"/>
          </a:solidFill>
          <a:ln w="12700">
            <a:noFill/>
            <a:miter lim="800000"/>
            <a:headEnd/>
            <a:tailEnd/>
          </a:ln>
        </p:spPr>
        <p:txBody>
          <a:bodyPr wrap="none" lIns="90488" tIns="44450" rIns="90488" bIns="44450">
            <a:spAutoFit/>
          </a:bodyPr>
          <a:lstStyle/>
          <a:p>
            <a:pPr eaLnBrk="0" hangingPunct="0"/>
            <a:r>
              <a:rPr lang="en-US" sz="2000">
                <a:solidFill>
                  <a:srgbClr val="FF3300"/>
                </a:solidFill>
                <a:latin typeface="Courier New" pitchFamily="49" charset="0"/>
              </a:rPr>
              <a:t>01100010011</a:t>
            </a:r>
          </a:p>
        </p:txBody>
      </p:sp>
      <p:sp>
        <p:nvSpPr>
          <p:cNvPr id="341021" name="Rectangle 29"/>
          <p:cNvSpPr>
            <a:spLocks noChangeArrowheads="1"/>
          </p:cNvSpPr>
          <p:nvPr/>
        </p:nvSpPr>
        <p:spPr bwMode="auto">
          <a:xfrm>
            <a:off x="6018213" y="5516563"/>
            <a:ext cx="18796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68627" name="Rectangle 30"/>
          <p:cNvSpPr>
            <a:spLocks noChangeArrowheads="1"/>
          </p:cNvSpPr>
          <p:nvPr/>
        </p:nvSpPr>
        <p:spPr bwMode="auto">
          <a:xfrm>
            <a:off x="6067425" y="5535613"/>
            <a:ext cx="1857375" cy="393700"/>
          </a:xfrm>
          <a:prstGeom prst="rect">
            <a:avLst/>
          </a:prstGeom>
          <a:solidFill>
            <a:schemeClr val="accent2"/>
          </a:solidFill>
          <a:ln w="12700">
            <a:noFill/>
            <a:miter lim="800000"/>
            <a:headEnd/>
            <a:tailEnd/>
          </a:ln>
        </p:spPr>
        <p:txBody>
          <a:bodyPr wrap="none" lIns="90488" tIns="44450" rIns="90488" bIns="44450">
            <a:spAutoFit/>
          </a:bodyPr>
          <a:lstStyle/>
          <a:p>
            <a:pPr eaLnBrk="0" hangingPunct="0"/>
            <a:r>
              <a:rPr lang="en-US" sz="2000">
                <a:solidFill>
                  <a:srgbClr val="FF3300"/>
                </a:solidFill>
                <a:latin typeface="Courier New" pitchFamily="49" charset="0"/>
              </a:rPr>
              <a:t>10110000001</a:t>
            </a:r>
          </a:p>
        </p:txBody>
      </p:sp>
      <p:sp>
        <p:nvSpPr>
          <p:cNvPr id="68628" name="Line 31"/>
          <p:cNvSpPr>
            <a:spLocks noChangeShapeType="1"/>
          </p:cNvSpPr>
          <p:nvPr/>
        </p:nvSpPr>
        <p:spPr bwMode="auto">
          <a:xfrm>
            <a:off x="2601913" y="5732463"/>
            <a:ext cx="711200" cy="0"/>
          </a:xfrm>
          <a:prstGeom prst="line">
            <a:avLst/>
          </a:prstGeom>
          <a:noFill/>
          <a:ln w="50800">
            <a:solidFill>
              <a:schemeClr val="tx2"/>
            </a:solidFill>
            <a:round/>
            <a:headEnd/>
            <a:tailEnd type="triangle" w="med" len="med"/>
          </a:ln>
        </p:spPr>
        <p:txBody>
          <a:bodyPr wrap="none" anchor="ctr"/>
          <a:lstStyle/>
          <a:p>
            <a:endParaRPr lang="it-IT"/>
          </a:p>
        </p:txBody>
      </p:sp>
      <p:sp>
        <p:nvSpPr>
          <p:cNvPr id="68629" name="Line 32"/>
          <p:cNvSpPr>
            <a:spLocks noChangeShapeType="1"/>
          </p:cNvSpPr>
          <p:nvPr/>
        </p:nvSpPr>
        <p:spPr bwMode="auto">
          <a:xfrm>
            <a:off x="5268913" y="5732463"/>
            <a:ext cx="711200" cy="0"/>
          </a:xfrm>
          <a:prstGeom prst="line">
            <a:avLst/>
          </a:prstGeom>
          <a:noFill/>
          <a:ln w="50800">
            <a:solidFill>
              <a:schemeClr val="tx2"/>
            </a:solidFill>
            <a:round/>
            <a:headEnd/>
            <a:tailEnd type="triangle" w="med" len="med"/>
          </a:ln>
        </p:spPr>
        <p:txBody>
          <a:bodyPr wrap="none" anchor="ctr"/>
          <a:lstStyle/>
          <a:p>
            <a:endParaRPr lang="it-IT"/>
          </a:p>
        </p:txBody>
      </p:sp>
      <p:sp>
        <p:nvSpPr>
          <p:cNvPr id="68630" name="Line 33"/>
          <p:cNvSpPr>
            <a:spLocks noChangeShapeType="1"/>
          </p:cNvSpPr>
          <p:nvPr/>
        </p:nvSpPr>
        <p:spPr bwMode="auto">
          <a:xfrm>
            <a:off x="7935913" y="5732463"/>
            <a:ext cx="711200" cy="0"/>
          </a:xfrm>
          <a:prstGeom prst="line">
            <a:avLst/>
          </a:prstGeom>
          <a:noFill/>
          <a:ln w="50800">
            <a:solidFill>
              <a:schemeClr val="tx2"/>
            </a:solidFill>
            <a:round/>
            <a:headEnd/>
            <a:tailEnd type="triangle" w="med" len="med"/>
          </a:ln>
        </p:spPr>
        <p:txBody>
          <a:bodyPr wrap="none" anchor="ctr"/>
          <a:lstStyle/>
          <a:p>
            <a:endParaRPr lang="it-IT"/>
          </a:p>
        </p:txBody>
      </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97"/>
          <p:cNvSpPr>
            <a:spLocks noGrp="1" noChangeArrowheads="1"/>
          </p:cNvSpPr>
          <p:nvPr>
            <p:ph type="title"/>
          </p:nvPr>
        </p:nvSpPr>
        <p:spPr/>
        <p:txBody>
          <a:bodyPr/>
          <a:lstStyle/>
          <a:p>
            <a:r>
              <a:rPr lang="en-US" smtClean="0"/>
              <a:t>Protocolli di Data Link Layer</a:t>
            </a:r>
            <a:br>
              <a:rPr lang="en-US" smtClean="0"/>
            </a:br>
            <a:endParaRPr lang="it-IT" smtClean="0"/>
          </a:p>
        </p:txBody>
      </p:sp>
      <p:graphicFrame>
        <p:nvGraphicFramePr>
          <p:cNvPr id="188512" name="Group 96"/>
          <p:cNvGraphicFramePr>
            <a:graphicFrameLocks noGrp="1"/>
          </p:cNvGraphicFramePr>
          <p:nvPr>
            <p:ph idx="4294967295"/>
          </p:nvPr>
        </p:nvGraphicFramePr>
        <p:xfrm>
          <a:off x="363538" y="976313"/>
          <a:ext cx="8229600" cy="5516880"/>
        </p:xfrm>
        <a:graphic>
          <a:graphicData uri="http://schemas.openxmlformats.org/drawingml/2006/table">
            <a:tbl>
              <a:tblPr/>
              <a:tblGrid>
                <a:gridCol w="239712"/>
                <a:gridCol w="2255838"/>
                <a:gridCol w="5734050"/>
              </a:tblGrid>
              <a:tr h="303213">
                <a:tc gridSpan="3">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endParaRPr kumimoji="0" lang="it-IT" sz="1800" b="1" i="0" u="none" strike="noStrike" cap="none" normalizeH="0" baseline="0" dirty="0" smtClean="0">
                        <a:ln>
                          <a:noFill/>
                        </a:ln>
                        <a:solidFill>
                          <a:srgbClr val="FF0000"/>
                        </a:solidFill>
                        <a:effectLst/>
                        <a:latin typeface="Albertus Medium"/>
                      </a:endParaRPr>
                    </a:p>
                  </a:txBody>
                  <a:tcPr anchor="ctr" horzOverflow="overflow">
                    <a:lnL cap="flat">
                      <a:noFill/>
                    </a:lnL>
                    <a:lnR cap="flat">
                      <a:noFill/>
                    </a:lnR>
                    <a:lnT cap="flat">
                      <a:noFill/>
                    </a:lnT>
                    <a:lnB>
                      <a:noFill/>
                    </a:lnB>
                    <a:lnTlToBr>
                      <a:noFill/>
                    </a:lnTlToBr>
                    <a:lnBlToTr>
                      <a:noFill/>
                    </a:lnBlToTr>
                    <a:noFill/>
                  </a:tcPr>
                </a:tc>
                <a:tc hMerge="1">
                  <a:txBody>
                    <a:bodyPr/>
                    <a:lstStyle/>
                    <a:p>
                      <a:endParaRPr lang="it-IT"/>
                    </a:p>
                  </a:txBody>
                  <a:tcPr/>
                </a:tc>
                <a:tc hMerge="1">
                  <a:txBody>
                    <a:bodyPr/>
                    <a:lstStyle/>
                    <a:p>
                      <a:endParaRPr lang="it-IT"/>
                    </a:p>
                  </a:txBody>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ARP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Address Resolution Protocol</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CDP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Cisco Discovery Protocol</a:t>
                      </a:r>
                    </a:p>
                  </a:txBody>
                  <a:tcPr anchor="ctr" horzOverflow="overflow">
                    <a:lnL>
                      <a:noFill/>
                    </a:lnL>
                    <a:lnR cap="flat">
                      <a:noFill/>
                    </a:lnR>
                    <a:lnT>
                      <a:noFill/>
                    </a:lnT>
                    <a:lnB>
                      <a:noFill/>
                    </a:lnB>
                    <a:lnTlToBr>
                      <a:noFill/>
                    </a:lnTlToBr>
                    <a:lnBlToTr>
                      <a:noFill/>
                    </a:lnBlToTr>
                    <a:noFill/>
                  </a:tcPr>
                </a:tc>
              </a:tr>
              <a:tr h="32543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CGMP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Cisco Group Management Protocol</a:t>
                      </a:r>
                    </a:p>
                  </a:txBody>
                  <a:tcPr anchor="ctr" horzOverflow="overflow">
                    <a:lnL>
                      <a:noFill/>
                    </a:lnL>
                    <a:lnR cap="flat">
                      <a:noFill/>
                    </a:lnR>
                    <a:lnT>
                      <a:noFill/>
                    </a:lnT>
                    <a:lnB>
                      <a:noFill/>
                    </a:lnB>
                    <a:lnTlToBr>
                      <a:noFill/>
                    </a:lnTlToBr>
                    <a:lnBlToTr>
                      <a:noFill/>
                    </a:lnBlToTr>
                    <a:noFill/>
                  </a:tcPr>
                </a:tc>
              </a:tr>
              <a:tr h="366713">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Ethernet SNAP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lbertus Medium"/>
                        </a:rPr>
                        <a:t>Ethernet </a:t>
                      </a:r>
                      <a:r>
                        <a:rPr kumimoji="0" lang="en-US" sz="1800" b="1" i="0" u="none" strike="noStrike" cap="none" normalizeH="0" baseline="0" dirty="0" err="1" smtClean="0">
                          <a:ln>
                            <a:noFill/>
                          </a:ln>
                          <a:solidFill>
                            <a:schemeClr val="tx1"/>
                          </a:solidFill>
                          <a:effectLst/>
                          <a:latin typeface="Albertus Medium"/>
                        </a:rPr>
                        <a:t>SubNetwork</a:t>
                      </a:r>
                      <a:r>
                        <a:rPr kumimoji="0" lang="en-US" sz="1800" b="1" i="0" u="none" strike="noStrike" cap="none" normalizeH="0" baseline="0" dirty="0" smtClean="0">
                          <a:ln>
                            <a:noFill/>
                          </a:ln>
                          <a:solidFill>
                            <a:schemeClr val="tx1"/>
                          </a:solidFill>
                          <a:effectLst/>
                          <a:latin typeface="Albertus Medium"/>
                        </a:rPr>
                        <a:t> Access Protocol</a:t>
                      </a:r>
                    </a:p>
                  </a:txBody>
                  <a:tcPr anchor="ctr" horzOverflow="overflow">
                    <a:lnL>
                      <a:noFill/>
                    </a:lnL>
                    <a:lnR cap="flat">
                      <a:noFill/>
                    </a:lnR>
                    <a:lnT>
                      <a:noFill/>
                    </a:lnT>
                    <a:lnB>
                      <a:noFill/>
                    </a:lnB>
                    <a:lnTlToBr>
                      <a:noFill/>
                    </a:lnTlToBr>
                    <a:lnBlToTr>
                      <a:noFill/>
                    </a:lnBlToTr>
                    <a:noFill/>
                  </a:tcPr>
                </a:tc>
              </a:tr>
              <a:tr h="32543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Ethernet-II</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Ethernet Type 2</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IEEE 802.2</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IEEE 802.2</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IEEE 802.3</a:t>
                      </a:r>
                    </a:p>
                  </a:txBody>
                  <a:tcPr anchor="ctr" horzOverflow="overflow">
                    <a:lnL>
                      <a:noFill/>
                    </a:lnL>
                    <a:lnR>
                      <a:noFill/>
                    </a:lnR>
                    <a:ln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L2TP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Layer Two Tunneling Protocol</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PPP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Point-to-Point Protocol</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PPTP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Point-to-Point Tunneling Protocol</a:t>
                      </a:r>
                    </a:p>
                  </a:txBody>
                  <a:tcPr anchor="ctr" horzOverflow="overflow">
                    <a:lnL>
                      <a:noFill/>
                    </a:lnL>
                    <a:lnR cap="flat">
                      <a:noFill/>
                    </a:lnR>
                    <a:lnT>
                      <a:noFill/>
                    </a:lnT>
                    <a:lnB>
                      <a:noFill/>
                    </a:lnB>
                    <a:lnTlToBr>
                      <a:noFill/>
                    </a:lnTlToBr>
                    <a:lnBlToTr>
                      <a:noFill/>
                    </a:lnBlToTr>
                    <a:noFill/>
                  </a:tcPr>
                </a:tc>
              </a:tr>
              <a:tr h="32543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RARP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Reverse Address Resolution Protocol</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STP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lbertus Medium"/>
                        </a:rPr>
                        <a:t>Spanning tree Protocol</a:t>
                      </a:r>
                    </a:p>
                  </a:txBody>
                  <a:tcPr anchor="ctr" horzOverflow="overflow">
                    <a:lnL>
                      <a:noFill/>
                    </a:lnL>
                    <a:lnR cap="flat">
                      <a:noFill/>
                    </a:lnR>
                    <a:lnT>
                      <a:noFill/>
                    </a:lnT>
                    <a:lnB>
                      <a:noFill/>
                    </a:lnB>
                    <a:lnTlToBr>
                      <a:noFill/>
                    </a:lnTlToBr>
                    <a:lnBlToTr>
                      <a:noFill/>
                    </a:lnBlToTr>
                    <a:noFill/>
                  </a:tcPr>
                </a:tc>
              </a:tr>
              <a:tr h="3270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VLAN</a:t>
                      </a:r>
                    </a:p>
                  </a:txBody>
                  <a:tcPr anchor="ctr" horzOverflow="overflow">
                    <a:lnL>
                      <a:noFill/>
                    </a:lnL>
                    <a:lnR>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lbertus Medium"/>
                        </a:rPr>
                        <a:t>802.1Q VLAN</a:t>
                      </a:r>
                    </a:p>
                  </a:txBody>
                  <a:tcPr anchor="ctr"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1" name="Rectangle 29"/>
          <p:cNvSpPr>
            <a:spLocks noGrp="1" noChangeArrowheads="1"/>
          </p:cNvSpPr>
          <p:nvPr>
            <p:ph type="title"/>
          </p:nvPr>
        </p:nvSpPr>
        <p:spPr/>
        <p:txBody>
          <a:bodyPr/>
          <a:lstStyle/>
          <a:p>
            <a:r>
              <a:rPr lang="en-GB" smtClean="0"/>
              <a:t>Livello Rete</a:t>
            </a:r>
          </a:p>
        </p:txBody>
      </p:sp>
      <p:sp>
        <p:nvSpPr>
          <p:cNvPr id="70662" name="Rectangle 30"/>
          <p:cNvSpPr>
            <a:spLocks noGrp="1" noChangeArrowheads="1"/>
          </p:cNvSpPr>
          <p:nvPr>
            <p:ph type="body" idx="4294967295"/>
          </p:nvPr>
        </p:nvSpPr>
        <p:spPr>
          <a:xfrm>
            <a:off x="457200" y="1484313"/>
            <a:ext cx="7170738" cy="4752975"/>
          </a:xfrm>
        </p:spPr>
        <p:txBody>
          <a:bodyPr/>
          <a:lstStyle/>
          <a:p>
            <a:pPr>
              <a:lnSpc>
                <a:spcPct val="80000"/>
              </a:lnSpc>
              <a:buFont typeface="Wingdings" pitchFamily="2" charset="2"/>
              <a:buNone/>
            </a:pPr>
            <a:r>
              <a:rPr lang="en-GB" sz="2000" smtClean="0"/>
              <a:t>Compito: gestire l'instradamento (</a:t>
            </a:r>
            <a:r>
              <a:rPr lang="en-GB" sz="2000" smtClean="0">
                <a:solidFill>
                  <a:srgbClr val="FF0000"/>
                </a:solidFill>
              </a:rPr>
              <a:t>routing</a:t>
            </a:r>
            <a:r>
              <a:rPr lang="en-GB" sz="2000" smtClean="0"/>
              <a:t>) di trame attraverso i sistemi intermedi, e trovare percorsi alternativi in caso di guasti</a:t>
            </a:r>
          </a:p>
          <a:p>
            <a:pPr>
              <a:lnSpc>
                <a:spcPct val="80000"/>
              </a:lnSpc>
            </a:pPr>
            <a:r>
              <a:rPr lang="en-GB" sz="2000" smtClean="0"/>
              <a:t>Indirizzamento</a:t>
            </a:r>
            <a:r>
              <a:rPr lang="en-GB" smtClean="0"/>
              <a:t> </a:t>
            </a:r>
            <a:r>
              <a:rPr lang="en-GB" sz="2000" smtClean="0"/>
              <a:t>logico</a:t>
            </a:r>
            <a:endParaRPr lang="en-GB" sz="1800" smtClean="0"/>
          </a:p>
          <a:p>
            <a:pPr>
              <a:lnSpc>
                <a:spcPct val="80000"/>
              </a:lnSpc>
            </a:pPr>
            <a:endParaRPr lang="en-GB" sz="2000" smtClean="0"/>
          </a:p>
          <a:p>
            <a:pPr>
              <a:lnSpc>
                <a:spcPct val="80000"/>
              </a:lnSpc>
            </a:pPr>
            <a:r>
              <a:rPr lang="en-GB" sz="2000" smtClean="0"/>
              <a:t>Algoritmi di instradamento: </a:t>
            </a:r>
            <a:r>
              <a:rPr lang="en-GB" sz="1800" smtClean="0"/>
              <a:t>definizione e/o apprendimento (completo o parziale) della topologia della rete, calcolo del percorso su base locale e/o globale, riconfigurazione in caso di guasti, etc.</a:t>
            </a:r>
          </a:p>
          <a:p>
            <a:pPr>
              <a:lnSpc>
                <a:spcPct val="80000"/>
              </a:lnSpc>
            </a:pPr>
            <a:endParaRPr lang="en-GB" sz="2000" smtClean="0"/>
          </a:p>
          <a:p>
            <a:pPr>
              <a:lnSpc>
                <a:spcPct val="80000"/>
              </a:lnSpc>
            </a:pPr>
            <a:r>
              <a:rPr lang="en-GB" sz="2000" smtClean="0"/>
              <a:t>Non necessariamente garantisce:  </a:t>
            </a:r>
            <a:r>
              <a:rPr lang="en-GB" sz="1800" smtClean="0"/>
              <a:t>affidabilità della trasmissione delle trame, non duplicazione alla destinazione, e mantenimento, alla destinazione, del loro ordine di invio</a:t>
            </a:r>
          </a:p>
          <a:p>
            <a:pPr>
              <a:lnSpc>
                <a:spcPct val="80000"/>
              </a:lnSpc>
              <a:buFont typeface="Wingdings" pitchFamily="2" charset="2"/>
              <a:buNone/>
            </a:pPr>
            <a:endParaRPr lang="en-GB" sz="2000" smtClean="0"/>
          </a:p>
          <a:p>
            <a:pPr>
              <a:lnSpc>
                <a:spcPct val="80000"/>
              </a:lnSpc>
              <a:buFont typeface="Wingdings" pitchFamily="2" charset="2"/>
              <a:buNone/>
            </a:pPr>
            <a:endParaRPr lang="en-GB" sz="2000" smtClean="0"/>
          </a:p>
          <a:p>
            <a:pPr>
              <a:lnSpc>
                <a:spcPct val="80000"/>
              </a:lnSpc>
              <a:buFont typeface="Wingdings" pitchFamily="2" charset="2"/>
              <a:buNone/>
            </a:pPr>
            <a:r>
              <a:rPr lang="en-GB" sz="2000" smtClean="0"/>
              <a:t>È responsabile della consegna mittente-destinatario di un pacchetto </a:t>
            </a:r>
          </a:p>
        </p:txBody>
      </p:sp>
      <p:grpSp>
        <p:nvGrpSpPr>
          <p:cNvPr id="70663" name="Group 4"/>
          <p:cNvGrpSpPr>
            <a:grpSpLocks/>
          </p:cNvGrpSpPr>
          <p:nvPr/>
        </p:nvGrpSpPr>
        <p:grpSpPr bwMode="auto">
          <a:xfrm>
            <a:off x="7531100" y="1992313"/>
            <a:ext cx="1281113" cy="519112"/>
            <a:chOff x="4834" y="133"/>
            <a:chExt cx="807" cy="327"/>
          </a:xfrm>
        </p:grpSpPr>
        <p:sp>
          <p:nvSpPr>
            <p:cNvPr id="70682" name="AutoShape 5"/>
            <p:cNvSpPr>
              <a:spLocks noChangeArrowheads="1"/>
            </p:cNvSpPr>
            <p:nvPr/>
          </p:nvSpPr>
          <p:spPr bwMode="auto">
            <a:xfrm>
              <a:off x="4834" y="133"/>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83" name="Text Box 6"/>
            <p:cNvSpPr txBox="1">
              <a:spLocks noChangeArrowheads="1"/>
            </p:cNvSpPr>
            <p:nvPr/>
          </p:nvSpPr>
          <p:spPr bwMode="auto">
            <a:xfrm>
              <a:off x="4834" y="133"/>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70664" name="Group 7"/>
          <p:cNvGrpSpPr>
            <a:grpSpLocks/>
          </p:cNvGrpSpPr>
          <p:nvPr/>
        </p:nvGrpSpPr>
        <p:grpSpPr bwMode="auto">
          <a:xfrm>
            <a:off x="7531100" y="2525713"/>
            <a:ext cx="1281113" cy="519112"/>
            <a:chOff x="4834" y="469"/>
            <a:chExt cx="807" cy="327"/>
          </a:xfrm>
        </p:grpSpPr>
        <p:sp>
          <p:nvSpPr>
            <p:cNvPr id="70680" name="AutoShape 8"/>
            <p:cNvSpPr>
              <a:spLocks noChangeArrowheads="1"/>
            </p:cNvSpPr>
            <p:nvPr/>
          </p:nvSpPr>
          <p:spPr bwMode="auto">
            <a:xfrm>
              <a:off x="4834" y="469"/>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81" name="Text Box 9"/>
            <p:cNvSpPr txBox="1">
              <a:spLocks noChangeArrowheads="1"/>
            </p:cNvSpPr>
            <p:nvPr/>
          </p:nvSpPr>
          <p:spPr bwMode="auto">
            <a:xfrm>
              <a:off x="4834" y="469"/>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70665" name="Group 10"/>
          <p:cNvGrpSpPr>
            <a:grpSpLocks/>
          </p:cNvGrpSpPr>
          <p:nvPr/>
        </p:nvGrpSpPr>
        <p:grpSpPr bwMode="auto">
          <a:xfrm>
            <a:off x="7531100" y="3059113"/>
            <a:ext cx="1281113" cy="519112"/>
            <a:chOff x="4834" y="805"/>
            <a:chExt cx="807" cy="327"/>
          </a:xfrm>
        </p:grpSpPr>
        <p:sp>
          <p:nvSpPr>
            <p:cNvPr id="70678" name="AutoShape 11"/>
            <p:cNvSpPr>
              <a:spLocks noChangeArrowheads="1"/>
            </p:cNvSpPr>
            <p:nvPr/>
          </p:nvSpPr>
          <p:spPr bwMode="auto">
            <a:xfrm>
              <a:off x="4834" y="805"/>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79" name="Text Box 12"/>
            <p:cNvSpPr txBox="1">
              <a:spLocks noChangeArrowheads="1"/>
            </p:cNvSpPr>
            <p:nvPr/>
          </p:nvSpPr>
          <p:spPr bwMode="auto">
            <a:xfrm>
              <a:off x="4834" y="805"/>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70666" name="Group 13"/>
          <p:cNvGrpSpPr>
            <a:grpSpLocks/>
          </p:cNvGrpSpPr>
          <p:nvPr/>
        </p:nvGrpSpPr>
        <p:grpSpPr bwMode="auto">
          <a:xfrm>
            <a:off x="7531100" y="3592513"/>
            <a:ext cx="1281113" cy="519112"/>
            <a:chOff x="4834" y="1141"/>
            <a:chExt cx="807" cy="327"/>
          </a:xfrm>
        </p:grpSpPr>
        <p:sp>
          <p:nvSpPr>
            <p:cNvPr id="70676" name="AutoShape 14"/>
            <p:cNvSpPr>
              <a:spLocks noChangeArrowheads="1"/>
            </p:cNvSpPr>
            <p:nvPr/>
          </p:nvSpPr>
          <p:spPr bwMode="auto">
            <a:xfrm>
              <a:off x="4834" y="1141"/>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77" name="Text Box 15"/>
            <p:cNvSpPr txBox="1">
              <a:spLocks noChangeArrowheads="1"/>
            </p:cNvSpPr>
            <p:nvPr/>
          </p:nvSpPr>
          <p:spPr bwMode="auto">
            <a:xfrm>
              <a:off x="4834" y="1141"/>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70667" name="Group 16"/>
          <p:cNvGrpSpPr>
            <a:grpSpLocks/>
          </p:cNvGrpSpPr>
          <p:nvPr/>
        </p:nvGrpSpPr>
        <p:grpSpPr bwMode="auto">
          <a:xfrm>
            <a:off x="7531100" y="4125913"/>
            <a:ext cx="1281113" cy="519112"/>
            <a:chOff x="4834" y="1477"/>
            <a:chExt cx="807" cy="327"/>
          </a:xfrm>
        </p:grpSpPr>
        <p:sp>
          <p:nvSpPr>
            <p:cNvPr id="70674" name="AutoShape 17"/>
            <p:cNvSpPr>
              <a:spLocks noChangeArrowheads="1"/>
            </p:cNvSpPr>
            <p:nvPr/>
          </p:nvSpPr>
          <p:spPr bwMode="auto">
            <a:xfrm>
              <a:off x="4834" y="1477"/>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75" name="Text Box 18"/>
            <p:cNvSpPr txBox="1">
              <a:spLocks noChangeArrowheads="1"/>
            </p:cNvSpPr>
            <p:nvPr/>
          </p:nvSpPr>
          <p:spPr bwMode="auto">
            <a:xfrm>
              <a:off x="4834" y="1477"/>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70668" name="Group 19"/>
          <p:cNvGrpSpPr>
            <a:grpSpLocks/>
          </p:cNvGrpSpPr>
          <p:nvPr/>
        </p:nvGrpSpPr>
        <p:grpSpPr bwMode="auto">
          <a:xfrm>
            <a:off x="7531100" y="4659313"/>
            <a:ext cx="1281113" cy="519112"/>
            <a:chOff x="4834" y="1813"/>
            <a:chExt cx="807" cy="327"/>
          </a:xfrm>
        </p:grpSpPr>
        <p:sp>
          <p:nvSpPr>
            <p:cNvPr id="70672" name="AutoShape 20"/>
            <p:cNvSpPr>
              <a:spLocks noChangeArrowheads="1"/>
            </p:cNvSpPr>
            <p:nvPr/>
          </p:nvSpPr>
          <p:spPr bwMode="auto">
            <a:xfrm>
              <a:off x="4834" y="1813"/>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73" name="Text Box 21"/>
            <p:cNvSpPr txBox="1">
              <a:spLocks noChangeArrowheads="1"/>
            </p:cNvSpPr>
            <p:nvPr/>
          </p:nvSpPr>
          <p:spPr bwMode="auto">
            <a:xfrm>
              <a:off x="4834" y="1813"/>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70669" name="Group 22"/>
          <p:cNvGrpSpPr>
            <a:grpSpLocks/>
          </p:cNvGrpSpPr>
          <p:nvPr/>
        </p:nvGrpSpPr>
        <p:grpSpPr bwMode="auto">
          <a:xfrm>
            <a:off x="7531100" y="5192713"/>
            <a:ext cx="1281113" cy="519112"/>
            <a:chOff x="4834" y="2149"/>
            <a:chExt cx="807" cy="327"/>
          </a:xfrm>
        </p:grpSpPr>
        <p:sp>
          <p:nvSpPr>
            <p:cNvPr id="70670" name="AutoShape 23"/>
            <p:cNvSpPr>
              <a:spLocks noChangeArrowheads="1"/>
            </p:cNvSpPr>
            <p:nvPr/>
          </p:nvSpPr>
          <p:spPr bwMode="auto">
            <a:xfrm>
              <a:off x="4834" y="2149"/>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0671" name="Text Box 24"/>
            <p:cNvSpPr txBox="1">
              <a:spLocks noChangeArrowheads="1"/>
            </p:cNvSpPr>
            <p:nvPr/>
          </p:nvSpPr>
          <p:spPr bwMode="auto">
            <a:xfrm>
              <a:off x="4834" y="2149"/>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69"/>
          <p:cNvSpPr>
            <a:spLocks noGrp="1" noChangeArrowheads="1"/>
          </p:cNvSpPr>
          <p:nvPr>
            <p:ph type="title"/>
          </p:nvPr>
        </p:nvSpPr>
        <p:spPr/>
        <p:txBody>
          <a:bodyPr/>
          <a:lstStyle/>
          <a:p>
            <a:r>
              <a:rPr lang="en-US" smtClean="0"/>
              <a:t>Protocolli di Network Layer</a:t>
            </a:r>
            <a:endParaRPr lang="it-IT" smtClean="0"/>
          </a:p>
        </p:txBody>
      </p:sp>
      <p:graphicFrame>
        <p:nvGraphicFramePr>
          <p:cNvPr id="191661" name="Group 173"/>
          <p:cNvGraphicFramePr>
            <a:graphicFrameLocks noGrp="1"/>
          </p:cNvGraphicFramePr>
          <p:nvPr>
            <p:ph idx="4294967295"/>
          </p:nvPr>
        </p:nvGraphicFramePr>
        <p:xfrm>
          <a:off x="304800" y="1193800"/>
          <a:ext cx="8229600" cy="5120640"/>
        </p:xfrm>
        <a:graphic>
          <a:graphicData uri="http://schemas.openxmlformats.org/drawingml/2006/table">
            <a:tbl>
              <a:tblPr/>
              <a:tblGrid>
                <a:gridCol w="225425"/>
                <a:gridCol w="1749425"/>
                <a:gridCol w="6254750"/>
              </a:tblGrid>
              <a:tr h="166688">
                <a:tc gridSpan="3">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endParaRPr kumimoji="0" lang="it-IT" sz="1800" b="1" i="0" u="none" strike="noStrike" cap="none" normalizeH="0" baseline="0" dirty="0" smtClean="0">
                        <a:ln>
                          <a:noFill/>
                        </a:ln>
                        <a:solidFill>
                          <a:srgbClr val="FF0000"/>
                        </a:solidFill>
                        <a:effectLst/>
                        <a:latin typeface="Albertus Medium"/>
                      </a:endParaRPr>
                    </a:p>
                  </a:txBody>
                  <a:tcPr anchor="ctr" horzOverflow="overflow">
                    <a:lnL cap="flat">
                      <a:noFill/>
                    </a:lnL>
                    <a:lnR cap="flat">
                      <a:noFill/>
                    </a:lnR>
                    <a:lnT cap="flat">
                      <a:noFill/>
                    </a:lnT>
                    <a:lnB>
                      <a:noFill/>
                    </a:lnB>
                    <a:lnTlToBr>
                      <a:noFill/>
                    </a:lnTlToBr>
                    <a:lnBlToTr>
                      <a:noFill/>
                    </a:lnBlToTr>
                    <a:noFill/>
                  </a:tcPr>
                </a:tc>
                <a:tc hMerge="1">
                  <a:txBody>
                    <a:bodyPr/>
                    <a:lstStyle/>
                    <a:p>
                      <a:endParaRPr lang="it-IT"/>
                    </a:p>
                  </a:txBody>
                  <a:tcPr/>
                </a:tc>
                <a:tc hMerge="1">
                  <a:txBody>
                    <a:bodyPr/>
                    <a:lstStyle/>
                    <a:p>
                      <a:endParaRPr lang="it-IT"/>
                    </a:p>
                  </a:txBody>
                  <a:tcPr/>
                </a:tc>
              </a:tr>
              <a:tr h="17780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AARP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lbertus Medium"/>
                        </a:rPr>
                        <a:t>AppleTalk Address Resolution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AH</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Authentication Header</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BGP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Border Gateway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EGP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Exterior Gateway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EIGRP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Enhanced Interior Gateway Routing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ICMP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Internet Control Message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IGMP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Internet Group Management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IGRP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Interior Gateway Routing Protocol</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Internet Protocol</a:t>
                      </a:r>
                    </a:p>
                  </a:txBody>
                  <a:tcPr anchor="ctr" horzOverflow="overflow">
                    <a:lnL>
                      <a:noFill/>
                    </a:lnL>
                    <a:lnR cap="flat">
                      <a:noFill/>
                    </a:lnR>
                    <a:lnT>
                      <a:noFill/>
                    </a:lnT>
                    <a:lnB>
                      <a:noFill/>
                    </a:lnB>
                    <a:lnTlToBr>
                      <a:noFill/>
                    </a:lnTlToBr>
                    <a:lnBlToTr>
                      <a:noFill/>
                    </a:lnBlToTr>
                    <a:noFill/>
                  </a:tcPr>
                </a:tc>
              </a:tr>
              <a:tr h="288925">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IP Fragment</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IP Fragment</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IPv6</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lbertus Medium"/>
                        </a:rPr>
                        <a:t>Internet Protocol version 6</a:t>
                      </a:r>
                    </a:p>
                  </a:txBody>
                  <a:tcPr anchor="ctr" horzOverflow="overflow">
                    <a:lnL>
                      <a:noFill/>
                    </a:lnL>
                    <a:lnR cap="flat">
                      <a:noFill/>
                    </a:lnR>
                    <a:lnT>
                      <a:noFill/>
                    </a:lnT>
                    <a:lnB>
                      <a:noFill/>
                    </a:lnB>
                    <a:lnTlToBr>
                      <a:noFill/>
                    </a:lnTlToBr>
                    <a:lnBlToTr>
                      <a:noFill/>
                    </a:lnBlToTr>
                    <a:noFill/>
                  </a:tcPr>
                </a:tc>
              </a:tr>
              <a:tr h="179388">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20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Albertus Medium"/>
                        </a:rPr>
                        <a:t>IPX</a:t>
                      </a:r>
                    </a:p>
                  </a:txBody>
                  <a:tcPr anchor="ctr" horzOverflow="overflow">
                    <a:lnL>
                      <a:noFill/>
                    </a:lnL>
                    <a:lnR>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lbertus Medium"/>
                        </a:rPr>
                        <a:t>Internet Packet Exchange</a:t>
                      </a:r>
                    </a:p>
                  </a:txBody>
                  <a:tcPr anchor="ctr"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9" name="Rectangle 29"/>
          <p:cNvSpPr>
            <a:spLocks noGrp="1" noChangeArrowheads="1"/>
          </p:cNvSpPr>
          <p:nvPr>
            <p:ph type="title"/>
          </p:nvPr>
        </p:nvSpPr>
        <p:spPr/>
        <p:txBody>
          <a:bodyPr/>
          <a:lstStyle/>
          <a:p>
            <a:r>
              <a:rPr lang="en-GB" smtClean="0"/>
              <a:t>Livello Trasporto</a:t>
            </a:r>
          </a:p>
        </p:txBody>
      </p:sp>
      <p:sp>
        <p:nvSpPr>
          <p:cNvPr id="72710" name="Rectangle 30"/>
          <p:cNvSpPr>
            <a:spLocks noGrp="1" noChangeArrowheads="1"/>
          </p:cNvSpPr>
          <p:nvPr>
            <p:ph type="body" idx="4294967295"/>
          </p:nvPr>
        </p:nvSpPr>
        <p:spPr>
          <a:xfrm>
            <a:off x="457200" y="1484313"/>
            <a:ext cx="7067550" cy="4752975"/>
          </a:xfrm>
        </p:spPr>
        <p:txBody>
          <a:bodyPr/>
          <a:lstStyle/>
          <a:p>
            <a:pPr>
              <a:buFont typeface="Wingdings" pitchFamily="2" charset="2"/>
              <a:buNone/>
            </a:pPr>
            <a:r>
              <a:rPr lang="en-GB" sz="2000" smtClean="0"/>
              <a:t>Compito: trasferire l'informazione end-to-end con </a:t>
            </a:r>
          </a:p>
          <a:p>
            <a:endParaRPr lang="en-GB" sz="2000" smtClean="0"/>
          </a:p>
          <a:p>
            <a:r>
              <a:rPr lang="en-GB" sz="2000" smtClean="0"/>
              <a:t>Affidabilità: </a:t>
            </a:r>
            <a:r>
              <a:rPr lang="en-GB" sz="1800" smtClean="0"/>
              <a:t>tutte le trame arrivano a destinazione, in copia unica e in ordine</a:t>
            </a:r>
          </a:p>
          <a:p>
            <a:r>
              <a:rPr lang="en-GB" sz="2000" smtClean="0"/>
              <a:t>Trasparenza:  </a:t>
            </a:r>
            <a:r>
              <a:rPr lang="en-GB" sz="1800" smtClean="0"/>
              <a:t>“la forma" dell'informazione quale era alla sorgente viene conservata a destinazione</a:t>
            </a:r>
          </a:p>
          <a:p>
            <a:r>
              <a:rPr lang="en-GB" sz="2000" smtClean="0"/>
              <a:t>Ottimizzazione: </a:t>
            </a:r>
            <a:r>
              <a:rPr lang="en-GB" sz="1800" smtClean="0"/>
              <a:t>il traffico viene riparito sui canali disponibili, prevenzione della congestione della rete</a:t>
            </a:r>
          </a:p>
          <a:p>
            <a:endParaRPr lang="en-GB" sz="2000" smtClean="0"/>
          </a:p>
          <a:p>
            <a:endParaRPr lang="en-GB" sz="2000" smtClean="0"/>
          </a:p>
          <a:p>
            <a:endParaRPr lang="en-GB" sz="2000" smtClean="0"/>
          </a:p>
          <a:p>
            <a:pPr>
              <a:buFont typeface="Wingdings" pitchFamily="2" charset="2"/>
              <a:buNone/>
            </a:pPr>
            <a:r>
              <a:rPr lang="en-GB" sz="2000" smtClean="0"/>
              <a:t>Funzioni: segmentazione, riassemblaggio, controllo della connessione, controllo flusso, controllo errore</a:t>
            </a:r>
          </a:p>
        </p:txBody>
      </p:sp>
      <p:grpSp>
        <p:nvGrpSpPr>
          <p:cNvPr id="72711" name="Group 3"/>
          <p:cNvGrpSpPr>
            <a:grpSpLocks/>
          </p:cNvGrpSpPr>
          <p:nvPr/>
        </p:nvGrpSpPr>
        <p:grpSpPr bwMode="auto">
          <a:xfrm>
            <a:off x="7575550" y="1609725"/>
            <a:ext cx="1281113" cy="519113"/>
            <a:chOff x="4853" y="95"/>
            <a:chExt cx="807" cy="327"/>
          </a:xfrm>
        </p:grpSpPr>
        <p:sp>
          <p:nvSpPr>
            <p:cNvPr id="72730" name="AutoShape 4"/>
            <p:cNvSpPr>
              <a:spLocks noChangeArrowheads="1"/>
            </p:cNvSpPr>
            <p:nvPr/>
          </p:nvSpPr>
          <p:spPr bwMode="auto">
            <a:xfrm>
              <a:off x="4853" y="95"/>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31" name="Text Box 5"/>
            <p:cNvSpPr txBox="1">
              <a:spLocks noChangeArrowheads="1"/>
            </p:cNvSpPr>
            <p:nvPr/>
          </p:nvSpPr>
          <p:spPr bwMode="auto">
            <a:xfrm>
              <a:off x="4853" y="95"/>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72712" name="Group 6"/>
          <p:cNvGrpSpPr>
            <a:grpSpLocks/>
          </p:cNvGrpSpPr>
          <p:nvPr/>
        </p:nvGrpSpPr>
        <p:grpSpPr bwMode="auto">
          <a:xfrm>
            <a:off x="7575550" y="2143125"/>
            <a:ext cx="1281113" cy="519113"/>
            <a:chOff x="4853" y="431"/>
            <a:chExt cx="807" cy="327"/>
          </a:xfrm>
        </p:grpSpPr>
        <p:sp>
          <p:nvSpPr>
            <p:cNvPr id="72728" name="AutoShape 7"/>
            <p:cNvSpPr>
              <a:spLocks noChangeArrowheads="1"/>
            </p:cNvSpPr>
            <p:nvPr/>
          </p:nvSpPr>
          <p:spPr bwMode="auto">
            <a:xfrm>
              <a:off x="4853" y="431"/>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29" name="Text Box 8"/>
            <p:cNvSpPr txBox="1">
              <a:spLocks noChangeArrowheads="1"/>
            </p:cNvSpPr>
            <p:nvPr/>
          </p:nvSpPr>
          <p:spPr bwMode="auto">
            <a:xfrm>
              <a:off x="4853" y="431"/>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72713" name="Group 9"/>
          <p:cNvGrpSpPr>
            <a:grpSpLocks/>
          </p:cNvGrpSpPr>
          <p:nvPr/>
        </p:nvGrpSpPr>
        <p:grpSpPr bwMode="auto">
          <a:xfrm>
            <a:off x="7575550" y="2676525"/>
            <a:ext cx="1281113" cy="519113"/>
            <a:chOff x="4853" y="767"/>
            <a:chExt cx="807" cy="327"/>
          </a:xfrm>
        </p:grpSpPr>
        <p:sp>
          <p:nvSpPr>
            <p:cNvPr id="72726" name="AutoShape 10"/>
            <p:cNvSpPr>
              <a:spLocks noChangeArrowheads="1"/>
            </p:cNvSpPr>
            <p:nvPr/>
          </p:nvSpPr>
          <p:spPr bwMode="auto">
            <a:xfrm>
              <a:off x="4853" y="767"/>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27" name="Text Box 11"/>
            <p:cNvSpPr txBox="1">
              <a:spLocks noChangeArrowheads="1"/>
            </p:cNvSpPr>
            <p:nvPr/>
          </p:nvSpPr>
          <p:spPr bwMode="auto">
            <a:xfrm>
              <a:off x="4853" y="767"/>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72714" name="Group 12"/>
          <p:cNvGrpSpPr>
            <a:grpSpLocks/>
          </p:cNvGrpSpPr>
          <p:nvPr/>
        </p:nvGrpSpPr>
        <p:grpSpPr bwMode="auto">
          <a:xfrm>
            <a:off x="7575550" y="3209925"/>
            <a:ext cx="1281113" cy="519113"/>
            <a:chOff x="4853" y="1103"/>
            <a:chExt cx="807" cy="327"/>
          </a:xfrm>
        </p:grpSpPr>
        <p:sp>
          <p:nvSpPr>
            <p:cNvPr id="72724" name="AutoShape 13"/>
            <p:cNvSpPr>
              <a:spLocks noChangeArrowheads="1"/>
            </p:cNvSpPr>
            <p:nvPr/>
          </p:nvSpPr>
          <p:spPr bwMode="auto">
            <a:xfrm>
              <a:off x="4853" y="1103"/>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25" name="Text Box 14"/>
            <p:cNvSpPr txBox="1">
              <a:spLocks noChangeArrowheads="1"/>
            </p:cNvSpPr>
            <p:nvPr/>
          </p:nvSpPr>
          <p:spPr bwMode="auto">
            <a:xfrm>
              <a:off x="4853" y="1103"/>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72715" name="Group 15"/>
          <p:cNvGrpSpPr>
            <a:grpSpLocks/>
          </p:cNvGrpSpPr>
          <p:nvPr/>
        </p:nvGrpSpPr>
        <p:grpSpPr bwMode="auto">
          <a:xfrm>
            <a:off x="7575550" y="3743325"/>
            <a:ext cx="1281113" cy="519113"/>
            <a:chOff x="4853" y="1439"/>
            <a:chExt cx="807" cy="327"/>
          </a:xfrm>
        </p:grpSpPr>
        <p:sp>
          <p:nvSpPr>
            <p:cNvPr id="72722" name="AutoShape 16"/>
            <p:cNvSpPr>
              <a:spLocks noChangeArrowheads="1"/>
            </p:cNvSpPr>
            <p:nvPr/>
          </p:nvSpPr>
          <p:spPr bwMode="auto">
            <a:xfrm>
              <a:off x="4853" y="1439"/>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23" name="Text Box 17"/>
            <p:cNvSpPr txBox="1">
              <a:spLocks noChangeArrowheads="1"/>
            </p:cNvSpPr>
            <p:nvPr/>
          </p:nvSpPr>
          <p:spPr bwMode="auto">
            <a:xfrm>
              <a:off x="4853" y="1439"/>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72716" name="Group 18"/>
          <p:cNvGrpSpPr>
            <a:grpSpLocks/>
          </p:cNvGrpSpPr>
          <p:nvPr/>
        </p:nvGrpSpPr>
        <p:grpSpPr bwMode="auto">
          <a:xfrm>
            <a:off x="7575550" y="4276725"/>
            <a:ext cx="1281113" cy="519113"/>
            <a:chOff x="4853" y="1775"/>
            <a:chExt cx="807" cy="327"/>
          </a:xfrm>
        </p:grpSpPr>
        <p:sp>
          <p:nvSpPr>
            <p:cNvPr id="72720" name="AutoShape 19"/>
            <p:cNvSpPr>
              <a:spLocks noChangeArrowheads="1"/>
            </p:cNvSpPr>
            <p:nvPr/>
          </p:nvSpPr>
          <p:spPr bwMode="auto">
            <a:xfrm>
              <a:off x="4853" y="1775"/>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21" name="Text Box 20"/>
            <p:cNvSpPr txBox="1">
              <a:spLocks noChangeArrowheads="1"/>
            </p:cNvSpPr>
            <p:nvPr/>
          </p:nvSpPr>
          <p:spPr bwMode="auto">
            <a:xfrm>
              <a:off x="4853" y="1775"/>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72717" name="Group 21"/>
          <p:cNvGrpSpPr>
            <a:grpSpLocks/>
          </p:cNvGrpSpPr>
          <p:nvPr/>
        </p:nvGrpSpPr>
        <p:grpSpPr bwMode="auto">
          <a:xfrm>
            <a:off x="7575550" y="4810125"/>
            <a:ext cx="1281113" cy="519113"/>
            <a:chOff x="4853" y="2111"/>
            <a:chExt cx="807" cy="327"/>
          </a:xfrm>
        </p:grpSpPr>
        <p:sp>
          <p:nvSpPr>
            <p:cNvPr id="72718" name="AutoShape 22"/>
            <p:cNvSpPr>
              <a:spLocks noChangeArrowheads="1"/>
            </p:cNvSpPr>
            <p:nvPr/>
          </p:nvSpPr>
          <p:spPr bwMode="auto">
            <a:xfrm>
              <a:off x="4853" y="2111"/>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2719" name="Text Box 23"/>
            <p:cNvSpPr txBox="1">
              <a:spLocks noChangeArrowheads="1"/>
            </p:cNvSpPr>
            <p:nvPr/>
          </p:nvSpPr>
          <p:spPr bwMode="auto">
            <a:xfrm>
              <a:off x="4853" y="2111"/>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5"/>
          <p:cNvSpPr>
            <a:spLocks noGrp="1"/>
          </p:cNvSpPr>
          <p:nvPr>
            <p:ph type="title"/>
          </p:nvPr>
        </p:nvSpPr>
        <p:spPr/>
        <p:txBody>
          <a:bodyPr/>
          <a:lstStyle/>
          <a:p>
            <a:r>
              <a:rPr lang="it-IT" smtClean="0"/>
              <a:t>Protocolli di trasporto</a:t>
            </a:r>
          </a:p>
        </p:txBody>
      </p:sp>
      <p:graphicFrame>
        <p:nvGraphicFramePr>
          <p:cNvPr id="76825" name="Group 25"/>
          <p:cNvGraphicFramePr>
            <a:graphicFrameLocks noGrp="1"/>
          </p:cNvGraphicFramePr>
          <p:nvPr/>
        </p:nvGraphicFramePr>
        <p:xfrm>
          <a:off x="1146175" y="1382713"/>
          <a:ext cx="6981825" cy="4638465"/>
        </p:xfrm>
        <a:graphic>
          <a:graphicData uri="http://schemas.openxmlformats.org/drawingml/2006/table">
            <a:tbl>
              <a:tblPr/>
              <a:tblGrid>
                <a:gridCol w="2147888"/>
                <a:gridCol w="4833937"/>
              </a:tblGrid>
              <a:tr h="3143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H.225</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H.225</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1" i="0" u="none" strike="noStrike" cap="none" normalizeH="0" baseline="0" smtClean="0">
                        <a:ln>
                          <a:noFill/>
                        </a:ln>
                        <a:solidFill>
                          <a:schemeClr val="tx1"/>
                        </a:solidFill>
                        <a:effectLst/>
                        <a:latin typeface="Arial" pitchFamily="34" charset="0"/>
                      </a:endParaRPr>
                    </a:p>
                  </a:txBody>
                  <a:tcPr marL="67733" marR="67733" marT="33867" marB="33867" anchor="ctr" horzOverflow="overflow">
                    <a:lnL>
                      <a:noFill/>
                    </a:lnL>
                    <a:lnR>
                      <a:noFill/>
                    </a:lnR>
                    <a:lnT>
                      <a:noFill/>
                    </a:lnT>
                    <a:lnB>
                      <a:noFill/>
                    </a:lnB>
                    <a:lnTlToBr>
                      <a:noFill/>
                    </a:lnTlToBr>
                    <a:lnBlToTr>
                      <a:noFill/>
                    </a:lnBlToTr>
                    <a:noFill/>
                  </a:tcPr>
                </a:tc>
              </a:tr>
              <a:tr h="3143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H.323</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H.323</a:t>
                      </a:r>
                    </a:p>
                  </a:txBody>
                  <a:tcPr marL="67733" marR="67733" marT="33867" marB="33867" anchor="ctr" horzOverflow="overflow">
                    <a:lnL>
                      <a:noFill/>
                    </a:lnL>
                    <a:lnR>
                      <a:noFill/>
                    </a:lnR>
                    <a:lnT>
                      <a:noFill/>
                    </a:lnT>
                    <a:lnB>
                      <a:noFill/>
                    </a:lnB>
                    <a:lnTlToBr>
                      <a:noFill/>
                    </a:lnTlToBr>
                    <a:lnBlToTr>
                      <a:noFill/>
                    </a:lnBlToTr>
                    <a:noFill/>
                  </a:tcPr>
                </a:tc>
              </a:tr>
              <a:tr h="549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NBDGM</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chemeClr val="tx1"/>
                          </a:solidFill>
                          <a:effectLst/>
                          <a:latin typeface="Arial" pitchFamily="34" charset="0"/>
                        </a:rPr>
                        <a:t>NetBIOS Datagram Service</a:t>
                      </a:r>
                    </a:p>
                  </a:txBody>
                  <a:tcPr marL="67733" marR="67733" marT="33867" marB="33867" anchor="ctr" horzOverflow="overflow">
                    <a:lnL>
                      <a:noFill/>
                    </a:lnL>
                    <a:lnR>
                      <a:noFill/>
                    </a:lnR>
                    <a:lnT>
                      <a:noFill/>
                    </a:lnT>
                    <a:lnB>
                      <a:noFill/>
                    </a:lnB>
                    <a:lnTlToBr>
                      <a:noFill/>
                    </a:lnTlToBr>
                    <a:lnBlToTr>
                      <a:noFill/>
                    </a:lnBlToTr>
                    <a:noFill/>
                  </a:tcPr>
                </a:tc>
              </a:tr>
              <a:tr h="785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NetBEUI</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NetBIOS Extended User Interface</a:t>
                      </a:r>
                    </a:p>
                  </a:txBody>
                  <a:tcPr marL="67733" marR="67733" marT="33867" marB="33867" anchor="ctr" horzOverflow="overflow">
                    <a:lnL>
                      <a:noFill/>
                    </a:lnL>
                    <a:lnR>
                      <a:noFill/>
                    </a:lnR>
                    <a:lnT>
                      <a:noFill/>
                    </a:lnT>
                    <a:lnB>
                      <a:noFill/>
                    </a:lnB>
                    <a:lnTlToBr>
                      <a:noFill/>
                    </a:lnTlToBr>
                    <a:lnBlToTr>
                      <a:noFill/>
                    </a:lnBlToTr>
                    <a:noFill/>
                  </a:tcPr>
                </a:tc>
              </a:tr>
              <a:tr h="549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PUP</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(Xerox) Parc Universal Packet</a:t>
                      </a:r>
                    </a:p>
                  </a:txBody>
                  <a:tcPr marL="67733" marR="67733" marT="33867" marB="33867" anchor="ctr" horzOverflow="overflow">
                    <a:lnL>
                      <a:noFill/>
                    </a:lnL>
                    <a:lnR>
                      <a:noFill/>
                    </a:lnR>
                    <a:lnT>
                      <a:noFill/>
                    </a:lnT>
                    <a:lnB>
                      <a:noFill/>
                    </a:lnB>
                    <a:lnTlToBr>
                      <a:noFill/>
                    </a:lnTlToBr>
                    <a:lnBlToTr>
                      <a:noFill/>
                    </a:lnBlToTr>
                    <a:noFill/>
                  </a:tcPr>
                </a:tc>
              </a:tr>
              <a:tr h="785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SCTP</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Stream Control Transmission Protocol</a:t>
                      </a:r>
                    </a:p>
                  </a:txBody>
                  <a:tcPr marL="67733" marR="67733" marT="33867" marB="33867" anchor="ctr" horzOverflow="overflow">
                    <a:lnL>
                      <a:noFill/>
                    </a:lnL>
                    <a:lnR>
                      <a:noFill/>
                    </a:lnR>
                    <a:lnT>
                      <a:noFill/>
                    </a:lnT>
                    <a:lnB>
                      <a:noFill/>
                    </a:lnB>
                    <a:lnTlToBr>
                      <a:noFill/>
                    </a:lnTlToBr>
                    <a:lnBlToTr>
                      <a:noFill/>
                    </a:lnBlToTr>
                    <a:noFill/>
                  </a:tcPr>
                </a:tc>
              </a:tr>
              <a:tr h="549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TCP</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Transmission Control Protocol</a:t>
                      </a:r>
                    </a:p>
                  </a:txBody>
                  <a:tcPr marL="67733" marR="67733" marT="33867" marB="33867" anchor="ctr" horzOverflow="overflow">
                    <a:lnL>
                      <a:noFill/>
                    </a:lnL>
                    <a:lnR>
                      <a:noFill/>
                    </a:lnR>
                    <a:lnT>
                      <a:noFill/>
                    </a:lnT>
                    <a:lnB>
                      <a:noFill/>
                    </a:lnB>
                    <a:lnTlToBr>
                      <a:noFill/>
                    </a:lnTlToBr>
                    <a:lnBlToTr>
                      <a:noFill/>
                    </a:lnBlToTr>
                    <a:noFill/>
                  </a:tcPr>
                </a:tc>
              </a:tr>
              <a:tr h="5492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smtClean="0">
                          <a:ln>
                            <a:noFill/>
                          </a:ln>
                          <a:solidFill>
                            <a:srgbClr val="FF0000"/>
                          </a:solidFill>
                          <a:effectLst/>
                          <a:latin typeface="Arial" pitchFamily="34" charset="0"/>
                        </a:rPr>
                        <a:t>UDP</a:t>
                      </a:r>
                    </a:p>
                  </a:txBody>
                  <a:tcPr marL="67733" marR="67733" marT="33867" marB="33867"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smtClean="0">
                          <a:ln>
                            <a:noFill/>
                          </a:ln>
                          <a:solidFill>
                            <a:schemeClr val="tx1"/>
                          </a:solidFill>
                          <a:effectLst/>
                          <a:latin typeface="Arial" pitchFamily="34" charset="0"/>
                        </a:rPr>
                        <a:t>User Datagram Protocol</a:t>
                      </a:r>
                    </a:p>
                  </a:txBody>
                  <a:tcPr marL="67733" marR="67733" marT="33867" marB="33867" anchor="ctr" horzOverflow="overflow">
                    <a:lnL>
                      <a:noFill/>
                    </a:lnL>
                    <a:lnR>
                      <a:noFill/>
                    </a:lnR>
                    <a:lnT>
                      <a:noFill/>
                    </a:lnT>
                    <a:lnB>
                      <a:noFill/>
                    </a:lnB>
                    <a:lnTlToBr>
                      <a:noFill/>
                    </a:lnTlToBr>
                    <a:lnBlToTr>
                      <a:noFill/>
                    </a:lnBlToTr>
                    <a:noFill/>
                  </a:tcPr>
                </a:tc>
              </a:tr>
            </a:tbl>
          </a:graphicData>
        </a:graphic>
      </p:graphicFrame>
    </p:spTree>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7" name="Rectangle 29"/>
          <p:cNvSpPr>
            <a:spLocks noGrp="1" noChangeArrowheads="1"/>
          </p:cNvSpPr>
          <p:nvPr>
            <p:ph type="title" idx="4294967295"/>
          </p:nvPr>
        </p:nvSpPr>
        <p:spPr/>
        <p:txBody>
          <a:bodyPr/>
          <a:lstStyle/>
          <a:p>
            <a:r>
              <a:rPr lang="en-GB" smtClean="0"/>
              <a:t>Livello Sessione [*]</a:t>
            </a:r>
          </a:p>
        </p:txBody>
      </p:sp>
      <p:sp>
        <p:nvSpPr>
          <p:cNvPr id="74758" name="Rectangle 30"/>
          <p:cNvSpPr>
            <a:spLocks noGrp="1" noChangeArrowheads="1"/>
          </p:cNvSpPr>
          <p:nvPr>
            <p:ph type="body" idx="4294967295"/>
          </p:nvPr>
        </p:nvSpPr>
        <p:spPr>
          <a:xfrm>
            <a:off x="457200" y="1484313"/>
            <a:ext cx="6996113" cy="4752975"/>
          </a:xfrm>
        </p:spPr>
        <p:txBody>
          <a:bodyPr/>
          <a:lstStyle/>
          <a:p>
            <a:pPr>
              <a:buFont typeface="Wingdings" pitchFamily="2" charset="2"/>
              <a:buNone/>
            </a:pPr>
            <a:r>
              <a:rPr lang="en-GB" smtClean="0"/>
              <a:t>Compito: gestire il dialogo </a:t>
            </a:r>
            <a:r>
              <a:rPr lang="en-GB" smtClean="0">
                <a:solidFill>
                  <a:srgbClr val="FF0000"/>
                </a:solidFill>
              </a:rPr>
              <a:t>end-to-end</a:t>
            </a:r>
            <a:r>
              <a:rPr lang="en-GB" smtClean="0"/>
              <a:t> tra due </a:t>
            </a:r>
            <a:r>
              <a:rPr lang="en-GB" smtClean="0">
                <a:solidFill>
                  <a:srgbClr val="FF0000"/>
                </a:solidFill>
              </a:rPr>
              <a:t>programmi applicativi </a:t>
            </a:r>
            <a:r>
              <a:rPr lang="en-GB" smtClean="0"/>
              <a:t>che debbono comunicare</a:t>
            </a:r>
          </a:p>
          <a:p>
            <a:endParaRPr lang="en-GB" smtClean="0"/>
          </a:p>
          <a:p>
            <a:r>
              <a:rPr lang="en-GB" smtClean="0"/>
              <a:t>Dialogo</a:t>
            </a:r>
          </a:p>
          <a:p>
            <a:pPr lvl="1"/>
            <a:r>
              <a:rPr lang="en-GB" smtClean="0"/>
              <a:t>garantire la mutua esclusione nell'utilizzo di risorse condivise, intercalare domande e risposte garantendo la consequenzialità</a:t>
            </a:r>
          </a:p>
          <a:p>
            <a:r>
              <a:rPr lang="en-GB" smtClean="0"/>
              <a:t>Sincronizzazione</a:t>
            </a:r>
          </a:p>
          <a:p>
            <a:pPr lvl="1"/>
            <a:r>
              <a:rPr lang="en-GB" smtClean="0"/>
              <a:t>stabilire punti intermedi nella comunicazione rispetto ai quali entrambe le parti abbiano la garanzia che quanto accaduto "prima" sia andato a buon fine</a:t>
            </a:r>
          </a:p>
          <a:p>
            <a:pPr>
              <a:buFont typeface="Wingdings" pitchFamily="2" charset="2"/>
              <a:buNone/>
            </a:pPr>
            <a:endParaRPr lang="en-US" sz="1800" smtClean="0"/>
          </a:p>
          <a:p>
            <a:pPr>
              <a:buFont typeface="Wingdings" pitchFamily="2" charset="2"/>
              <a:buNone/>
            </a:pPr>
            <a:r>
              <a:rPr lang="en-US" sz="1800" smtClean="0"/>
              <a:t>[*] diverse suites protocollari non includono un livello di sessione</a:t>
            </a:r>
            <a:endParaRPr lang="en-GB" sz="1800" smtClean="0"/>
          </a:p>
        </p:txBody>
      </p:sp>
      <p:grpSp>
        <p:nvGrpSpPr>
          <p:cNvPr id="74759" name="Group 4"/>
          <p:cNvGrpSpPr>
            <a:grpSpLocks/>
          </p:cNvGrpSpPr>
          <p:nvPr/>
        </p:nvGrpSpPr>
        <p:grpSpPr bwMode="auto">
          <a:xfrm>
            <a:off x="7531100" y="1897063"/>
            <a:ext cx="1281113" cy="519112"/>
            <a:chOff x="4843" y="92"/>
            <a:chExt cx="807" cy="327"/>
          </a:xfrm>
        </p:grpSpPr>
        <p:sp>
          <p:nvSpPr>
            <p:cNvPr id="74778" name="AutoShape 5"/>
            <p:cNvSpPr>
              <a:spLocks noChangeArrowheads="1"/>
            </p:cNvSpPr>
            <p:nvPr/>
          </p:nvSpPr>
          <p:spPr bwMode="auto">
            <a:xfrm>
              <a:off x="4843" y="92"/>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79" name="Text Box 6"/>
            <p:cNvSpPr txBox="1">
              <a:spLocks noChangeArrowheads="1"/>
            </p:cNvSpPr>
            <p:nvPr/>
          </p:nvSpPr>
          <p:spPr bwMode="auto">
            <a:xfrm>
              <a:off x="4843" y="92"/>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74760" name="Group 7"/>
          <p:cNvGrpSpPr>
            <a:grpSpLocks/>
          </p:cNvGrpSpPr>
          <p:nvPr/>
        </p:nvGrpSpPr>
        <p:grpSpPr bwMode="auto">
          <a:xfrm>
            <a:off x="7531100" y="2430463"/>
            <a:ext cx="1281113" cy="519112"/>
            <a:chOff x="4843" y="428"/>
            <a:chExt cx="807" cy="327"/>
          </a:xfrm>
        </p:grpSpPr>
        <p:sp>
          <p:nvSpPr>
            <p:cNvPr id="74776" name="AutoShape 8"/>
            <p:cNvSpPr>
              <a:spLocks noChangeArrowheads="1"/>
            </p:cNvSpPr>
            <p:nvPr/>
          </p:nvSpPr>
          <p:spPr bwMode="auto">
            <a:xfrm>
              <a:off x="4843" y="428"/>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77" name="Text Box 9"/>
            <p:cNvSpPr txBox="1">
              <a:spLocks noChangeArrowheads="1"/>
            </p:cNvSpPr>
            <p:nvPr/>
          </p:nvSpPr>
          <p:spPr bwMode="auto">
            <a:xfrm>
              <a:off x="4843" y="428"/>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74761" name="Group 10"/>
          <p:cNvGrpSpPr>
            <a:grpSpLocks/>
          </p:cNvGrpSpPr>
          <p:nvPr/>
        </p:nvGrpSpPr>
        <p:grpSpPr bwMode="auto">
          <a:xfrm>
            <a:off x="7531100" y="2963863"/>
            <a:ext cx="1281113" cy="519112"/>
            <a:chOff x="4843" y="764"/>
            <a:chExt cx="807" cy="327"/>
          </a:xfrm>
        </p:grpSpPr>
        <p:sp>
          <p:nvSpPr>
            <p:cNvPr id="74774" name="AutoShape 11"/>
            <p:cNvSpPr>
              <a:spLocks noChangeArrowheads="1"/>
            </p:cNvSpPr>
            <p:nvPr/>
          </p:nvSpPr>
          <p:spPr bwMode="auto">
            <a:xfrm>
              <a:off x="4843" y="764"/>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75" name="Text Box 12"/>
            <p:cNvSpPr txBox="1">
              <a:spLocks noChangeArrowheads="1"/>
            </p:cNvSpPr>
            <p:nvPr/>
          </p:nvSpPr>
          <p:spPr bwMode="auto">
            <a:xfrm>
              <a:off x="4843" y="764"/>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74762" name="Group 13"/>
          <p:cNvGrpSpPr>
            <a:grpSpLocks/>
          </p:cNvGrpSpPr>
          <p:nvPr/>
        </p:nvGrpSpPr>
        <p:grpSpPr bwMode="auto">
          <a:xfrm>
            <a:off x="7531100" y="3497263"/>
            <a:ext cx="1281113" cy="519112"/>
            <a:chOff x="4843" y="1100"/>
            <a:chExt cx="807" cy="327"/>
          </a:xfrm>
        </p:grpSpPr>
        <p:sp>
          <p:nvSpPr>
            <p:cNvPr id="74772" name="AutoShape 14"/>
            <p:cNvSpPr>
              <a:spLocks noChangeArrowheads="1"/>
            </p:cNvSpPr>
            <p:nvPr/>
          </p:nvSpPr>
          <p:spPr bwMode="auto">
            <a:xfrm>
              <a:off x="4843" y="1100"/>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73" name="Text Box 15"/>
            <p:cNvSpPr txBox="1">
              <a:spLocks noChangeArrowheads="1"/>
            </p:cNvSpPr>
            <p:nvPr/>
          </p:nvSpPr>
          <p:spPr bwMode="auto">
            <a:xfrm>
              <a:off x="4843" y="1100"/>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74763" name="Group 16"/>
          <p:cNvGrpSpPr>
            <a:grpSpLocks/>
          </p:cNvGrpSpPr>
          <p:nvPr/>
        </p:nvGrpSpPr>
        <p:grpSpPr bwMode="auto">
          <a:xfrm>
            <a:off x="7531100" y="4030663"/>
            <a:ext cx="1281113" cy="519112"/>
            <a:chOff x="4843" y="1436"/>
            <a:chExt cx="807" cy="327"/>
          </a:xfrm>
        </p:grpSpPr>
        <p:sp>
          <p:nvSpPr>
            <p:cNvPr id="74770" name="AutoShape 17"/>
            <p:cNvSpPr>
              <a:spLocks noChangeArrowheads="1"/>
            </p:cNvSpPr>
            <p:nvPr/>
          </p:nvSpPr>
          <p:spPr bwMode="auto">
            <a:xfrm>
              <a:off x="4843" y="1436"/>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71" name="Text Box 18"/>
            <p:cNvSpPr txBox="1">
              <a:spLocks noChangeArrowheads="1"/>
            </p:cNvSpPr>
            <p:nvPr/>
          </p:nvSpPr>
          <p:spPr bwMode="auto">
            <a:xfrm>
              <a:off x="4843" y="1436"/>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74764" name="Group 19"/>
          <p:cNvGrpSpPr>
            <a:grpSpLocks/>
          </p:cNvGrpSpPr>
          <p:nvPr/>
        </p:nvGrpSpPr>
        <p:grpSpPr bwMode="auto">
          <a:xfrm>
            <a:off x="7531100" y="4564063"/>
            <a:ext cx="1281113" cy="519112"/>
            <a:chOff x="4843" y="1772"/>
            <a:chExt cx="807" cy="327"/>
          </a:xfrm>
        </p:grpSpPr>
        <p:sp>
          <p:nvSpPr>
            <p:cNvPr id="74768" name="AutoShape 20"/>
            <p:cNvSpPr>
              <a:spLocks noChangeArrowheads="1"/>
            </p:cNvSpPr>
            <p:nvPr/>
          </p:nvSpPr>
          <p:spPr bwMode="auto">
            <a:xfrm>
              <a:off x="4843" y="1772"/>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69" name="Text Box 21"/>
            <p:cNvSpPr txBox="1">
              <a:spLocks noChangeArrowheads="1"/>
            </p:cNvSpPr>
            <p:nvPr/>
          </p:nvSpPr>
          <p:spPr bwMode="auto">
            <a:xfrm>
              <a:off x="4843" y="1772"/>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74765" name="Group 22"/>
          <p:cNvGrpSpPr>
            <a:grpSpLocks/>
          </p:cNvGrpSpPr>
          <p:nvPr/>
        </p:nvGrpSpPr>
        <p:grpSpPr bwMode="auto">
          <a:xfrm>
            <a:off x="7531100" y="5097463"/>
            <a:ext cx="1281113" cy="519112"/>
            <a:chOff x="4843" y="2108"/>
            <a:chExt cx="807" cy="327"/>
          </a:xfrm>
        </p:grpSpPr>
        <p:sp>
          <p:nvSpPr>
            <p:cNvPr id="74766" name="AutoShape 23"/>
            <p:cNvSpPr>
              <a:spLocks noChangeArrowheads="1"/>
            </p:cNvSpPr>
            <p:nvPr/>
          </p:nvSpPr>
          <p:spPr bwMode="auto">
            <a:xfrm>
              <a:off x="4843" y="2108"/>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4767" name="Text Box 24"/>
            <p:cNvSpPr txBox="1">
              <a:spLocks noChangeArrowheads="1"/>
            </p:cNvSpPr>
            <p:nvPr/>
          </p:nvSpPr>
          <p:spPr bwMode="auto">
            <a:xfrm>
              <a:off x="4843" y="2108"/>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it-IT" smtClean="0"/>
              <a:t>Alcuni protocolli di livello 5</a:t>
            </a:r>
          </a:p>
        </p:txBody>
      </p:sp>
      <p:sp>
        <p:nvSpPr>
          <p:cNvPr id="75779" name="Content Placeholder 2"/>
          <p:cNvSpPr>
            <a:spLocks noGrp="1"/>
          </p:cNvSpPr>
          <p:nvPr>
            <p:ph idx="1"/>
          </p:nvPr>
        </p:nvSpPr>
        <p:spPr/>
        <p:txBody>
          <a:bodyPr/>
          <a:lstStyle/>
          <a:p>
            <a:endParaRPr lang="it-IT" sz="1200" smtClean="0"/>
          </a:p>
          <a:p>
            <a:r>
              <a:rPr lang="it-IT" smtClean="0"/>
              <a:t>LDAP	Lightweight Directory Access Protocol </a:t>
            </a:r>
          </a:p>
          <a:p>
            <a:endParaRPr lang="it-IT" smtClean="0"/>
          </a:p>
          <a:p>
            <a:r>
              <a:rPr lang="it-IT" smtClean="0"/>
              <a:t>LDAPS	Secure Lightweight Directory Access Protocol </a:t>
            </a:r>
          </a:p>
          <a:p>
            <a:endParaRPr lang="it-IT" smtClean="0"/>
          </a:p>
          <a:p>
            <a:r>
              <a:rPr lang="it-IT" smtClean="0"/>
              <a:t>NCP	NetWare Core Protocol </a:t>
            </a:r>
          </a:p>
          <a:p>
            <a:endParaRPr lang="it-IT" smtClean="0"/>
          </a:p>
          <a:p>
            <a:r>
              <a:rPr lang="it-IT" smtClean="0"/>
              <a:t>NetBEUI	NetBIOS Extended User Interface </a:t>
            </a:r>
          </a:p>
          <a:p>
            <a:endParaRPr lang="it-IT" smtClean="0"/>
          </a:p>
          <a:p>
            <a:r>
              <a:rPr lang="it-IT" smtClean="0"/>
              <a:t>RPC	Remote Procedure Call protocol</a:t>
            </a:r>
          </a:p>
        </p:txBody>
      </p:sp>
    </p:spTree>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5" name="Rectangle 30"/>
          <p:cNvSpPr>
            <a:spLocks noGrp="1" noChangeArrowheads="1"/>
          </p:cNvSpPr>
          <p:nvPr>
            <p:ph type="title" idx="4294967295"/>
          </p:nvPr>
        </p:nvSpPr>
        <p:spPr/>
        <p:txBody>
          <a:bodyPr/>
          <a:lstStyle/>
          <a:p>
            <a:r>
              <a:rPr lang="en-GB" smtClean="0"/>
              <a:t>Livello Presentazione [*]</a:t>
            </a:r>
          </a:p>
        </p:txBody>
      </p:sp>
      <p:sp>
        <p:nvSpPr>
          <p:cNvPr id="76806" name="Rectangle 31"/>
          <p:cNvSpPr>
            <a:spLocks noGrp="1" noChangeArrowheads="1"/>
          </p:cNvSpPr>
          <p:nvPr>
            <p:ph type="body" idx="4294967295"/>
          </p:nvPr>
        </p:nvSpPr>
        <p:spPr>
          <a:xfrm>
            <a:off x="457200" y="1484313"/>
            <a:ext cx="6953250" cy="4752975"/>
          </a:xfrm>
        </p:spPr>
        <p:txBody>
          <a:bodyPr/>
          <a:lstStyle/>
          <a:p>
            <a:pPr>
              <a:buFont typeface="Wingdings" pitchFamily="2" charset="2"/>
              <a:buNone/>
            </a:pPr>
            <a:r>
              <a:rPr lang="en-GB" smtClean="0"/>
              <a:t>Compito: gestire la sintassi dell'informazione lungo l'intero percorso end-to-end, convertendo l'uno nell'altro i vari formati</a:t>
            </a:r>
          </a:p>
          <a:p>
            <a:pPr lvl="1"/>
            <a:endParaRPr lang="en-GB" smtClean="0"/>
          </a:p>
          <a:p>
            <a:pPr lvl="1"/>
            <a:r>
              <a:rPr lang="en-GB" smtClean="0"/>
              <a:t>Traslazione </a:t>
            </a:r>
          </a:p>
          <a:p>
            <a:pPr lvl="1"/>
            <a:r>
              <a:rPr lang="en-GB" smtClean="0"/>
              <a:t>Crittografia </a:t>
            </a:r>
          </a:p>
          <a:p>
            <a:pPr lvl="1"/>
            <a:r>
              <a:rPr lang="en-GB" smtClean="0"/>
              <a:t>Compressione</a:t>
            </a:r>
          </a:p>
          <a:p>
            <a:endParaRPr lang="en-GB" sz="1400" smtClean="0"/>
          </a:p>
          <a:p>
            <a:r>
              <a:rPr lang="en-GB" smtClean="0"/>
              <a:t>Es:</a:t>
            </a:r>
          </a:p>
          <a:p>
            <a:pPr lvl="1"/>
            <a:r>
              <a:rPr lang="it-IT" smtClean="0"/>
              <a:t>NCP: NetWare Core Protocol </a:t>
            </a:r>
          </a:p>
          <a:p>
            <a:pPr lvl="1"/>
            <a:r>
              <a:rPr lang="it-IT" smtClean="0"/>
              <a:t>NetBIOS: Network Basic Input/Output System</a:t>
            </a:r>
            <a:endParaRPr lang="en-US" smtClean="0"/>
          </a:p>
          <a:p>
            <a:pPr>
              <a:buFont typeface="Wingdings" pitchFamily="2" charset="2"/>
              <a:buNone/>
            </a:pPr>
            <a:endParaRPr lang="en-US" sz="2000" smtClean="0"/>
          </a:p>
          <a:p>
            <a:pPr>
              <a:buFont typeface="Wingdings" pitchFamily="2" charset="2"/>
              <a:buNone/>
            </a:pPr>
            <a:r>
              <a:rPr lang="en-US" sz="2000" smtClean="0"/>
              <a:t>[*] diverse suites non includono un livello presentazione</a:t>
            </a:r>
            <a:endParaRPr lang="en-GB" sz="2000" smtClean="0"/>
          </a:p>
          <a:p>
            <a:endParaRPr lang="en-GB" smtClean="0"/>
          </a:p>
        </p:txBody>
      </p:sp>
      <p:grpSp>
        <p:nvGrpSpPr>
          <p:cNvPr id="76807" name="Group 4"/>
          <p:cNvGrpSpPr>
            <a:grpSpLocks/>
          </p:cNvGrpSpPr>
          <p:nvPr/>
        </p:nvGrpSpPr>
        <p:grpSpPr bwMode="auto">
          <a:xfrm>
            <a:off x="7567613" y="1509713"/>
            <a:ext cx="1281112" cy="519112"/>
            <a:chOff x="4794" y="118"/>
            <a:chExt cx="807" cy="327"/>
          </a:xfrm>
        </p:grpSpPr>
        <p:sp>
          <p:nvSpPr>
            <p:cNvPr id="76826" name="AutoShape 5"/>
            <p:cNvSpPr>
              <a:spLocks noChangeArrowheads="1"/>
            </p:cNvSpPr>
            <p:nvPr/>
          </p:nvSpPr>
          <p:spPr bwMode="auto">
            <a:xfrm>
              <a:off x="4794" y="118"/>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27" name="Text Box 6"/>
            <p:cNvSpPr txBox="1">
              <a:spLocks noChangeArrowheads="1"/>
            </p:cNvSpPr>
            <p:nvPr/>
          </p:nvSpPr>
          <p:spPr bwMode="auto">
            <a:xfrm>
              <a:off x="4794" y="118"/>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76808" name="Group 7"/>
          <p:cNvGrpSpPr>
            <a:grpSpLocks/>
          </p:cNvGrpSpPr>
          <p:nvPr/>
        </p:nvGrpSpPr>
        <p:grpSpPr bwMode="auto">
          <a:xfrm>
            <a:off x="7567613" y="2043113"/>
            <a:ext cx="1281112" cy="519112"/>
            <a:chOff x="4794" y="454"/>
            <a:chExt cx="807" cy="327"/>
          </a:xfrm>
        </p:grpSpPr>
        <p:sp>
          <p:nvSpPr>
            <p:cNvPr id="76824" name="AutoShape 8"/>
            <p:cNvSpPr>
              <a:spLocks noChangeArrowheads="1"/>
            </p:cNvSpPr>
            <p:nvPr/>
          </p:nvSpPr>
          <p:spPr bwMode="auto">
            <a:xfrm>
              <a:off x="4794" y="454"/>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25" name="Text Box 9"/>
            <p:cNvSpPr txBox="1">
              <a:spLocks noChangeArrowheads="1"/>
            </p:cNvSpPr>
            <p:nvPr/>
          </p:nvSpPr>
          <p:spPr bwMode="auto">
            <a:xfrm>
              <a:off x="4794" y="454"/>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76809" name="Group 10"/>
          <p:cNvGrpSpPr>
            <a:grpSpLocks/>
          </p:cNvGrpSpPr>
          <p:nvPr/>
        </p:nvGrpSpPr>
        <p:grpSpPr bwMode="auto">
          <a:xfrm>
            <a:off x="7567613" y="2576513"/>
            <a:ext cx="1281112" cy="519112"/>
            <a:chOff x="4794" y="790"/>
            <a:chExt cx="807" cy="327"/>
          </a:xfrm>
        </p:grpSpPr>
        <p:sp>
          <p:nvSpPr>
            <p:cNvPr id="76822" name="AutoShape 11"/>
            <p:cNvSpPr>
              <a:spLocks noChangeArrowheads="1"/>
            </p:cNvSpPr>
            <p:nvPr/>
          </p:nvSpPr>
          <p:spPr bwMode="auto">
            <a:xfrm>
              <a:off x="4794" y="790"/>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23" name="Text Box 12"/>
            <p:cNvSpPr txBox="1">
              <a:spLocks noChangeArrowheads="1"/>
            </p:cNvSpPr>
            <p:nvPr/>
          </p:nvSpPr>
          <p:spPr bwMode="auto">
            <a:xfrm>
              <a:off x="4794" y="790"/>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76810" name="Group 13"/>
          <p:cNvGrpSpPr>
            <a:grpSpLocks/>
          </p:cNvGrpSpPr>
          <p:nvPr/>
        </p:nvGrpSpPr>
        <p:grpSpPr bwMode="auto">
          <a:xfrm>
            <a:off x="7567613" y="3109913"/>
            <a:ext cx="1281112" cy="519112"/>
            <a:chOff x="4794" y="1126"/>
            <a:chExt cx="807" cy="327"/>
          </a:xfrm>
        </p:grpSpPr>
        <p:sp>
          <p:nvSpPr>
            <p:cNvPr id="76820" name="AutoShape 14"/>
            <p:cNvSpPr>
              <a:spLocks noChangeArrowheads="1"/>
            </p:cNvSpPr>
            <p:nvPr/>
          </p:nvSpPr>
          <p:spPr bwMode="auto">
            <a:xfrm>
              <a:off x="4794" y="1126"/>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21" name="Text Box 15"/>
            <p:cNvSpPr txBox="1">
              <a:spLocks noChangeArrowheads="1"/>
            </p:cNvSpPr>
            <p:nvPr/>
          </p:nvSpPr>
          <p:spPr bwMode="auto">
            <a:xfrm>
              <a:off x="4794" y="1126"/>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76811" name="Group 16"/>
          <p:cNvGrpSpPr>
            <a:grpSpLocks/>
          </p:cNvGrpSpPr>
          <p:nvPr/>
        </p:nvGrpSpPr>
        <p:grpSpPr bwMode="auto">
          <a:xfrm>
            <a:off x="7567613" y="3643313"/>
            <a:ext cx="1281112" cy="519112"/>
            <a:chOff x="4794" y="1462"/>
            <a:chExt cx="807" cy="327"/>
          </a:xfrm>
        </p:grpSpPr>
        <p:sp>
          <p:nvSpPr>
            <p:cNvPr id="76818" name="AutoShape 17"/>
            <p:cNvSpPr>
              <a:spLocks noChangeArrowheads="1"/>
            </p:cNvSpPr>
            <p:nvPr/>
          </p:nvSpPr>
          <p:spPr bwMode="auto">
            <a:xfrm>
              <a:off x="4794" y="1462"/>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19" name="Text Box 18"/>
            <p:cNvSpPr txBox="1">
              <a:spLocks noChangeArrowheads="1"/>
            </p:cNvSpPr>
            <p:nvPr/>
          </p:nvSpPr>
          <p:spPr bwMode="auto">
            <a:xfrm>
              <a:off x="4794" y="1462"/>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76812" name="Group 19"/>
          <p:cNvGrpSpPr>
            <a:grpSpLocks/>
          </p:cNvGrpSpPr>
          <p:nvPr/>
        </p:nvGrpSpPr>
        <p:grpSpPr bwMode="auto">
          <a:xfrm>
            <a:off x="7567613" y="4176713"/>
            <a:ext cx="1281112" cy="519112"/>
            <a:chOff x="4794" y="1798"/>
            <a:chExt cx="807" cy="327"/>
          </a:xfrm>
        </p:grpSpPr>
        <p:sp>
          <p:nvSpPr>
            <p:cNvPr id="76816" name="AutoShape 20"/>
            <p:cNvSpPr>
              <a:spLocks noChangeArrowheads="1"/>
            </p:cNvSpPr>
            <p:nvPr/>
          </p:nvSpPr>
          <p:spPr bwMode="auto">
            <a:xfrm>
              <a:off x="4794" y="1798"/>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17" name="Text Box 21"/>
            <p:cNvSpPr txBox="1">
              <a:spLocks noChangeArrowheads="1"/>
            </p:cNvSpPr>
            <p:nvPr/>
          </p:nvSpPr>
          <p:spPr bwMode="auto">
            <a:xfrm>
              <a:off x="4794" y="1798"/>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76813" name="Group 22"/>
          <p:cNvGrpSpPr>
            <a:grpSpLocks/>
          </p:cNvGrpSpPr>
          <p:nvPr/>
        </p:nvGrpSpPr>
        <p:grpSpPr bwMode="auto">
          <a:xfrm>
            <a:off x="7567613" y="4710113"/>
            <a:ext cx="1281112" cy="519112"/>
            <a:chOff x="4794" y="2134"/>
            <a:chExt cx="807" cy="327"/>
          </a:xfrm>
        </p:grpSpPr>
        <p:sp>
          <p:nvSpPr>
            <p:cNvPr id="76814" name="AutoShape 23"/>
            <p:cNvSpPr>
              <a:spLocks noChangeArrowheads="1"/>
            </p:cNvSpPr>
            <p:nvPr/>
          </p:nvSpPr>
          <p:spPr bwMode="auto">
            <a:xfrm>
              <a:off x="4794" y="2134"/>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6815" name="Text Box 24"/>
            <p:cNvSpPr txBox="1">
              <a:spLocks noChangeArrowheads="1"/>
            </p:cNvSpPr>
            <p:nvPr/>
          </p:nvSpPr>
          <p:spPr bwMode="auto">
            <a:xfrm>
              <a:off x="4794" y="2134"/>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9" name="Rectangle 29"/>
          <p:cNvSpPr>
            <a:spLocks noGrp="1" noChangeArrowheads="1"/>
          </p:cNvSpPr>
          <p:nvPr>
            <p:ph type="title" idx="4294967295"/>
          </p:nvPr>
        </p:nvSpPr>
        <p:spPr/>
        <p:txBody>
          <a:bodyPr/>
          <a:lstStyle/>
          <a:p>
            <a:r>
              <a:rPr lang="en-GB" smtClean="0"/>
              <a:t>Livello Applicazione</a:t>
            </a:r>
          </a:p>
        </p:txBody>
      </p:sp>
      <p:sp>
        <p:nvSpPr>
          <p:cNvPr id="77830" name="Rectangle 30"/>
          <p:cNvSpPr>
            <a:spLocks noGrp="1" noChangeArrowheads="1"/>
          </p:cNvSpPr>
          <p:nvPr>
            <p:ph type="body" idx="4294967295"/>
          </p:nvPr>
        </p:nvSpPr>
        <p:spPr>
          <a:xfrm>
            <a:off x="457200" y="1484313"/>
            <a:ext cx="6908800" cy="4752975"/>
          </a:xfrm>
        </p:spPr>
        <p:txBody>
          <a:bodyPr/>
          <a:lstStyle/>
          <a:p>
            <a:pPr>
              <a:buFont typeface="Wingdings" pitchFamily="2" charset="2"/>
              <a:buNone/>
            </a:pPr>
            <a:r>
              <a:rPr lang="en-GB" smtClean="0"/>
              <a:t>Compito: definire i servizi attraverso cui l'utente utilizza la rete, con tutte le relative interfacce di accesso</a:t>
            </a:r>
          </a:p>
          <a:p>
            <a:endParaRPr lang="en-GB" sz="2000" smtClean="0"/>
          </a:p>
          <a:p>
            <a:r>
              <a:rPr lang="en-GB" smtClean="0"/>
              <a:t>Applicazioni per servizi di utente</a:t>
            </a:r>
          </a:p>
          <a:p>
            <a:pPr lvl="1"/>
            <a:r>
              <a:rPr lang="en-GB" smtClean="0"/>
              <a:t>terminale virtuale, trasferimento di file, posta elettronica, servizi di directory, etc.</a:t>
            </a:r>
          </a:p>
          <a:p>
            <a:endParaRPr lang="en-GB" smtClean="0"/>
          </a:p>
          <a:p>
            <a:r>
              <a:rPr lang="en-GB" smtClean="0"/>
              <a:t>Applicazioni per servizi di sistema operativo</a:t>
            </a:r>
          </a:p>
          <a:p>
            <a:pPr lvl="1"/>
            <a:r>
              <a:rPr lang="en-GB" smtClean="0"/>
              <a:t>risoluzione di nomi, localizzazione di risorse, sincronizzazione degli orologi tra sistemi diversi, controllo di diritti di accesso, etc.</a:t>
            </a:r>
          </a:p>
        </p:txBody>
      </p:sp>
      <p:grpSp>
        <p:nvGrpSpPr>
          <p:cNvPr id="77831" name="Group 4"/>
          <p:cNvGrpSpPr>
            <a:grpSpLocks/>
          </p:cNvGrpSpPr>
          <p:nvPr/>
        </p:nvGrpSpPr>
        <p:grpSpPr bwMode="auto">
          <a:xfrm>
            <a:off x="7548563" y="1539875"/>
            <a:ext cx="1281112" cy="519113"/>
            <a:chOff x="4683" y="200"/>
            <a:chExt cx="807" cy="327"/>
          </a:xfrm>
        </p:grpSpPr>
        <p:sp>
          <p:nvSpPr>
            <p:cNvPr id="77850" name="AutoShape 5"/>
            <p:cNvSpPr>
              <a:spLocks noChangeArrowheads="1"/>
            </p:cNvSpPr>
            <p:nvPr/>
          </p:nvSpPr>
          <p:spPr bwMode="auto">
            <a:xfrm>
              <a:off x="4683" y="200"/>
              <a:ext cx="808" cy="328"/>
            </a:xfrm>
            <a:prstGeom prst="roundRect">
              <a:avLst>
                <a:gd name="adj" fmla="val 301"/>
              </a:avLst>
            </a:prstGeom>
            <a:solidFill>
              <a:srgbClr val="CC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51" name="Text Box 6"/>
            <p:cNvSpPr txBox="1">
              <a:spLocks noChangeArrowheads="1"/>
            </p:cNvSpPr>
            <p:nvPr/>
          </p:nvSpPr>
          <p:spPr bwMode="auto">
            <a:xfrm>
              <a:off x="4683" y="200"/>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Applicazione</a:t>
              </a:r>
            </a:p>
          </p:txBody>
        </p:sp>
      </p:grpSp>
      <p:grpSp>
        <p:nvGrpSpPr>
          <p:cNvPr id="77832" name="Group 7"/>
          <p:cNvGrpSpPr>
            <a:grpSpLocks/>
          </p:cNvGrpSpPr>
          <p:nvPr/>
        </p:nvGrpSpPr>
        <p:grpSpPr bwMode="auto">
          <a:xfrm>
            <a:off x="7548563" y="2073275"/>
            <a:ext cx="1281112" cy="519113"/>
            <a:chOff x="4683" y="536"/>
            <a:chExt cx="807" cy="327"/>
          </a:xfrm>
        </p:grpSpPr>
        <p:sp>
          <p:nvSpPr>
            <p:cNvPr id="77848" name="AutoShape 8"/>
            <p:cNvSpPr>
              <a:spLocks noChangeArrowheads="1"/>
            </p:cNvSpPr>
            <p:nvPr/>
          </p:nvSpPr>
          <p:spPr bwMode="auto">
            <a:xfrm>
              <a:off x="4683" y="536"/>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49" name="Text Box 9"/>
            <p:cNvSpPr txBox="1">
              <a:spLocks noChangeArrowheads="1"/>
            </p:cNvSpPr>
            <p:nvPr/>
          </p:nvSpPr>
          <p:spPr bwMode="auto">
            <a:xfrm>
              <a:off x="4683" y="536"/>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Presentazione</a:t>
              </a:r>
            </a:p>
          </p:txBody>
        </p:sp>
      </p:grpSp>
      <p:grpSp>
        <p:nvGrpSpPr>
          <p:cNvPr id="77833" name="Group 10"/>
          <p:cNvGrpSpPr>
            <a:grpSpLocks/>
          </p:cNvGrpSpPr>
          <p:nvPr/>
        </p:nvGrpSpPr>
        <p:grpSpPr bwMode="auto">
          <a:xfrm>
            <a:off x="7548563" y="2606675"/>
            <a:ext cx="1281112" cy="519113"/>
            <a:chOff x="4683" y="872"/>
            <a:chExt cx="807" cy="327"/>
          </a:xfrm>
        </p:grpSpPr>
        <p:sp>
          <p:nvSpPr>
            <p:cNvPr id="77846" name="AutoShape 11"/>
            <p:cNvSpPr>
              <a:spLocks noChangeArrowheads="1"/>
            </p:cNvSpPr>
            <p:nvPr/>
          </p:nvSpPr>
          <p:spPr bwMode="auto">
            <a:xfrm>
              <a:off x="4683" y="872"/>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47" name="Text Box 12"/>
            <p:cNvSpPr txBox="1">
              <a:spLocks noChangeArrowheads="1"/>
            </p:cNvSpPr>
            <p:nvPr/>
          </p:nvSpPr>
          <p:spPr bwMode="auto">
            <a:xfrm>
              <a:off x="4683" y="872"/>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Sessione</a:t>
              </a:r>
            </a:p>
          </p:txBody>
        </p:sp>
      </p:grpSp>
      <p:grpSp>
        <p:nvGrpSpPr>
          <p:cNvPr id="77834" name="Group 13"/>
          <p:cNvGrpSpPr>
            <a:grpSpLocks/>
          </p:cNvGrpSpPr>
          <p:nvPr/>
        </p:nvGrpSpPr>
        <p:grpSpPr bwMode="auto">
          <a:xfrm>
            <a:off x="7548563" y="3140075"/>
            <a:ext cx="1281112" cy="519113"/>
            <a:chOff x="4683" y="1208"/>
            <a:chExt cx="807" cy="327"/>
          </a:xfrm>
        </p:grpSpPr>
        <p:sp>
          <p:nvSpPr>
            <p:cNvPr id="77844" name="AutoShape 14"/>
            <p:cNvSpPr>
              <a:spLocks noChangeArrowheads="1"/>
            </p:cNvSpPr>
            <p:nvPr/>
          </p:nvSpPr>
          <p:spPr bwMode="auto">
            <a:xfrm>
              <a:off x="4683" y="1208"/>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45" name="Text Box 15"/>
            <p:cNvSpPr txBox="1">
              <a:spLocks noChangeArrowheads="1"/>
            </p:cNvSpPr>
            <p:nvPr/>
          </p:nvSpPr>
          <p:spPr bwMode="auto">
            <a:xfrm>
              <a:off x="4683" y="1208"/>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Trasporto</a:t>
              </a:r>
            </a:p>
          </p:txBody>
        </p:sp>
      </p:grpSp>
      <p:grpSp>
        <p:nvGrpSpPr>
          <p:cNvPr id="77835" name="Group 16"/>
          <p:cNvGrpSpPr>
            <a:grpSpLocks/>
          </p:cNvGrpSpPr>
          <p:nvPr/>
        </p:nvGrpSpPr>
        <p:grpSpPr bwMode="auto">
          <a:xfrm>
            <a:off x="7548563" y="3673475"/>
            <a:ext cx="1281112" cy="519113"/>
            <a:chOff x="4683" y="1544"/>
            <a:chExt cx="807" cy="327"/>
          </a:xfrm>
        </p:grpSpPr>
        <p:sp>
          <p:nvSpPr>
            <p:cNvPr id="77842" name="AutoShape 17"/>
            <p:cNvSpPr>
              <a:spLocks noChangeArrowheads="1"/>
            </p:cNvSpPr>
            <p:nvPr/>
          </p:nvSpPr>
          <p:spPr bwMode="auto">
            <a:xfrm>
              <a:off x="4683" y="1544"/>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43" name="Text Box 18"/>
            <p:cNvSpPr txBox="1">
              <a:spLocks noChangeArrowheads="1"/>
            </p:cNvSpPr>
            <p:nvPr/>
          </p:nvSpPr>
          <p:spPr bwMode="auto">
            <a:xfrm>
              <a:off x="4683" y="1544"/>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Rete</a:t>
              </a:r>
            </a:p>
          </p:txBody>
        </p:sp>
      </p:grpSp>
      <p:grpSp>
        <p:nvGrpSpPr>
          <p:cNvPr id="77836" name="Group 19"/>
          <p:cNvGrpSpPr>
            <a:grpSpLocks/>
          </p:cNvGrpSpPr>
          <p:nvPr/>
        </p:nvGrpSpPr>
        <p:grpSpPr bwMode="auto">
          <a:xfrm>
            <a:off x="7548563" y="4206875"/>
            <a:ext cx="1281112" cy="519113"/>
            <a:chOff x="4683" y="1880"/>
            <a:chExt cx="807" cy="327"/>
          </a:xfrm>
        </p:grpSpPr>
        <p:sp>
          <p:nvSpPr>
            <p:cNvPr id="77840" name="AutoShape 20"/>
            <p:cNvSpPr>
              <a:spLocks noChangeArrowheads="1"/>
            </p:cNvSpPr>
            <p:nvPr/>
          </p:nvSpPr>
          <p:spPr bwMode="auto">
            <a:xfrm>
              <a:off x="4683" y="1880"/>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41" name="Text Box 21"/>
            <p:cNvSpPr txBox="1">
              <a:spLocks noChangeArrowheads="1"/>
            </p:cNvSpPr>
            <p:nvPr/>
          </p:nvSpPr>
          <p:spPr bwMode="auto">
            <a:xfrm>
              <a:off x="4683" y="1880"/>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Dati</a:t>
              </a:r>
            </a:p>
          </p:txBody>
        </p:sp>
      </p:grpSp>
      <p:grpSp>
        <p:nvGrpSpPr>
          <p:cNvPr id="77837" name="Group 22"/>
          <p:cNvGrpSpPr>
            <a:grpSpLocks/>
          </p:cNvGrpSpPr>
          <p:nvPr/>
        </p:nvGrpSpPr>
        <p:grpSpPr bwMode="auto">
          <a:xfrm>
            <a:off x="7548563" y="4740275"/>
            <a:ext cx="1281112" cy="519113"/>
            <a:chOff x="4683" y="2216"/>
            <a:chExt cx="807" cy="327"/>
          </a:xfrm>
        </p:grpSpPr>
        <p:sp>
          <p:nvSpPr>
            <p:cNvPr id="77838" name="AutoShape 23"/>
            <p:cNvSpPr>
              <a:spLocks noChangeArrowheads="1"/>
            </p:cNvSpPr>
            <p:nvPr/>
          </p:nvSpPr>
          <p:spPr bwMode="auto">
            <a:xfrm>
              <a:off x="4683" y="2216"/>
              <a:ext cx="808" cy="328"/>
            </a:xfrm>
            <a:prstGeom prst="roundRect">
              <a:avLst>
                <a:gd name="adj" fmla="val 301"/>
              </a:avLst>
            </a:prstGeom>
            <a:solidFill>
              <a:srgbClr val="FFFFFF"/>
            </a:solidFill>
            <a:ln w="12600">
              <a:solidFill>
                <a:srgbClr val="000000"/>
              </a:solidFill>
              <a:round/>
              <a:headEnd/>
              <a:tailEnd/>
            </a:ln>
          </p:spPr>
          <p:txBody>
            <a:bodyPr wrap="none" anchor="ctr"/>
            <a:lstStyle/>
            <a:p>
              <a:pPr algn="ctr"/>
              <a:endParaRPr lang="it-IT" sz="2400" b="0">
                <a:latin typeface="Times New Roman" pitchFamily="18" charset="0"/>
              </a:endParaRPr>
            </a:p>
          </p:txBody>
        </p:sp>
        <p:sp>
          <p:nvSpPr>
            <p:cNvPr id="77839" name="Text Box 24"/>
            <p:cNvSpPr txBox="1">
              <a:spLocks noChangeArrowheads="1"/>
            </p:cNvSpPr>
            <p:nvPr/>
          </p:nvSpPr>
          <p:spPr bwMode="auto">
            <a:xfrm>
              <a:off x="4683" y="2216"/>
              <a:ext cx="808" cy="328"/>
            </a:xfrm>
            <a:prstGeom prst="rect">
              <a:avLst/>
            </a:prstGeom>
            <a:noFill/>
            <a:ln w="9525">
              <a:noFill/>
              <a:round/>
              <a:headEnd/>
              <a:tailEnd/>
            </a:ln>
          </p:spPr>
          <p:txBody>
            <a:bodyPr wrap="none" lIns="90360" tIns="44280" rIns="90360" bIns="44280" anchor="ctr"/>
            <a:lstStyle/>
            <a:p>
              <a:pPr algn="ctr" defTabSz="449263" eaLnBrk="0" hangingPunct="0">
                <a:lnSpc>
                  <a:spcPct val="93000"/>
                </a:lnSpc>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200">
                  <a:solidFill>
                    <a:srgbClr val="000000"/>
                  </a:solidFill>
                  <a:latin typeface="Arial" pitchFamily="34" charset="0"/>
                </a:rPr>
                <a:t>Fisico</a:t>
              </a:r>
            </a:p>
          </p:txBody>
        </p:sp>
      </p:grpSp>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63"/>
          <p:cNvSpPr>
            <a:spLocks noGrp="1" noChangeArrowheads="1"/>
          </p:cNvSpPr>
          <p:nvPr>
            <p:ph type="title"/>
          </p:nvPr>
        </p:nvSpPr>
        <p:spPr>
          <a:xfrm>
            <a:off x="541338" y="403225"/>
            <a:ext cx="8207375" cy="720725"/>
          </a:xfrm>
        </p:spPr>
        <p:txBody>
          <a:bodyPr/>
          <a:lstStyle/>
          <a:p>
            <a:r>
              <a:rPr lang="en-US" smtClean="0"/>
              <a:t>Layer 7 Application Layer</a:t>
            </a:r>
            <a:endParaRPr lang="it-IT" smtClean="0"/>
          </a:p>
        </p:txBody>
      </p:sp>
      <p:graphicFrame>
        <p:nvGraphicFramePr>
          <p:cNvPr id="194933" name="Group 373"/>
          <p:cNvGraphicFramePr>
            <a:graphicFrameLocks noGrp="1"/>
          </p:cNvGraphicFramePr>
          <p:nvPr>
            <p:ph idx="4294967295"/>
          </p:nvPr>
        </p:nvGraphicFramePr>
        <p:xfrm>
          <a:off x="654050" y="1133475"/>
          <a:ext cx="8241030" cy="5364480"/>
        </p:xfrm>
        <a:graphic>
          <a:graphicData uri="http://schemas.openxmlformats.org/drawingml/2006/table">
            <a:tbl>
              <a:tblPr/>
              <a:tblGrid>
                <a:gridCol w="724354"/>
                <a:gridCol w="2162628"/>
                <a:gridCol w="5354048"/>
              </a:tblGrid>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dirty="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BOOTP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Bootstrap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DHCP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Dynamic Host Configuration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DNS</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lbertus Medium"/>
                        </a:rPr>
                        <a:t>Domain Name System</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Finger</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Finger</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FTP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File Transfer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Gopher</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Gopher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HSRP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Hot Standby Router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HTTP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HyperText Transfer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HTTPS</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lbertus Medium"/>
                        </a:rPr>
                        <a:t>Secure HTTP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ICQ</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it-IT" sz="1400" b="1" i="0" u="none" strike="noStrike" kern="1200" cap="none" normalizeH="0" baseline="0" dirty="0" smtClean="0">
                          <a:ln>
                            <a:noFill/>
                          </a:ln>
                          <a:solidFill>
                            <a:schemeClr val="tx1"/>
                          </a:solidFill>
                          <a:effectLst/>
                          <a:latin typeface="Albertus Medium"/>
                          <a:ea typeface="+mn-ea"/>
                          <a:cs typeface="+mn-cs"/>
                        </a:rPr>
                        <a:t>Instant Messaging</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IMAP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Interactive Mail Access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Kerberos</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Kerberos</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LPD</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Line Printer Daemon</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NFS</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Network File System</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NNTP</a:t>
                      </a:r>
                    </a:p>
                  </a:txBody>
                  <a:tcPr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bertus Medium"/>
                        </a:rPr>
                        <a:t>Network News Transfer Protocol</a:t>
                      </a:r>
                    </a:p>
                  </a:txBody>
                  <a:tcPr anchor="ctr" horzOverflow="overflow">
                    <a:lnL>
                      <a:noFill/>
                    </a:lnL>
                    <a:lnR cap="flat">
                      <a:noFill/>
                    </a:lnR>
                    <a:ln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Tx/>
                        <a:buSzPct val="60000"/>
                        <a:buFont typeface="Wingdings" pitchFamily="2" charset="2"/>
                        <a:buNone/>
                        <a:tabLst/>
                      </a:pPr>
                      <a:endParaRPr kumimoji="0" lang="it-IT" sz="1600" b="0" i="0" u="none" strike="noStrike" cap="none" normalizeH="0" baseline="0" smtClean="0">
                        <a:ln>
                          <a:noFill/>
                        </a:ln>
                        <a:solidFill>
                          <a:srgbClr val="000A6E"/>
                        </a:solidFill>
                        <a:effectLst/>
                        <a:latin typeface="Arial" pitchFamily="34" charset="0"/>
                      </a:endParaRPr>
                    </a:p>
                  </a:txBody>
                  <a:tcPr anchor="ctr" horzOverflow="overflow">
                    <a:lnL cap="flat">
                      <a:noFill/>
                    </a:lnL>
                    <a:lnR>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0000"/>
                          </a:solidFill>
                          <a:effectLst/>
                          <a:latin typeface="Albertus Medium"/>
                        </a:rPr>
                        <a:t>NTP</a:t>
                      </a:r>
                    </a:p>
                  </a:txBody>
                  <a:tcPr anchor="ctr" horzOverflow="overflow">
                    <a:lnL>
                      <a:noFill/>
                    </a:lnL>
                    <a:lnR>
                      <a:noFill/>
                    </a:lnR>
                    <a:lnT>
                      <a:noFill/>
                    </a:lnT>
                    <a:lnB cap="flat">
                      <a:noFill/>
                    </a:lnB>
                    <a:lnTlToBr>
                      <a:noFill/>
                    </a:lnTlToBr>
                    <a:lnBlToTr>
                      <a:noFill/>
                    </a:lnBlToTr>
                    <a:noFill/>
                  </a:tcPr>
                </a:tc>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lbertus Medium"/>
                        </a:rPr>
                        <a:t>Network Time Protocol</a:t>
                      </a:r>
                    </a:p>
                  </a:txBody>
                  <a:tcPr anchor="ctr"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1" name="Rectangle 8"/>
          <p:cNvSpPr>
            <a:spLocks noGrp="1" noChangeArrowheads="1"/>
          </p:cNvSpPr>
          <p:nvPr>
            <p:ph type="title"/>
          </p:nvPr>
        </p:nvSpPr>
        <p:spPr/>
        <p:txBody>
          <a:bodyPr/>
          <a:lstStyle/>
          <a:p>
            <a:r>
              <a:rPr lang="en-US" smtClean="0"/>
              <a:t>Riepilogando</a:t>
            </a:r>
          </a:p>
        </p:txBody>
      </p:sp>
      <p:sp>
        <p:nvSpPr>
          <p:cNvPr id="80902" name="Rectangle 9"/>
          <p:cNvSpPr>
            <a:spLocks noGrp="1" noChangeArrowheads="1"/>
          </p:cNvSpPr>
          <p:nvPr>
            <p:ph type="body" idx="4294967295"/>
          </p:nvPr>
        </p:nvSpPr>
        <p:spPr/>
        <p:txBody>
          <a:bodyPr/>
          <a:lstStyle/>
          <a:p>
            <a:r>
              <a:rPr lang="en-US" smtClean="0">
                <a:solidFill>
                  <a:srgbClr val="FF0000"/>
                </a:solidFill>
              </a:rPr>
              <a:t>Data-Link</a:t>
            </a:r>
            <a:endParaRPr lang="en-US" smtClean="0">
              <a:solidFill>
                <a:schemeClr val="tx1"/>
              </a:solidFill>
            </a:endParaRPr>
          </a:p>
          <a:p>
            <a:pPr lvl="1"/>
            <a:r>
              <a:rPr lang="en-US" smtClean="0"/>
              <a:t>comunicazione tra macchine ubicate sulla stessa rete (sullo stesso link fisico).</a:t>
            </a:r>
          </a:p>
          <a:p>
            <a:endParaRPr lang="en-US" smtClean="0"/>
          </a:p>
          <a:p>
            <a:r>
              <a:rPr lang="en-US" smtClean="0">
                <a:solidFill>
                  <a:srgbClr val="FF0000"/>
                </a:solidFill>
              </a:rPr>
              <a:t>Network</a:t>
            </a:r>
            <a:endParaRPr lang="en-US" smtClean="0">
              <a:solidFill>
                <a:schemeClr val="tx1"/>
              </a:solidFill>
            </a:endParaRPr>
          </a:p>
          <a:p>
            <a:pPr lvl="1"/>
            <a:r>
              <a:rPr lang="en-US" smtClean="0"/>
              <a:t>comunicazione tra macchine che possono essere ubicate su reti differenti.</a:t>
            </a:r>
          </a:p>
          <a:p>
            <a:endParaRPr lang="en-US" smtClean="0"/>
          </a:p>
          <a:p>
            <a:r>
              <a:rPr lang="en-US" smtClean="0">
                <a:solidFill>
                  <a:srgbClr val="FF0000"/>
                </a:solidFill>
              </a:rPr>
              <a:t>Trasporto</a:t>
            </a:r>
            <a:endParaRPr lang="en-US" smtClean="0"/>
          </a:p>
          <a:p>
            <a:pPr lvl="1"/>
            <a:r>
              <a:rPr lang="en-US" smtClean="0"/>
              <a:t>comunicazione tra processi in esecuzione su macchine che possono essere ubicate su reti differenti.</a:t>
            </a:r>
          </a:p>
        </p:txBody>
      </p:sp>
    </p:spTree>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5" name="Text Box 2"/>
          <p:cNvSpPr txBox="1">
            <a:spLocks noChangeArrowheads="1"/>
          </p:cNvSpPr>
          <p:nvPr/>
        </p:nvSpPr>
        <p:spPr bwMode="auto">
          <a:xfrm>
            <a:off x="1981200" y="1981200"/>
            <a:ext cx="6553200" cy="457200"/>
          </a:xfrm>
          <a:prstGeom prst="rect">
            <a:avLst/>
          </a:prstGeom>
          <a:noFill/>
          <a:ln w="9525">
            <a:noFill/>
            <a:miter lim="800000"/>
            <a:headEnd/>
            <a:tailEnd/>
          </a:ln>
        </p:spPr>
        <p:txBody>
          <a:bodyPr>
            <a:spAutoFit/>
          </a:bodyPr>
          <a:lstStyle/>
          <a:p>
            <a:pPr>
              <a:spcBef>
                <a:spcPct val="50000"/>
              </a:spcBef>
            </a:pPr>
            <a:endParaRPr lang="it-IT" sz="2400" b="0">
              <a:latin typeface="Arial" pitchFamily="34" charset="0"/>
            </a:endParaRPr>
          </a:p>
        </p:txBody>
      </p:sp>
      <p:sp>
        <p:nvSpPr>
          <p:cNvPr id="81926" name="Text Box 3"/>
          <p:cNvSpPr txBox="1">
            <a:spLocks noChangeArrowheads="1"/>
          </p:cNvSpPr>
          <p:nvPr/>
        </p:nvSpPr>
        <p:spPr bwMode="auto">
          <a:xfrm>
            <a:off x="1312863" y="1844675"/>
            <a:ext cx="2660650" cy="4084638"/>
          </a:xfrm>
          <a:prstGeom prst="rect">
            <a:avLst/>
          </a:prstGeom>
          <a:noFill/>
          <a:ln w="9525">
            <a:noFill/>
            <a:miter lim="800000"/>
            <a:headEnd/>
            <a:tailEnd/>
          </a:ln>
        </p:spPr>
        <p:txBody>
          <a:bodyPr>
            <a:spAutoFit/>
          </a:bodyPr>
          <a:lstStyle/>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A</a:t>
            </a:r>
            <a:r>
              <a:rPr lang="en-US" sz="3200" b="0">
                <a:latin typeface="Rockwell" pitchFamily="18" charset="0"/>
                <a:ea typeface="Arial Unicode MS" pitchFamily="34" charset="-128"/>
                <a:cs typeface="Arial Unicode MS" pitchFamily="34" charset="-128"/>
              </a:rPr>
              <a:t>		</a:t>
            </a:r>
          </a:p>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P</a:t>
            </a:r>
            <a:r>
              <a:rPr lang="en-US" sz="3200" b="0">
                <a:latin typeface="Rockwell" pitchFamily="18" charset="0"/>
                <a:ea typeface="Arial Unicode MS" pitchFamily="34" charset="-128"/>
                <a:cs typeface="Arial Unicode MS" pitchFamily="34" charset="-128"/>
              </a:rPr>
              <a:t>arigi	</a:t>
            </a:r>
          </a:p>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S</a:t>
            </a:r>
            <a:r>
              <a:rPr lang="en-US" sz="3200" b="0">
                <a:latin typeface="Rockwell" pitchFamily="18" charset="0"/>
                <a:ea typeface="Arial Unicode MS" pitchFamily="34" charset="-128"/>
                <a:cs typeface="Arial Unicode MS" pitchFamily="34" charset="-128"/>
              </a:rPr>
              <a:t>i</a:t>
            </a:r>
          </a:p>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T</a:t>
            </a:r>
            <a:r>
              <a:rPr lang="en-US" sz="3200" b="0">
                <a:latin typeface="Rockwell" pitchFamily="18" charset="0"/>
                <a:ea typeface="Arial Unicode MS" pitchFamily="34" charset="-128"/>
                <a:cs typeface="Arial Unicode MS" pitchFamily="34" charset="-128"/>
              </a:rPr>
              <a:t>rovano</a:t>
            </a:r>
          </a:p>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R</a:t>
            </a:r>
            <a:r>
              <a:rPr lang="en-US" sz="3200" b="0">
                <a:latin typeface="Rockwell" pitchFamily="18" charset="0"/>
                <a:ea typeface="Arial Unicode MS" pitchFamily="34" charset="-128"/>
                <a:cs typeface="Arial Unicode MS" pitchFamily="34" charset="-128"/>
              </a:rPr>
              <a:t>istoranti</a:t>
            </a:r>
          </a:p>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D</a:t>
            </a:r>
            <a:r>
              <a:rPr lang="en-US" sz="3200" b="0">
                <a:latin typeface="Rockwell" pitchFamily="18" charset="0"/>
                <a:ea typeface="Arial Unicode MS" pitchFamily="34" charset="-128"/>
                <a:cs typeface="Arial Unicode MS" pitchFamily="34" charset="-128"/>
              </a:rPr>
              <a:t>a</a:t>
            </a:r>
          </a:p>
          <a:p>
            <a:pPr>
              <a:spcBef>
                <a:spcPct val="20000"/>
              </a:spcBef>
              <a:buClr>
                <a:srgbClr val="000066"/>
              </a:buClr>
              <a:buFont typeface="Wingdings" pitchFamily="2" charset="2"/>
              <a:buChar char="q"/>
            </a:pPr>
            <a:r>
              <a:rPr lang="en-US" sz="3200" b="0">
                <a:latin typeface="Rockwell" pitchFamily="18" charset="0"/>
                <a:ea typeface="Arial Unicode MS" pitchFamily="34" charset="-128"/>
                <a:cs typeface="Arial Unicode MS" pitchFamily="34" charset="-128"/>
              </a:rPr>
              <a:t> </a:t>
            </a:r>
            <a:r>
              <a:rPr lang="en-US" sz="3200">
                <a:solidFill>
                  <a:schemeClr val="accent2"/>
                </a:solidFill>
                <a:latin typeface="Rockwell" pitchFamily="18" charset="0"/>
                <a:ea typeface="Arial Unicode MS" pitchFamily="34" charset="-128"/>
                <a:cs typeface="Arial Unicode MS" pitchFamily="34" charset="-128"/>
              </a:rPr>
              <a:t>F</a:t>
            </a:r>
            <a:r>
              <a:rPr lang="en-US" sz="3200" b="0">
                <a:latin typeface="Rockwell" pitchFamily="18" charset="0"/>
                <a:ea typeface="Arial Unicode MS" pitchFamily="34" charset="-128"/>
                <a:cs typeface="Arial Unicode MS" pitchFamily="34" charset="-128"/>
              </a:rPr>
              <a:t>avola</a:t>
            </a:r>
            <a:endParaRPr lang="en-GB" sz="3200" b="0">
              <a:latin typeface="Rockwell" pitchFamily="18" charset="0"/>
              <a:ea typeface="Arial Unicode MS" pitchFamily="34" charset="-128"/>
              <a:cs typeface="Arial Unicode MS" pitchFamily="34" charset="-128"/>
            </a:endParaRPr>
          </a:p>
        </p:txBody>
      </p:sp>
      <p:sp>
        <p:nvSpPr>
          <p:cNvPr id="198660" name="Rectangle 4"/>
          <p:cNvSpPr>
            <a:spLocks noChangeArrowheads="1"/>
          </p:cNvSpPr>
          <p:nvPr/>
        </p:nvSpPr>
        <p:spPr bwMode="auto">
          <a:xfrm>
            <a:off x="4865688" y="1989138"/>
            <a:ext cx="2432050" cy="550862"/>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Applicazione</a:t>
            </a:r>
          </a:p>
        </p:txBody>
      </p:sp>
      <p:sp>
        <p:nvSpPr>
          <p:cNvPr id="198661" name="Rectangle 5"/>
          <p:cNvSpPr>
            <a:spLocks noChangeArrowheads="1"/>
          </p:cNvSpPr>
          <p:nvPr/>
        </p:nvSpPr>
        <p:spPr bwMode="auto">
          <a:xfrm>
            <a:off x="4865688" y="2552700"/>
            <a:ext cx="2432050" cy="552450"/>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Presentazione</a:t>
            </a:r>
          </a:p>
        </p:txBody>
      </p:sp>
      <p:sp>
        <p:nvSpPr>
          <p:cNvPr id="198662" name="Rectangle 6"/>
          <p:cNvSpPr>
            <a:spLocks noChangeArrowheads="1"/>
          </p:cNvSpPr>
          <p:nvPr/>
        </p:nvSpPr>
        <p:spPr bwMode="auto">
          <a:xfrm>
            <a:off x="4865688" y="3117850"/>
            <a:ext cx="2432050" cy="550863"/>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Sessione</a:t>
            </a:r>
          </a:p>
        </p:txBody>
      </p:sp>
      <p:sp>
        <p:nvSpPr>
          <p:cNvPr id="198663" name="Rectangle 7"/>
          <p:cNvSpPr>
            <a:spLocks noChangeArrowheads="1"/>
          </p:cNvSpPr>
          <p:nvPr/>
        </p:nvSpPr>
        <p:spPr bwMode="auto">
          <a:xfrm>
            <a:off x="4865688" y="3681413"/>
            <a:ext cx="2432050" cy="552450"/>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Trasporto</a:t>
            </a:r>
          </a:p>
        </p:txBody>
      </p:sp>
      <p:sp>
        <p:nvSpPr>
          <p:cNvPr id="198664" name="Rectangle 8"/>
          <p:cNvSpPr>
            <a:spLocks noChangeArrowheads="1"/>
          </p:cNvSpPr>
          <p:nvPr/>
        </p:nvSpPr>
        <p:spPr bwMode="auto">
          <a:xfrm>
            <a:off x="4865688" y="4246563"/>
            <a:ext cx="2432050" cy="550862"/>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Rete</a:t>
            </a:r>
          </a:p>
        </p:txBody>
      </p:sp>
      <p:sp>
        <p:nvSpPr>
          <p:cNvPr id="198665" name="Rectangle 9"/>
          <p:cNvSpPr>
            <a:spLocks noChangeArrowheads="1"/>
          </p:cNvSpPr>
          <p:nvPr/>
        </p:nvSpPr>
        <p:spPr bwMode="auto">
          <a:xfrm>
            <a:off x="4865688" y="4810125"/>
            <a:ext cx="2432050" cy="552450"/>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Data Link</a:t>
            </a:r>
          </a:p>
        </p:txBody>
      </p:sp>
      <p:sp>
        <p:nvSpPr>
          <p:cNvPr id="198666" name="Rectangle 10"/>
          <p:cNvSpPr>
            <a:spLocks noChangeArrowheads="1"/>
          </p:cNvSpPr>
          <p:nvPr/>
        </p:nvSpPr>
        <p:spPr bwMode="auto">
          <a:xfrm>
            <a:off x="4865688" y="5375275"/>
            <a:ext cx="2432050" cy="550863"/>
          </a:xfrm>
          <a:prstGeom prst="rect">
            <a:avLst/>
          </a:prstGeom>
          <a:solidFill>
            <a:srgbClr val="DCFFFC"/>
          </a:solidFill>
          <a:ln w="12700">
            <a:solidFill>
              <a:schemeClr val="tx1"/>
            </a:solidFill>
            <a:miter lim="800000"/>
            <a:headEnd/>
            <a:tailEnd/>
          </a:ln>
          <a:effectLst>
            <a:outerShdw dist="107763" dir="2700000" algn="ctr" rotWithShape="0">
              <a:schemeClr val="bg2">
                <a:alpha val="50000"/>
              </a:schemeClr>
            </a:outerShdw>
          </a:effectLst>
        </p:spPr>
        <p:txBody>
          <a:bodyPr wrap="none" lIns="85725" tIns="42863" rIns="85725" bIns="42863" anchor="ctr"/>
          <a:lstStyle/>
          <a:p>
            <a:pPr algn="ctr" defTabSz="850900" eaLnBrk="0" hangingPunct="0">
              <a:defRPr/>
            </a:pPr>
            <a:r>
              <a:rPr lang="en-GB" sz="2200">
                <a:latin typeface="Tms Rmn" charset="0"/>
                <a:cs typeface="+mn-cs"/>
              </a:rPr>
              <a:t>Fisico</a:t>
            </a:r>
          </a:p>
        </p:txBody>
      </p:sp>
      <p:sp>
        <p:nvSpPr>
          <p:cNvPr id="81934" name="Rectangle 11"/>
          <p:cNvSpPr>
            <a:spLocks noChangeArrowheads="1"/>
          </p:cNvSpPr>
          <p:nvPr/>
        </p:nvSpPr>
        <p:spPr bwMode="auto">
          <a:xfrm>
            <a:off x="4513263" y="2614613"/>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6</a:t>
            </a:r>
          </a:p>
        </p:txBody>
      </p:sp>
      <p:sp>
        <p:nvSpPr>
          <p:cNvPr id="81935" name="Rectangle 12"/>
          <p:cNvSpPr>
            <a:spLocks noChangeArrowheads="1"/>
          </p:cNvSpPr>
          <p:nvPr/>
        </p:nvSpPr>
        <p:spPr bwMode="auto">
          <a:xfrm>
            <a:off x="4513263" y="3232150"/>
            <a:ext cx="265112" cy="461963"/>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5</a:t>
            </a:r>
          </a:p>
        </p:txBody>
      </p:sp>
      <p:sp>
        <p:nvSpPr>
          <p:cNvPr id="81936" name="Rectangle 13"/>
          <p:cNvSpPr>
            <a:spLocks noChangeArrowheads="1"/>
          </p:cNvSpPr>
          <p:nvPr/>
        </p:nvSpPr>
        <p:spPr bwMode="auto">
          <a:xfrm>
            <a:off x="4513263" y="3743325"/>
            <a:ext cx="265112" cy="461963"/>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4</a:t>
            </a:r>
          </a:p>
        </p:txBody>
      </p:sp>
      <p:sp>
        <p:nvSpPr>
          <p:cNvPr id="81937" name="Rectangle 14"/>
          <p:cNvSpPr>
            <a:spLocks noChangeArrowheads="1"/>
          </p:cNvSpPr>
          <p:nvPr/>
        </p:nvSpPr>
        <p:spPr bwMode="auto">
          <a:xfrm>
            <a:off x="4513263" y="4306888"/>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3</a:t>
            </a:r>
          </a:p>
        </p:txBody>
      </p:sp>
      <p:sp>
        <p:nvSpPr>
          <p:cNvPr id="81938" name="Rectangle 15"/>
          <p:cNvSpPr>
            <a:spLocks noChangeArrowheads="1"/>
          </p:cNvSpPr>
          <p:nvPr/>
        </p:nvSpPr>
        <p:spPr bwMode="auto">
          <a:xfrm>
            <a:off x="4513263" y="4872038"/>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2</a:t>
            </a:r>
          </a:p>
        </p:txBody>
      </p:sp>
      <p:sp>
        <p:nvSpPr>
          <p:cNvPr id="81939" name="Rectangle 16"/>
          <p:cNvSpPr>
            <a:spLocks noChangeArrowheads="1"/>
          </p:cNvSpPr>
          <p:nvPr/>
        </p:nvSpPr>
        <p:spPr bwMode="auto">
          <a:xfrm>
            <a:off x="4513263" y="5435600"/>
            <a:ext cx="265112" cy="461963"/>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1</a:t>
            </a:r>
          </a:p>
        </p:txBody>
      </p:sp>
      <p:sp>
        <p:nvSpPr>
          <p:cNvPr id="81940" name="Rectangle 17"/>
          <p:cNvSpPr>
            <a:spLocks noChangeArrowheads="1"/>
          </p:cNvSpPr>
          <p:nvPr/>
        </p:nvSpPr>
        <p:spPr bwMode="auto">
          <a:xfrm>
            <a:off x="4513263" y="2049463"/>
            <a:ext cx="265112" cy="461962"/>
          </a:xfrm>
          <a:prstGeom prst="rect">
            <a:avLst/>
          </a:prstGeom>
          <a:noFill/>
          <a:ln w="9525">
            <a:noFill/>
            <a:miter lim="800000"/>
            <a:headEnd/>
            <a:tailEnd/>
          </a:ln>
        </p:spPr>
        <p:txBody>
          <a:bodyPr wrap="none" lIns="44450" tIns="17463" rIns="44450" bIns="17463">
            <a:spAutoFit/>
          </a:bodyPr>
          <a:lstStyle/>
          <a:p>
            <a:pPr defTabSz="850900" eaLnBrk="0" hangingPunct="0"/>
            <a:r>
              <a:rPr lang="en-GB" sz="2800">
                <a:solidFill>
                  <a:schemeClr val="tx2"/>
                </a:solidFill>
                <a:latin typeface="Tms Rmn"/>
              </a:rPr>
              <a:t>7</a:t>
            </a:r>
          </a:p>
        </p:txBody>
      </p:sp>
      <p:sp>
        <p:nvSpPr>
          <p:cNvPr id="198674" name="Rectangle 18"/>
          <p:cNvSpPr>
            <a:spLocks noGrp="1" noChangeArrowheads="1"/>
          </p:cNvSpPr>
          <p:nvPr>
            <p:ph type="title"/>
          </p:nvPr>
        </p:nvSpPr>
        <p:spPr/>
        <p:txBody>
          <a:bodyPr/>
          <a:lstStyle/>
          <a:p>
            <a:pPr marL="381000" indent="-381000" defTabSz="995363" eaLnBrk="1" hangingPunct="1">
              <a:defRPr/>
            </a:pPr>
            <a:r>
              <a:rPr lang="en-IE" smtClean="0">
                <a:effectLst>
                  <a:outerShdw blurRad="38100" dist="38100" dir="2700000" algn="tl">
                    <a:srgbClr val="C0C0C0"/>
                  </a:outerShdw>
                </a:effectLst>
              </a:rPr>
              <a:t>Ricordare i livelli OSI</a:t>
            </a:r>
            <a:endParaRPr lang="en-GB" smtClean="0">
              <a:effectLst>
                <a:outerShdw blurRad="38100" dist="38100" dir="2700000" algn="tl">
                  <a:srgbClr val="C0C0C0"/>
                </a:outerShdw>
              </a:effectLst>
            </a:endParaRPr>
          </a:p>
        </p:txBody>
      </p:sp>
      <p:sp>
        <p:nvSpPr>
          <p:cNvPr id="81942" name="Rectangle 21"/>
          <p:cNvSpPr>
            <a:spLocks noChangeArrowheads="1"/>
          </p:cNvSpPr>
          <p:nvPr/>
        </p:nvSpPr>
        <p:spPr bwMode="auto">
          <a:xfrm>
            <a:off x="609600" y="1284288"/>
            <a:ext cx="8156575" cy="460375"/>
          </a:xfrm>
          <a:prstGeom prst="rect">
            <a:avLst/>
          </a:prstGeom>
          <a:noFill/>
          <a:ln w="9525">
            <a:noFill/>
            <a:miter lim="800000"/>
            <a:headEnd/>
            <a:tailEnd/>
          </a:ln>
        </p:spPr>
        <p:txBody>
          <a:bodyPr>
            <a:spAutoFit/>
          </a:bodyPr>
          <a:lstStyle/>
          <a:p>
            <a:pPr algn="ctr"/>
            <a:r>
              <a:rPr lang="en-US" sz="2400">
                <a:solidFill>
                  <a:srgbClr val="FF0000"/>
                </a:solidFill>
              </a:rPr>
              <a:t>All People Seem To Need Data Processing</a:t>
            </a:r>
          </a:p>
        </p:txBody>
      </p:sp>
      <p:sp>
        <p:nvSpPr>
          <p:cNvPr id="81943" name="Rectangle 22"/>
          <p:cNvSpPr>
            <a:spLocks noChangeArrowheads="1"/>
          </p:cNvSpPr>
          <p:nvPr/>
        </p:nvSpPr>
        <p:spPr bwMode="auto">
          <a:xfrm>
            <a:off x="1430338" y="6037263"/>
            <a:ext cx="6262687" cy="400050"/>
          </a:xfrm>
          <a:prstGeom prst="rect">
            <a:avLst/>
          </a:prstGeom>
          <a:noFill/>
          <a:ln w="9525">
            <a:noFill/>
            <a:miter lim="800000"/>
            <a:headEnd/>
            <a:tailEnd/>
          </a:ln>
        </p:spPr>
        <p:txBody>
          <a:bodyPr>
            <a:spAutoFit/>
          </a:bodyPr>
          <a:lstStyle/>
          <a:p>
            <a:pPr algn="ctr"/>
            <a:r>
              <a:rPr lang="en-US" sz="2000">
                <a:solidFill>
                  <a:srgbClr val="FF0000"/>
                </a:solidFill>
              </a:rPr>
              <a:t>Please Do Not Throw Sausage Pizza Away</a:t>
            </a:r>
            <a:endParaRPr lang="it-IT" sz="2000">
              <a:solidFill>
                <a:srgbClr val="FF0000"/>
              </a:solidFill>
            </a:endParaRPr>
          </a:p>
        </p:txBody>
      </p:sp>
    </p:spTree>
  </p:cSld>
  <p:clrMapOvr>
    <a:masterClrMapping/>
  </p:clrMapOvr>
  <p:transition spd="slow"/>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2866" name="Rectangle 2"/>
          <p:cNvSpPr>
            <a:spLocks noGrp="1" noChangeArrowheads="1"/>
          </p:cNvSpPr>
          <p:nvPr>
            <p:ph type="title"/>
          </p:nvPr>
        </p:nvSpPr>
        <p:spPr/>
        <p:txBody>
          <a:bodyPr/>
          <a:lstStyle/>
          <a:p>
            <a:pPr eaLnBrk="1" hangingPunct="1">
              <a:defRPr/>
            </a:pPr>
            <a:r>
              <a:rPr lang="en-US" smtClean="0">
                <a:effectLst>
                  <a:outerShdw blurRad="38100" dist="38100" dir="2700000" algn="tl">
                    <a:srgbClr val="C0C0C0"/>
                  </a:outerShdw>
                </a:effectLst>
              </a:rPr>
              <a:t>Un Esempio: No Layering</a:t>
            </a:r>
          </a:p>
        </p:txBody>
      </p:sp>
      <p:sp>
        <p:nvSpPr>
          <p:cNvPr id="292867" name="Rectangle 3"/>
          <p:cNvSpPr>
            <a:spLocks noGrp="1" noChangeArrowheads="1"/>
          </p:cNvSpPr>
          <p:nvPr>
            <p:ph type="body" idx="4294967295"/>
          </p:nvPr>
        </p:nvSpPr>
        <p:spPr>
          <a:xfrm>
            <a:off x="611188" y="4437063"/>
            <a:ext cx="7924800" cy="1371600"/>
          </a:xfrm>
        </p:spPr>
        <p:txBody>
          <a:bodyPr/>
          <a:lstStyle/>
          <a:p>
            <a:pPr eaLnBrk="1" hangingPunct="1">
              <a:lnSpc>
                <a:spcPct val="85000"/>
              </a:lnSpc>
            </a:pPr>
            <a:r>
              <a:rPr lang="en-US" smtClean="0"/>
              <a:t>In un approccio ‘No layered’: ogni nuova applicazione deve essere </a:t>
            </a:r>
            <a:r>
              <a:rPr lang="en-US" smtClean="0">
                <a:solidFill>
                  <a:srgbClr val="FF0000"/>
                </a:solidFill>
              </a:rPr>
              <a:t>ri-scritta </a:t>
            </a:r>
            <a:r>
              <a:rPr lang="en-US" smtClean="0"/>
              <a:t>per ogni  nuova tecnologia trasmissiva !</a:t>
            </a:r>
          </a:p>
        </p:txBody>
      </p:sp>
      <p:sp>
        <p:nvSpPr>
          <p:cNvPr id="82951" name="Rectangle 4"/>
          <p:cNvSpPr>
            <a:spLocks noChangeArrowheads="1"/>
          </p:cNvSpPr>
          <p:nvPr/>
        </p:nvSpPr>
        <p:spPr bwMode="auto">
          <a:xfrm>
            <a:off x="3476625" y="1773238"/>
            <a:ext cx="914400" cy="457200"/>
          </a:xfrm>
          <a:prstGeom prst="rect">
            <a:avLst/>
          </a:prstGeom>
          <a:solidFill>
            <a:srgbClr val="99CCFF"/>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2952" name="Rectangle 5"/>
          <p:cNvSpPr>
            <a:spLocks noChangeArrowheads="1"/>
          </p:cNvSpPr>
          <p:nvPr/>
        </p:nvSpPr>
        <p:spPr bwMode="auto">
          <a:xfrm>
            <a:off x="5153025" y="1773238"/>
            <a:ext cx="685800" cy="457200"/>
          </a:xfrm>
          <a:prstGeom prst="rect">
            <a:avLst/>
          </a:prstGeom>
          <a:solidFill>
            <a:srgbClr val="99CCFF"/>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2953" name="Text Box 6"/>
          <p:cNvSpPr txBox="1">
            <a:spLocks noChangeArrowheads="1"/>
          </p:cNvSpPr>
          <p:nvPr/>
        </p:nvSpPr>
        <p:spPr bwMode="auto">
          <a:xfrm>
            <a:off x="3465513" y="1849438"/>
            <a:ext cx="1001712" cy="396875"/>
          </a:xfrm>
          <a:prstGeom prst="rect">
            <a:avLst/>
          </a:prstGeom>
          <a:noFill/>
          <a:ln w="19050">
            <a:noFill/>
            <a:miter lim="800000"/>
            <a:headEnd/>
            <a:tailEnd/>
          </a:ln>
        </p:spPr>
        <p:txBody>
          <a:bodyPr wrap="none">
            <a:spAutoFit/>
          </a:bodyPr>
          <a:lstStyle/>
          <a:p>
            <a:pPr eaLnBrk="0" hangingPunct="0"/>
            <a:r>
              <a:rPr lang="en-US" sz="2000">
                <a:latin typeface="Arial" pitchFamily="34" charset="0"/>
              </a:rPr>
              <a:t>Telnet </a:t>
            </a:r>
          </a:p>
        </p:txBody>
      </p:sp>
      <p:sp>
        <p:nvSpPr>
          <p:cNvPr id="82954" name="Text Box 7"/>
          <p:cNvSpPr txBox="1">
            <a:spLocks noChangeArrowheads="1"/>
          </p:cNvSpPr>
          <p:nvPr/>
        </p:nvSpPr>
        <p:spPr bwMode="auto">
          <a:xfrm>
            <a:off x="5173663" y="1773238"/>
            <a:ext cx="665162" cy="396875"/>
          </a:xfrm>
          <a:prstGeom prst="rect">
            <a:avLst/>
          </a:prstGeom>
          <a:noFill/>
          <a:ln w="19050">
            <a:noFill/>
            <a:miter lim="800000"/>
            <a:headEnd/>
            <a:tailEnd/>
          </a:ln>
        </p:spPr>
        <p:txBody>
          <a:bodyPr wrap="none">
            <a:spAutoFit/>
          </a:bodyPr>
          <a:lstStyle/>
          <a:p>
            <a:pPr eaLnBrk="0" hangingPunct="0"/>
            <a:r>
              <a:rPr lang="en-US" sz="2000">
                <a:latin typeface="Arial" pitchFamily="34" charset="0"/>
              </a:rPr>
              <a:t>FTP</a:t>
            </a:r>
          </a:p>
        </p:txBody>
      </p:sp>
      <p:grpSp>
        <p:nvGrpSpPr>
          <p:cNvPr id="2" name="Group 8"/>
          <p:cNvGrpSpPr>
            <a:grpSpLocks/>
          </p:cNvGrpSpPr>
          <p:nvPr/>
        </p:nvGrpSpPr>
        <p:grpSpPr bwMode="auto">
          <a:xfrm>
            <a:off x="6600825" y="2763838"/>
            <a:ext cx="1066800" cy="762000"/>
            <a:chOff x="3456" y="2400"/>
            <a:chExt cx="672" cy="480"/>
          </a:xfrm>
        </p:grpSpPr>
        <p:sp>
          <p:nvSpPr>
            <p:cNvPr id="82977" name="Rectangle 9"/>
            <p:cNvSpPr>
              <a:spLocks noChangeArrowheads="1"/>
            </p:cNvSpPr>
            <p:nvPr/>
          </p:nvSpPr>
          <p:spPr bwMode="auto">
            <a:xfrm>
              <a:off x="3456" y="2400"/>
              <a:ext cx="672" cy="480"/>
            </a:xfrm>
            <a:prstGeom prst="rect">
              <a:avLst/>
            </a:prstGeom>
            <a:solidFill>
              <a:srgbClr val="FFFFCC"/>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2978" name="Text Box 10"/>
            <p:cNvSpPr txBox="1">
              <a:spLocks noChangeArrowheads="1"/>
            </p:cNvSpPr>
            <p:nvPr/>
          </p:nvSpPr>
          <p:spPr bwMode="auto">
            <a:xfrm>
              <a:off x="3494" y="2407"/>
              <a:ext cx="623" cy="442"/>
            </a:xfrm>
            <a:prstGeom prst="rect">
              <a:avLst/>
            </a:prstGeom>
            <a:noFill/>
            <a:ln w="19050">
              <a:noFill/>
              <a:miter lim="800000"/>
              <a:headEnd/>
              <a:tailEnd/>
            </a:ln>
          </p:spPr>
          <p:txBody>
            <a:bodyPr wrap="none">
              <a:spAutoFit/>
            </a:bodyPr>
            <a:lstStyle/>
            <a:p>
              <a:pPr algn="ctr" eaLnBrk="0" hangingPunct="0"/>
              <a:r>
                <a:rPr lang="en-US" sz="2000">
                  <a:latin typeface="Arial" pitchFamily="34" charset="0"/>
                </a:rPr>
                <a:t>packet</a:t>
              </a:r>
            </a:p>
            <a:p>
              <a:pPr algn="ctr" eaLnBrk="0" hangingPunct="0"/>
              <a:r>
                <a:rPr lang="en-US" sz="2000">
                  <a:latin typeface="Arial" pitchFamily="34" charset="0"/>
                </a:rPr>
                <a:t>radio</a:t>
              </a:r>
            </a:p>
          </p:txBody>
        </p:sp>
      </p:grpSp>
      <p:sp>
        <p:nvSpPr>
          <p:cNvPr id="82956" name="Rectangle 11"/>
          <p:cNvSpPr>
            <a:spLocks noChangeArrowheads="1"/>
          </p:cNvSpPr>
          <p:nvPr/>
        </p:nvSpPr>
        <p:spPr bwMode="auto">
          <a:xfrm>
            <a:off x="3573463" y="2763838"/>
            <a:ext cx="1503362" cy="762000"/>
          </a:xfrm>
          <a:prstGeom prst="rect">
            <a:avLst/>
          </a:prstGeom>
          <a:solidFill>
            <a:srgbClr val="FFFFCC"/>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2957" name="Text Box 12"/>
          <p:cNvSpPr txBox="1">
            <a:spLocks noChangeArrowheads="1"/>
          </p:cNvSpPr>
          <p:nvPr/>
        </p:nvSpPr>
        <p:spPr bwMode="auto">
          <a:xfrm>
            <a:off x="3644900" y="2784475"/>
            <a:ext cx="1360488" cy="701675"/>
          </a:xfrm>
          <a:prstGeom prst="rect">
            <a:avLst/>
          </a:prstGeom>
          <a:noFill/>
          <a:ln w="19050">
            <a:noFill/>
            <a:miter lim="800000"/>
            <a:headEnd/>
            <a:tailEnd/>
          </a:ln>
        </p:spPr>
        <p:txBody>
          <a:bodyPr>
            <a:spAutoFit/>
          </a:bodyPr>
          <a:lstStyle/>
          <a:p>
            <a:pPr algn="ctr" eaLnBrk="0" hangingPunct="0"/>
            <a:r>
              <a:rPr lang="en-US" sz="2000">
                <a:latin typeface="Arial" pitchFamily="34" charset="0"/>
              </a:rPr>
              <a:t>Cavo</a:t>
            </a:r>
          </a:p>
          <a:p>
            <a:pPr algn="ctr" eaLnBrk="0" hangingPunct="0"/>
            <a:r>
              <a:rPr lang="en-US" sz="2000">
                <a:latin typeface="Arial" pitchFamily="34" charset="0"/>
              </a:rPr>
              <a:t>coassiale </a:t>
            </a:r>
          </a:p>
        </p:txBody>
      </p:sp>
      <p:sp>
        <p:nvSpPr>
          <p:cNvPr id="82958" name="Rectangle 13"/>
          <p:cNvSpPr>
            <a:spLocks noChangeArrowheads="1"/>
          </p:cNvSpPr>
          <p:nvPr/>
        </p:nvSpPr>
        <p:spPr bwMode="auto">
          <a:xfrm>
            <a:off x="5381625" y="2763838"/>
            <a:ext cx="990600" cy="762000"/>
          </a:xfrm>
          <a:prstGeom prst="rect">
            <a:avLst/>
          </a:prstGeom>
          <a:solidFill>
            <a:srgbClr val="FFFFCC"/>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2959" name="Text Box 14"/>
          <p:cNvSpPr txBox="1">
            <a:spLocks noChangeArrowheads="1"/>
          </p:cNvSpPr>
          <p:nvPr/>
        </p:nvSpPr>
        <p:spPr bwMode="auto">
          <a:xfrm>
            <a:off x="5300663" y="2774950"/>
            <a:ext cx="995362" cy="701675"/>
          </a:xfrm>
          <a:prstGeom prst="rect">
            <a:avLst/>
          </a:prstGeom>
          <a:noFill/>
          <a:ln w="19050">
            <a:noFill/>
            <a:miter lim="800000"/>
            <a:headEnd/>
            <a:tailEnd/>
          </a:ln>
        </p:spPr>
        <p:txBody>
          <a:bodyPr>
            <a:spAutoFit/>
          </a:bodyPr>
          <a:lstStyle/>
          <a:p>
            <a:pPr algn="ctr" eaLnBrk="0" hangingPunct="0"/>
            <a:r>
              <a:rPr lang="en-US" sz="2000">
                <a:latin typeface="Arial" pitchFamily="34" charset="0"/>
              </a:rPr>
              <a:t>fibra</a:t>
            </a:r>
          </a:p>
          <a:p>
            <a:pPr algn="ctr" eaLnBrk="0" hangingPunct="0"/>
            <a:r>
              <a:rPr lang="en-US" sz="2000">
                <a:latin typeface="Arial" pitchFamily="34" charset="0"/>
              </a:rPr>
              <a:t>ottica</a:t>
            </a:r>
          </a:p>
        </p:txBody>
      </p:sp>
      <p:sp>
        <p:nvSpPr>
          <p:cNvPr id="82960" name="Line 15"/>
          <p:cNvSpPr>
            <a:spLocks noChangeShapeType="1"/>
          </p:cNvSpPr>
          <p:nvPr/>
        </p:nvSpPr>
        <p:spPr bwMode="auto">
          <a:xfrm>
            <a:off x="3095625" y="2535238"/>
            <a:ext cx="4495800" cy="0"/>
          </a:xfrm>
          <a:prstGeom prst="line">
            <a:avLst/>
          </a:prstGeom>
          <a:noFill/>
          <a:ln w="38100">
            <a:solidFill>
              <a:schemeClr val="tx1"/>
            </a:solidFill>
            <a:prstDash val="dash"/>
            <a:round/>
            <a:headEnd/>
            <a:tailEnd/>
          </a:ln>
        </p:spPr>
        <p:txBody>
          <a:bodyPr wrap="none" anchor="ctr"/>
          <a:lstStyle/>
          <a:p>
            <a:endParaRPr lang="it-IT"/>
          </a:p>
        </p:txBody>
      </p:sp>
      <p:sp>
        <p:nvSpPr>
          <p:cNvPr id="82961" name="Text Box 16"/>
          <p:cNvSpPr txBox="1">
            <a:spLocks noChangeArrowheads="1"/>
          </p:cNvSpPr>
          <p:nvPr/>
        </p:nvSpPr>
        <p:spPr bwMode="auto">
          <a:xfrm>
            <a:off x="1476375" y="1844675"/>
            <a:ext cx="1751013" cy="396875"/>
          </a:xfrm>
          <a:prstGeom prst="rect">
            <a:avLst/>
          </a:prstGeom>
          <a:noFill/>
          <a:ln w="19050">
            <a:noFill/>
            <a:miter lim="800000"/>
            <a:headEnd/>
            <a:tailEnd/>
          </a:ln>
        </p:spPr>
        <p:txBody>
          <a:bodyPr wrap="none">
            <a:spAutoFit/>
          </a:bodyPr>
          <a:lstStyle/>
          <a:p>
            <a:pPr eaLnBrk="0" hangingPunct="0"/>
            <a:r>
              <a:rPr lang="en-US" sz="2000">
                <a:latin typeface="Arial" pitchFamily="34" charset="0"/>
              </a:rPr>
              <a:t>Applicazione</a:t>
            </a:r>
          </a:p>
        </p:txBody>
      </p:sp>
      <p:sp>
        <p:nvSpPr>
          <p:cNvPr id="82962" name="Text Box 17"/>
          <p:cNvSpPr txBox="1">
            <a:spLocks noChangeArrowheads="1"/>
          </p:cNvSpPr>
          <p:nvPr/>
        </p:nvSpPr>
        <p:spPr bwMode="auto">
          <a:xfrm>
            <a:off x="1555750" y="2840038"/>
            <a:ext cx="1665288" cy="701675"/>
          </a:xfrm>
          <a:prstGeom prst="rect">
            <a:avLst/>
          </a:prstGeom>
          <a:noFill/>
          <a:ln w="19050">
            <a:noFill/>
            <a:miter lim="800000"/>
            <a:headEnd/>
            <a:tailEnd/>
          </a:ln>
        </p:spPr>
        <p:txBody>
          <a:bodyPr wrap="none">
            <a:spAutoFit/>
          </a:bodyPr>
          <a:lstStyle/>
          <a:p>
            <a:pPr eaLnBrk="0" hangingPunct="0"/>
            <a:r>
              <a:rPr lang="en-US" sz="2000">
                <a:latin typeface="Arial" pitchFamily="34" charset="0"/>
              </a:rPr>
              <a:t>Mezzo</a:t>
            </a:r>
          </a:p>
          <a:p>
            <a:pPr eaLnBrk="0" hangingPunct="0"/>
            <a:r>
              <a:rPr lang="en-US" sz="2000">
                <a:latin typeface="Arial" pitchFamily="34" charset="0"/>
              </a:rPr>
              <a:t>Trasmissivo</a:t>
            </a:r>
          </a:p>
        </p:txBody>
      </p:sp>
      <p:cxnSp>
        <p:nvCxnSpPr>
          <p:cNvPr id="82963" name="AutoShape 18"/>
          <p:cNvCxnSpPr>
            <a:cxnSpLocks noChangeShapeType="1"/>
            <a:stCxn id="82953" idx="2"/>
            <a:endCxn id="82957" idx="0"/>
          </p:cNvCxnSpPr>
          <p:nvPr/>
        </p:nvCxnSpPr>
        <p:spPr bwMode="auto">
          <a:xfrm>
            <a:off x="3967163" y="2246313"/>
            <a:ext cx="358775" cy="538162"/>
          </a:xfrm>
          <a:prstGeom prst="straightConnector1">
            <a:avLst/>
          </a:prstGeom>
          <a:noFill/>
          <a:ln w="25400">
            <a:solidFill>
              <a:schemeClr val="tx1"/>
            </a:solidFill>
            <a:round/>
            <a:headEnd/>
            <a:tailEnd type="triangle" w="med" len="med"/>
          </a:ln>
        </p:spPr>
      </p:cxnSp>
      <p:cxnSp>
        <p:nvCxnSpPr>
          <p:cNvPr id="82964" name="AutoShape 19"/>
          <p:cNvCxnSpPr>
            <a:cxnSpLocks noChangeShapeType="1"/>
            <a:stCxn id="82953" idx="2"/>
            <a:endCxn id="82958" idx="0"/>
          </p:cNvCxnSpPr>
          <p:nvPr/>
        </p:nvCxnSpPr>
        <p:spPr bwMode="auto">
          <a:xfrm>
            <a:off x="3967163" y="2246313"/>
            <a:ext cx="1909762" cy="508000"/>
          </a:xfrm>
          <a:prstGeom prst="straightConnector1">
            <a:avLst/>
          </a:prstGeom>
          <a:noFill/>
          <a:ln w="25400">
            <a:solidFill>
              <a:schemeClr val="tx1"/>
            </a:solidFill>
            <a:round/>
            <a:headEnd/>
            <a:tailEnd type="triangle" w="med" len="med"/>
          </a:ln>
        </p:spPr>
      </p:cxnSp>
      <p:cxnSp>
        <p:nvCxnSpPr>
          <p:cNvPr id="82965" name="AutoShape 20"/>
          <p:cNvCxnSpPr>
            <a:cxnSpLocks noChangeShapeType="1"/>
            <a:stCxn id="82952" idx="2"/>
            <a:endCxn id="82956" idx="0"/>
          </p:cNvCxnSpPr>
          <p:nvPr/>
        </p:nvCxnSpPr>
        <p:spPr bwMode="auto">
          <a:xfrm flipH="1">
            <a:off x="4325938" y="2239963"/>
            <a:ext cx="1169987" cy="514350"/>
          </a:xfrm>
          <a:prstGeom prst="straightConnector1">
            <a:avLst/>
          </a:prstGeom>
          <a:noFill/>
          <a:ln w="25400">
            <a:solidFill>
              <a:schemeClr val="tx1"/>
            </a:solidFill>
            <a:round/>
            <a:headEnd/>
            <a:tailEnd type="triangle" w="med" len="med"/>
          </a:ln>
        </p:spPr>
      </p:cxnSp>
      <p:cxnSp>
        <p:nvCxnSpPr>
          <p:cNvPr id="82966" name="AutoShape 21"/>
          <p:cNvCxnSpPr>
            <a:cxnSpLocks noChangeShapeType="1"/>
            <a:stCxn id="82952" idx="2"/>
            <a:endCxn id="82958" idx="0"/>
          </p:cNvCxnSpPr>
          <p:nvPr/>
        </p:nvCxnSpPr>
        <p:spPr bwMode="auto">
          <a:xfrm>
            <a:off x="5495925" y="2239963"/>
            <a:ext cx="381000" cy="514350"/>
          </a:xfrm>
          <a:prstGeom prst="straightConnector1">
            <a:avLst/>
          </a:prstGeom>
          <a:noFill/>
          <a:ln w="25400">
            <a:solidFill>
              <a:schemeClr val="tx1"/>
            </a:solidFill>
            <a:round/>
            <a:headEnd/>
            <a:tailEnd type="triangle" w="med" len="med"/>
          </a:ln>
        </p:spPr>
      </p:cxnSp>
      <p:grpSp>
        <p:nvGrpSpPr>
          <p:cNvPr id="3" name="Group 22"/>
          <p:cNvGrpSpPr>
            <a:grpSpLocks/>
          </p:cNvGrpSpPr>
          <p:nvPr/>
        </p:nvGrpSpPr>
        <p:grpSpPr bwMode="auto">
          <a:xfrm>
            <a:off x="6600825" y="1773238"/>
            <a:ext cx="849313" cy="457200"/>
            <a:chOff x="3456" y="1776"/>
            <a:chExt cx="535" cy="288"/>
          </a:xfrm>
        </p:grpSpPr>
        <p:sp>
          <p:nvSpPr>
            <p:cNvPr id="82975" name="Rectangle 23"/>
            <p:cNvSpPr>
              <a:spLocks noChangeArrowheads="1"/>
            </p:cNvSpPr>
            <p:nvPr/>
          </p:nvSpPr>
          <p:spPr bwMode="auto">
            <a:xfrm>
              <a:off x="3463" y="1776"/>
              <a:ext cx="528" cy="288"/>
            </a:xfrm>
            <a:prstGeom prst="rect">
              <a:avLst/>
            </a:prstGeom>
            <a:solidFill>
              <a:srgbClr val="99CCFF"/>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2976" name="Text Box 24"/>
            <p:cNvSpPr txBox="1">
              <a:spLocks noChangeArrowheads="1"/>
            </p:cNvSpPr>
            <p:nvPr/>
          </p:nvSpPr>
          <p:spPr bwMode="auto">
            <a:xfrm>
              <a:off x="3456" y="1814"/>
              <a:ext cx="535" cy="250"/>
            </a:xfrm>
            <a:prstGeom prst="rect">
              <a:avLst/>
            </a:prstGeom>
            <a:noFill/>
            <a:ln w="19050">
              <a:noFill/>
              <a:miter lim="800000"/>
              <a:headEnd/>
              <a:tailEnd/>
            </a:ln>
          </p:spPr>
          <p:txBody>
            <a:bodyPr wrap="none">
              <a:spAutoFit/>
            </a:bodyPr>
            <a:lstStyle/>
            <a:p>
              <a:pPr eaLnBrk="0" hangingPunct="0"/>
              <a:r>
                <a:rPr lang="en-US" sz="2000">
                  <a:latin typeface="Arial" pitchFamily="34" charset="0"/>
                </a:rPr>
                <a:t>HTTP</a:t>
              </a:r>
            </a:p>
          </p:txBody>
        </p:sp>
      </p:grpSp>
      <p:grpSp>
        <p:nvGrpSpPr>
          <p:cNvPr id="4" name="Group 25"/>
          <p:cNvGrpSpPr>
            <a:grpSpLocks/>
          </p:cNvGrpSpPr>
          <p:nvPr/>
        </p:nvGrpSpPr>
        <p:grpSpPr bwMode="auto">
          <a:xfrm>
            <a:off x="4505325" y="2230438"/>
            <a:ext cx="2525713" cy="523875"/>
            <a:chOff x="2424" y="1584"/>
            <a:chExt cx="1591" cy="330"/>
          </a:xfrm>
        </p:grpSpPr>
        <p:cxnSp>
          <p:nvCxnSpPr>
            <p:cNvPr id="82973" name="AutoShape 26"/>
            <p:cNvCxnSpPr>
              <a:cxnSpLocks noChangeShapeType="1"/>
            </p:cNvCxnSpPr>
            <p:nvPr/>
          </p:nvCxnSpPr>
          <p:spPr bwMode="auto">
            <a:xfrm flipH="1">
              <a:off x="2424" y="1584"/>
              <a:ext cx="1548" cy="330"/>
            </a:xfrm>
            <a:prstGeom prst="straightConnector1">
              <a:avLst/>
            </a:prstGeom>
            <a:noFill/>
            <a:ln w="25400">
              <a:solidFill>
                <a:srgbClr val="FF0000"/>
              </a:solidFill>
              <a:round/>
              <a:headEnd/>
              <a:tailEnd type="triangle" w="med" len="med"/>
            </a:ln>
          </p:spPr>
        </p:cxnSp>
        <p:cxnSp>
          <p:nvCxnSpPr>
            <p:cNvPr id="82974" name="AutoShape 27"/>
            <p:cNvCxnSpPr>
              <a:cxnSpLocks noChangeShapeType="1"/>
            </p:cNvCxnSpPr>
            <p:nvPr/>
          </p:nvCxnSpPr>
          <p:spPr bwMode="auto">
            <a:xfrm flipH="1">
              <a:off x="3288" y="1590"/>
              <a:ext cx="727" cy="324"/>
            </a:xfrm>
            <a:prstGeom prst="straightConnector1">
              <a:avLst/>
            </a:prstGeom>
            <a:noFill/>
            <a:ln w="25400">
              <a:solidFill>
                <a:srgbClr val="FF0000"/>
              </a:solidFill>
              <a:round/>
              <a:headEnd/>
              <a:tailEnd type="triangle" w="med" len="med"/>
            </a:ln>
          </p:spPr>
        </p:cxnSp>
      </p:grpSp>
      <p:grpSp>
        <p:nvGrpSpPr>
          <p:cNvPr id="5" name="Group 28"/>
          <p:cNvGrpSpPr>
            <a:grpSpLocks/>
          </p:cNvGrpSpPr>
          <p:nvPr/>
        </p:nvGrpSpPr>
        <p:grpSpPr bwMode="auto">
          <a:xfrm>
            <a:off x="4119563" y="2230438"/>
            <a:ext cx="3090862" cy="544512"/>
            <a:chOff x="2181" y="1584"/>
            <a:chExt cx="1947" cy="343"/>
          </a:xfrm>
        </p:grpSpPr>
        <p:cxnSp>
          <p:nvCxnSpPr>
            <p:cNvPr id="82970" name="AutoShape 29"/>
            <p:cNvCxnSpPr>
              <a:cxnSpLocks noChangeShapeType="1"/>
              <a:stCxn id="82952" idx="2"/>
              <a:endCxn id="82977" idx="0"/>
            </p:cNvCxnSpPr>
            <p:nvPr/>
          </p:nvCxnSpPr>
          <p:spPr bwMode="auto">
            <a:xfrm>
              <a:off x="3048" y="1590"/>
              <a:ext cx="1032" cy="324"/>
            </a:xfrm>
            <a:prstGeom prst="straightConnector1">
              <a:avLst/>
            </a:prstGeom>
            <a:noFill/>
            <a:ln w="25400">
              <a:solidFill>
                <a:schemeClr val="accent1"/>
              </a:solidFill>
              <a:round/>
              <a:headEnd/>
              <a:tailEnd type="triangle" w="med" len="med"/>
            </a:ln>
          </p:spPr>
        </p:cxnSp>
        <p:cxnSp>
          <p:nvCxnSpPr>
            <p:cNvPr id="82971" name="AutoShape 30"/>
            <p:cNvCxnSpPr>
              <a:cxnSpLocks noChangeShapeType="1"/>
              <a:endCxn id="82978" idx="0"/>
            </p:cNvCxnSpPr>
            <p:nvPr/>
          </p:nvCxnSpPr>
          <p:spPr bwMode="auto">
            <a:xfrm>
              <a:off x="2181" y="1584"/>
              <a:ext cx="1917" cy="343"/>
            </a:xfrm>
            <a:prstGeom prst="straightConnector1">
              <a:avLst/>
            </a:prstGeom>
            <a:noFill/>
            <a:ln w="25400">
              <a:solidFill>
                <a:schemeClr val="accent1"/>
              </a:solidFill>
              <a:round/>
              <a:headEnd/>
              <a:tailEnd type="triangle" w="med" len="med"/>
            </a:ln>
          </p:spPr>
        </p:cxnSp>
        <p:sp>
          <p:nvSpPr>
            <p:cNvPr id="82972" name="Line 31"/>
            <p:cNvSpPr>
              <a:spLocks noChangeShapeType="1"/>
            </p:cNvSpPr>
            <p:nvPr/>
          </p:nvSpPr>
          <p:spPr bwMode="auto">
            <a:xfrm>
              <a:off x="4128" y="1584"/>
              <a:ext cx="0" cy="336"/>
            </a:xfrm>
            <a:prstGeom prst="line">
              <a:avLst/>
            </a:prstGeom>
            <a:noFill/>
            <a:ln w="28575">
              <a:solidFill>
                <a:schemeClr val="accent1"/>
              </a:solidFill>
              <a:round/>
              <a:headEnd/>
              <a:tailEnd type="triangle" w="med" len="med"/>
            </a:ln>
          </p:spPr>
          <p:txBody>
            <a:bodyPr/>
            <a:lstStyle/>
            <a:p>
              <a:endParaRPr lang="it-IT"/>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286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867"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3" name="Rectangle 2"/>
          <p:cNvSpPr>
            <a:spLocks noGrp="1" noChangeArrowheads="1"/>
          </p:cNvSpPr>
          <p:nvPr>
            <p:ph type="body" idx="4294967295"/>
          </p:nvPr>
        </p:nvSpPr>
        <p:spPr>
          <a:xfrm>
            <a:off x="228600" y="1447800"/>
            <a:ext cx="8610600" cy="1447800"/>
          </a:xfrm>
        </p:spPr>
        <p:txBody>
          <a:bodyPr/>
          <a:lstStyle/>
          <a:p>
            <a:pPr eaLnBrk="1" hangingPunct="1"/>
            <a:r>
              <a:rPr lang="en-US" smtClean="0"/>
              <a:t>Soluzione: introdurre un livello intermedio che  fornisca una astrazione </a:t>
            </a:r>
            <a:r>
              <a:rPr lang="en-US" smtClean="0">
                <a:solidFill>
                  <a:srgbClr val="FF0000"/>
                </a:solidFill>
              </a:rPr>
              <a:t>comune</a:t>
            </a:r>
            <a:r>
              <a:rPr lang="en-US" smtClean="0"/>
              <a:t> per le varie  tecnologie</a:t>
            </a:r>
          </a:p>
        </p:txBody>
      </p:sp>
      <p:sp>
        <p:nvSpPr>
          <p:cNvPr id="293891" name="Rectangle 3"/>
          <p:cNvSpPr>
            <a:spLocks noChangeArrowheads="1"/>
          </p:cNvSpPr>
          <p:nvPr/>
        </p:nvSpPr>
        <p:spPr bwMode="auto">
          <a:xfrm>
            <a:off x="5715000" y="3048000"/>
            <a:ext cx="838200" cy="457200"/>
          </a:xfrm>
          <a:prstGeom prst="rect">
            <a:avLst/>
          </a:prstGeom>
          <a:solidFill>
            <a:srgbClr val="99CCFF"/>
          </a:solidFill>
          <a:ln w="19050">
            <a:solidFill>
              <a:schemeClr val="tx1"/>
            </a:solidFill>
            <a:miter lim="800000"/>
            <a:headEnd/>
            <a:tailEnd/>
          </a:ln>
        </p:spPr>
        <p:txBody>
          <a:bodyPr wrap="none" anchor="ctr"/>
          <a:lstStyle/>
          <a:p>
            <a:pPr algn="ctr" eaLnBrk="0" hangingPunct="0"/>
            <a:r>
              <a:rPr lang="en-US" sz="2000">
                <a:latin typeface="Times New Roman" pitchFamily="18" charset="0"/>
              </a:rPr>
              <a:t>HTTP</a:t>
            </a:r>
          </a:p>
        </p:txBody>
      </p:sp>
      <p:sp>
        <p:nvSpPr>
          <p:cNvPr id="83975" name="Rectangle 4"/>
          <p:cNvSpPr>
            <a:spLocks noChangeArrowheads="1"/>
          </p:cNvSpPr>
          <p:nvPr/>
        </p:nvSpPr>
        <p:spPr bwMode="auto">
          <a:xfrm>
            <a:off x="2743200" y="3092450"/>
            <a:ext cx="914400" cy="457200"/>
          </a:xfrm>
          <a:prstGeom prst="rect">
            <a:avLst/>
          </a:prstGeom>
          <a:solidFill>
            <a:srgbClr val="99CCFF"/>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3976" name="Rectangle 5"/>
          <p:cNvSpPr>
            <a:spLocks noChangeArrowheads="1"/>
          </p:cNvSpPr>
          <p:nvPr/>
        </p:nvSpPr>
        <p:spPr bwMode="auto">
          <a:xfrm>
            <a:off x="4191000" y="3048000"/>
            <a:ext cx="685800" cy="457200"/>
          </a:xfrm>
          <a:prstGeom prst="rect">
            <a:avLst/>
          </a:prstGeom>
          <a:solidFill>
            <a:srgbClr val="99CCFF"/>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3977" name="Text Box 6"/>
          <p:cNvSpPr txBox="1">
            <a:spLocks noChangeArrowheads="1"/>
          </p:cNvSpPr>
          <p:nvPr/>
        </p:nvSpPr>
        <p:spPr bwMode="auto">
          <a:xfrm>
            <a:off x="2732088" y="3124200"/>
            <a:ext cx="1001712" cy="396875"/>
          </a:xfrm>
          <a:prstGeom prst="rect">
            <a:avLst/>
          </a:prstGeom>
          <a:noFill/>
          <a:ln w="19050">
            <a:noFill/>
            <a:miter lim="800000"/>
            <a:headEnd/>
            <a:tailEnd/>
          </a:ln>
        </p:spPr>
        <p:txBody>
          <a:bodyPr wrap="none">
            <a:spAutoFit/>
          </a:bodyPr>
          <a:lstStyle/>
          <a:p>
            <a:pPr eaLnBrk="0" hangingPunct="0"/>
            <a:r>
              <a:rPr lang="en-US" sz="2000">
                <a:latin typeface="Arial" pitchFamily="34" charset="0"/>
              </a:rPr>
              <a:t>Telnet </a:t>
            </a:r>
          </a:p>
        </p:txBody>
      </p:sp>
      <p:sp>
        <p:nvSpPr>
          <p:cNvPr id="83978" name="Text Box 7"/>
          <p:cNvSpPr txBox="1">
            <a:spLocks noChangeArrowheads="1"/>
          </p:cNvSpPr>
          <p:nvPr/>
        </p:nvSpPr>
        <p:spPr bwMode="auto">
          <a:xfrm>
            <a:off x="4191000" y="3124200"/>
            <a:ext cx="665163" cy="396875"/>
          </a:xfrm>
          <a:prstGeom prst="rect">
            <a:avLst/>
          </a:prstGeom>
          <a:noFill/>
          <a:ln w="19050">
            <a:noFill/>
            <a:miter lim="800000"/>
            <a:headEnd/>
            <a:tailEnd/>
          </a:ln>
        </p:spPr>
        <p:txBody>
          <a:bodyPr wrap="none">
            <a:spAutoFit/>
          </a:bodyPr>
          <a:lstStyle/>
          <a:p>
            <a:pPr eaLnBrk="0" hangingPunct="0"/>
            <a:r>
              <a:rPr lang="en-US" sz="2000">
                <a:latin typeface="Arial" pitchFamily="34" charset="0"/>
              </a:rPr>
              <a:t>FTP</a:t>
            </a:r>
          </a:p>
        </p:txBody>
      </p:sp>
      <p:grpSp>
        <p:nvGrpSpPr>
          <p:cNvPr id="2" name="Group 8"/>
          <p:cNvGrpSpPr>
            <a:grpSpLocks/>
          </p:cNvGrpSpPr>
          <p:nvPr/>
        </p:nvGrpSpPr>
        <p:grpSpPr bwMode="auto">
          <a:xfrm>
            <a:off x="6011863" y="5229225"/>
            <a:ext cx="1066800" cy="762000"/>
            <a:chOff x="3456" y="2400"/>
            <a:chExt cx="672" cy="480"/>
          </a:xfrm>
        </p:grpSpPr>
        <p:sp>
          <p:nvSpPr>
            <p:cNvPr id="83997" name="Rectangle 9"/>
            <p:cNvSpPr>
              <a:spLocks noChangeArrowheads="1"/>
            </p:cNvSpPr>
            <p:nvPr/>
          </p:nvSpPr>
          <p:spPr bwMode="auto">
            <a:xfrm>
              <a:off x="3456" y="2400"/>
              <a:ext cx="672" cy="480"/>
            </a:xfrm>
            <a:prstGeom prst="rect">
              <a:avLst/>
            </a:prstGeom>
            <a:solidFill>
              <a:srgbClr val="FFFFCC"/>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3998" name="Text Box 10"/>
            <p:cNvSpPr txBox="1">
              <a:spLocks noChangeArrowheads="1"/>
            </p:cNvSpPr>
            <p:nvPr/>
          </p:nvSpPr>
          <p:spPr bwMode="auto">
            <a:xfrm>
              <a:off x="3494" y="2407"/>
              <a:ext cx="623" cy="442"/>
            </a:xfrm>
            <a:prstGeom prst="rect">
              <a:avLst/>
            </a:prstGeom>
            <a:noFill/>
            <a:ln w="19050">
              <a:noFill/>
              <a:miter lim="800000"/>
              <a:headEnd/>
              <a:tailEnd/>
            </a:ln>
          </p:spPr>
          <p:txBody>
            <a:bodyPr wrap="none">
              <a:spAutoFit/>
            </a:bodyPr>
            <a:lstStyle/>
            <a:p>
              <a:pPr algn="ctr" eaLnBrk="0" hangingPunct="0"/>
              <a:r>
                <a:rPr lang="en-US" sz="2000">
                  <a:latin typeface="Arial" pitchFamily="34" charset="0"/>
                </a:rPr>
                <a:t>packet</a:t>
              </a:r>
            </a:p>
            <a:p>
              <a:pPr algn="ctr" eaLnBrk="0" hangingPunct="0"/>
              <a:r>
                <a:rPr lang="en-US" sz="2000">
                  <a:latin typeface="Arial" pitchFamily="34" charset="0"/>
                </a:rPr>
                <a:t>radio</a:t>
              </a:r>
            </a:p>
          </p:txBody>
        </p:sp>
      </p:grpSp>
      <p:sp>
        <p:nvSpPr>
          <p:cNvPr id="83980" name="Rectangle 11"/>
          <p:cNvSpPr>
            <a:spLocks noChangeArrowheads="1"/>
          </p:cNvSpPr>
          <p:nvPr/>
        </p:nvSpPr>
        <p:spPr bwMode="auto">
          <a:xfrm>
            <a:off x="2987675" y="5229225"/>
            <a:ext cx="1358900" cy="762000"/>
          </a:xfrm>
          <a:prstGeom prst="rect">
            <a:avLst/>
          </a:prstGeom>
          <a:solidFill>
            <a:srgbClr val="FFFFCC"/>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3981" name="Text Box 12"/>
          <p:cNvSpPr txBox="1">
            <a:spLocks noChangeArrowheads="1"/>
          </p:cNvSpPr>
          <p:nvPr/>
        </p:nvSpPr>
        <p:spPr bwMode="auto">
          <a:xfrm>
            <a:off x="3063875" y="5157788"/>
            <a:ext cx="1397000" cy="701675"/>
          </a:xfrm>
          <a:prstGeom prst="rect">
            <a:avLst/>
          </a:prstGeom>
          <a:noFill/>
          <a:ln w="19050">
            <a:noFill/>
            <a:miter lim="800000"/>
            <a:headEnd/>
            <a:tailEnd/>
          </a:ln>
        </p:spPr>
        <p:txBody>
          <a:bodyPr wrap="none">
            <a:spAutoFit/>
          </a:bodyPr>
          <a:lstStyle/>
          <a:p>
            <a:pPr algn="ctr" eaLnBrk="0" hangingPunct="0"/>
            <a:r>
              <a:rPr lang="en-US" sz="2000">
                <a:latin typeface="Arial" pitchFamily="34" charset="0"/>
              </a:rPr>
              <a:t>cavo </a:t>
            </a:r>
          </a:p>
          <a:p>
            <a:pPr algn="ctr" eaLnBrk="0" hangingPunct="0"/>
            <a:r>
              <a:rPr lang="en-US" sz="2000">
                <a:latin typeface="Arial" pitchFamily="34" charset="0"/>
              </a:rPr>
              <a:t>coassiale </a:t>
            </a:r>
          </a:p>
        </p:txBody>
      </p:sp>
      <p:sp>
        <p:nvSpPr>
          <p:cNvPr id="83982" name="Rectangle 13"/>
          <p:cNvSpPr>
            <a:spLocks noChangeArrowheads="1"/>
          </p:cNvSpPr>
          <p:nvPr/>
        </p:nvSpPr>
        <p:spPr bwMode="auto">
          <a:xfrm>
            <a:off x="4805363" y="5229225"/>
            <a:ext cx="990600" cy="762000"/>
          </a:xfrm>
          <a:prstGeom prst="rect">
            <a:avLst/>
          </a:prstGeom>
          <a:solidFill>
            <a:srgbClr val="FFFFCC"/>
          </a:solidFill>
          <a:ln w="1905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3983" name="Text Box 14"/>
          <p:cNvSpPr txBox="1">
            <a:spLocks noChangeArrowheads="1"/>
          </p:cNvSpPr>
          <p:nvPr/>
        </p:nvSpPr>
        <p:spPr bwMode="auto">
          <a:xfrm>
            <a:off x="4787900" y="5229225"/>
            <a:ext cx="990600" cy="701675"/>
          </a:xfrm>
          <a:prstGeom prst="rect">
            <a:avLst/>
          </a:prstGeom>
          <a:noFill/>
          <a:ln w="19050">
            <a:noFill/>
            <a:miter lim="800000"/>
            <a:headEnd/>
            <a:tailEnd/>
          </a:ln>
        </p:spPr>
        <p:txBody>
          <a:bodyPr>
            <a:spAutoFit/>
          </a:bodyPr>
          <a:lstStyle/>
          <a:p>
            <a:pPr algn="ctr" eaLnBrk="0" hangingPunct="0"/>
            <a:r>
              <a:rPr lang="en-US" sz="2000">
                <a:latin typeface="Arial" pitchFamily="34" charset="0"/>
              </a:rPr>
              <a:t>fibra</a:t>
            </a:r>
          </a:p>
          <a:p>
            <a:pPr algn="ctr" eaLnBrk="0" hangingPunct="0"/>
            <a:r>
              <a:rPr lang="en-US" sz="2000">
                <a:latin typeface="Arial" pitchFamily="34" charset="0"/>
              </a:rPr>
              <a:t>ottica</a:t>
            </a:r>
          </a:p>
        </p:txBody>
      </p:sp>
      <p:sp>
        <p:nvSpPr>
          <p:cNvPr id="83984" name="Line 15"/>
          <p:cNvSpPr>
            <a:spLocks noChangeShapeType="1"/>
          </p:cNvSpPr>
          <p:nvPr/>
        </p:nvSpPr>
        <p:spPr bwMode="auto">
          <a:xfrm>
            <a:off x="2362200" y="3870325"/>
            <a:ext cx="4495800" cy="0"/>
          </a:xfrm>
          <a:prstGeom prst="line">
            <a:avLst/>
          </a:prstGeom>
          <a:noFill/>
          <a:ln w="38100">
            <a:solidFill>
              <a:schemeClr val="tx1"/>
            </a:solidFill>
            <a:prstDash val="dash"/>
            <a:round/>
            <a:headEnd/>
            <a:tailEnd/>
          </a:ln>
        </p:spPr>
        <p:txBody>
          <a:bodyPr wrap="none" anchor="ctr"/>
          <a:lstStyle/>
          <a:p>
            <a:endParaRPr lang="it-IT"/>
          </a:p>
        </p:txBody>
      </p:sp>
      <p:sp>
        <p:nvSpPr>
          <p:cNvPr id="83985" name="Text Box 16"/>
          <p:cNvSpPr txBox="1">
            <a:spLocks noChangeArrowheads="1"/>
          </p:cNvSpPr>
          <p:nvPr/>
        </p:nvSpPr>
        <p:spPr bwMode="auto">
          <a:xfrm>
            <a:off x="795338" y="3179763"/>
            <a:ext cx="1751012" cy="396875"/>
          </a:xfrm>
          <a:prstGeom prst="rect">
            <a:avLst/>
          </a:prstGeom>
          <a:noFill/>
          <a:ln w="19050">
            <a:noFill/>
            <a:miter lim="800000"/>
            <a:headEnd/>
            <a:tailEnd/>
          </a:ln>
        </p:spPr>
        <p:txBody>
          <a:bodyPr wrap="none">
            <a:spAutoFit/>
          </a:bodyPr>
          <a:lstStyle/>
          <a:p>
            <a:pPr eaLnBrk="0" hangingPunct="0"/>
            <a:r>
              <a:rPr lang="en-US" sz="2000">
                <a:latin typeface="Arial" pitchFamily="34" charset="0"/>
              </a:rPr>
              <a:t>Applicazione</a:t>
            </a:r>
          </a:p>
        </p:txBody>
      </p:sp>
      <p:sp>
        <p:nvSpPr>
          <p:cNvPr id="83986" name="Text Box 17"/>
          <p:cNvSpPr txBox="1">
            <a:spLocks noChangeArrowheads="1"/>
          </p:cNvSpPr>
          <p:nvPr/>
        </p:nvSpPr>
        <p:spPr bwMode="auto">
          <a:xfrm>
            <a:off x="822325" y="4937125"/>
            <a:ext cx="1665288" cy="701675"/>
          </a:xfrm>
          <a:prstGeom prst="rect">
            <a:avLst/>
          </a:prstGeom>
          <a:noFill/>
          <a:ln w="19050">
            <a:noFill/>
            <a:miter lim="800000"/>
            <a:headEnd/>
            <a:tailEnd/>
          </a:ln>
        </p:spPr>
        <p:txBody>
          <a:bodyPr wrap="none">
            <a:spAutoFit/>
          </a:bodyPr>
          <a:lstStyle/>
          <a:p>
            <a:pPr eaLnBrk="0" hangingPunct="0"/>
            <a:r>
              <a:rPr lang="en-US" sz="2000">
                <a:latin typeface="Arial" pitchFamily="34" charset="0"/>
              </a:rPr>
              <a:t>Mezzo</a:t>
            </a:r>
          </a:p>
          <a:p>
            <a:pPr eaLnBrk="0" hangingPunct="0"/>
            <a:r>
              <a:rPr lang="en-US" sz="2000">
                <a:latin typeface="Arial" pitchFamily="34" charset="0"/>
              </a:rPr>
              <a:t>Trasmissivo</a:t>
            </a:r>
          </a:p>
        </p:txBody>
      </p:sp>
      <p:sp>
        <p:nvSpPr>
          <p:cNvPr id="83987" name="Rectangle 18"/>
          <p:cNvSpPr>
            <a:spLocks noChangeArrowheads="1"/>
          </p:cNvSpPr>
          <p:nvPr/>
        </p:nvSpPr>
        <p:spPr bwMode="auto">
          <a:xfrm>
            <a:off x="3886200" y="4114800"/>
            <a:ext cx="1447800" cy="228600"/>
          </a:xfrm>
          <a:prstGeom prst="rect">
            <a:avLst/>
          </a:prstGeom>
          <a:solidFill>
            <a:srgbClr val="EAEAEA"/>
          </a:solidFill>
          <a:ln w="2540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83988" name="Line 19"/>
          <p:cNvSpPr>
            <a:spLocks noChangeShapeType="1"/>
          </p:cNvSpPr>
          <p:nvPr/>
        </p:nvSpPr>
        <p:spPr bwMode="auto">
          <a:xfrm>
            <a:off x="2362200" y="4556125"/>
            <a:ext cx="4495800" cy="0"/>
          </a:xfrm>
          <a:prstGeom prst="line">
            <a:avLst/>
          </a:prstGeom>
          <a:noFill/>
          <a:ln w="38100">
            <a:solidFill>
              <a:schemeClr val="tx1"/>
            </a:solidFill>
            <a:prstDash val="dash"/>
            <a:round/>
            <a:headEnd/>
            <a:tailEnd/>
          </a:ln>
        </p:spPr>
        <p:txBody>
          <a:bodyPr wrap="none" anchor="ctr"/>
          <a:lstStyle/>
          <a:p>
            <a:endParaRPr lang="it-IT"/>
          </a:p>
        </p:txBody>
      </p:sp>
      <p:sp>
        <p:nvSpPr>
          <p:cNvPr id="83989" name="Text Box 20"/>
          <p:cNvSpPr txBox="1">
            <a:spLocks noChangeArrowheads="1"/>
          </p:cNvSpPr>
          <p:nvPr/>
        </p:nvSpPr>
        <p:spPr bwMode="auto">
          <a:xfrm>
            <a:off x="838200" y="3886200"/>
            <a:ext cx="1370013" cy="701675"/>
          </a:xfrm>
          <a:prstGeom prst="rect">
            <a:avLst/>
          </a:prstGeom>
          <a:noFill/>
          <a:ln w="25400">
            <a:noFill/>
            <a:miter lim="800000"/>
            <a:headEnd/>
            <a:tailEnd/>
          </a:ln>
        </p:spPr>
        <p:txBody>
          <a:bodyPr wrap="none">
            <a:spAutoFit/>
          </a:bodyPr>
          <a:lstStyle/>
          <a:p>
            <a:pPr eaLnBrk="0" hangingPunct="0"/>
            <a:r>
              <a:rPr lang="en-US" sz="2000">
                <a:latin typeface="Arial" pitchFamily="34" charset="0"/>
              </a:rPr>
              <a:t>Trasporto</a:t>
            </a:r>
          </a:p>
          <a:p>
            <a:pPr eaLnBrk="0" hangingPunct="0"/>
            <a:r>
              <a:rPr lang="en-US" sz="2000">
                <a:latin typeface="Arial" pitchFamily="34" charset="0"/>
              </a:rPr>
              <a:t>&amp; Rete</a:t>
            </a:r>
          </a:p>
        </p:txBody>
      </p:sp>
      <p:cxnSp>
        <p:nvCxnSpPr>
          <p:cNvPr id="83990" name="AutoShape 21"/>
          <p:cNvCxnSpPr>
            <a:cxnSpLocks noChangeShapeType="1"/>
            <a:stCxn id="83975" idx="2"/>
            <a:endCxn id="83987" idx="0"/>
          </p:cNvCxnSpPr>
          <p:nvPr/>
        </p:nvCxnSpPr>
        <p:spPr bwMode="auto">
          <a:xfrm>
            <a:off x="3200400" y="3559175"/>
            <a:ext cx="1409700" cy="542925"/>
          </a:xfrm>
          <a:prstGeom prst="straightConnector1">
            <a:avLst/>
          </a:prstGeom>
          <a:noFill/>
          <a:ln w="25400">
            <a:solidFill>
              <a:schemeClr val="tx1"/>
            </a:solidFill>
            <a:round/>
            <a:headEnd/>
            <a:tailEnd type="triangle" w="med" len="med"/>
          </a:ln>
        </p:spPr>
      </p:cxnSp>
      <p:cxnSp>
        <p:nvCxnSpPr>
          <p:cNvPr id="83991" name="AutoShape 22"/>
          <p:cNvCxnSpPr>
            <a:cxnSpLocks noChangeShapeType="1"/>
            <a:stCxn id="83976" idx="2"/>
            <a:endCxn id="83987" idx="0"/>
          </p:cNvCxnSpPr>
          <p:nvPr/>
        </p:nvCxnSpPr>
        <p:spPr bwMode="auto">
          <a:xfrm>
            <a:off x="4533900" y="3514725"/>
            <a:ext cx="76200" cy="587375"/>
          </a:xfrm>
          <a:prstGeom prst="straightConnector1">
            <a:avLst/>
          </a:prstGeom>
          <a:noFill/>
          <a:ln w="25400">
            <a:solidFill>
              <a:schemeClr val="tx1"/>
            </a:solidFill>
            <a:round/>
            <a:headEnd/>
            <a:tailEnd type="triangle" w="med" len="med"/>
          </a:ln>
        </p:spPr>
      </p:cxnSp>
      <p:cxnSp>
        <p:nvCxnSpPr>
          <p:cNvPr id="293911" name="AutoShape 23"/>
          <p:cNvCxnSpPr>
            <a:cxnSpLocks noChangeShapeType="1"/>
            <a:stCxn id="293891" idx="2"/>
            <a:endCxn id="83987" idx="0"/>
          </p:cNvCxnSpPr>
          <p:nvPr/>
        </p:nvCxnSpPr>
        <p:spPr bwMode="auto">
          <a:xfrm flipH="1">
            <a:off x="4610100" y="3514725"/>
            <a:ext cx="1524000" cy="587375"/>
          </a:xfrm>
          <a:prstGeom prst="straightConnector1">
            <a:avLst/>
          </a:prstGeom>
          <a:noFill/>
          <a:ln w="25400">
            <a:solidFill>
              <a:srgbClr val="FF0000"/>
            </a:solidFill>
            <a:round/>
            <a:headEnd/>
            <a:tailEnd type="triangle" w="med" len="med"/>
          </a:ln>
        </p:spPr>
      </p:cxnSp>
      <p:cxnSp>
        <p:nvCxnSpPr>
          <p:cNvPr id="83993" name="AutoShape 24"/>
          <p:cNvCxnSpPr>
            <a:cxnSpLocks noChangeShapeType="1"/>
            <a:stCxn id="83987" idx="2"/>
            <a:endCxn id="83980" idx="0"/>
          </p:cNvCxnSpPr>
          <p:nvPr/>
        </p:nvCxnSpPr>
        <p:spPr bwMode="auto">
          <a:xfrm flipH="1">
            <a:off x="3667125" y="4356100"/>
            <a:ext cx="942975" cy="863600"/>
          </a:xfrm>
          <a:prstGeom prst="straightConnector1">
            <a:avLst/>
          </a:prstGeom>
          <a:noFill/>
          <a:ln w="25400">
            <a:solidFill>
              <a:schemeClr val="tx1"/>
            </a:solidFill>
            <a:round/>
            <a:headEnd/>
            <a:tailEnd type="triangle" w="med" len="med"/>
          </a:ln>
        </p:spPr>
      </p:cxnSp>
      <p:cxnSp>
        <p:nvCxnSpPr>
          <p:cNvPr id="83994" name="AutoShape 25"/>
          <p:cNvCxnSpPr>
            <a:cxnSpLocks noChangeShapeType="1"/>
            <a:stCxn id="83987" idx="2"/>
            <a:endCxn id="83982" idx="0"/>
          </p:cNvCxnSpPr>
          <p:nvPr/>
        </p:nvCxnSpPr>
        <p:spPr bwMode="auto">
          <a:xfrm>
            <a:off x="4610100" y="4356100"/>
            <a:ext cx="690563" cy="863600"/>
          </a:xfrm>
          <a:prstGeom prst="straightConnector1">
            <a:avLst/>
          </a:prstGeom>
          <a:noFill/>
          <a:ln w="25400">
            <a:solidFill>
              <a:schemeClr val="tx1"/>
            </a:solidFill>
            <a:round/>
            <a:headEnd/>
            <a:tailEnd type="triangle" w="med" len="med"/>
          </a:ln>
        </p:spPr>
      </p:cxnSp>
      <p:cxnSp>
        <p:nvCxnSpPr>
          <p:cNvPr id="293914" name="AutoShape 26"/>
          <p:cNvCxnSpPr>
            <a:cxnSpLocks noChangeShapeType="1"/>
            <a:stCxn id="83987" idx="2"/>
            <a:endCxn id="83997" idx="0"/>
          </p:cNvCxnSpPr>
          <p:nvPr/>
        </p:nvCxnSpPr>
        <p:spPr bwMode="auto">
          <a:xfrm>
            <a:off x="4610100" y="4356100"/>
            <a:ext cx="1935163" cy="863600"/>
          </a:xfrm>
          <a:prstGeom prst="straightConnector1">
            <a:avLst/>
          </a:prstGeom>
          <a:noFill/>
          <a:ln w="25400">
            <a:solidFill>
              <a:schemeClr val="accent1"/>
            </a:solidFill>
            <a:round/>
            <a:headEnd/>
            <a:tailEnd type="triangle" w="med" len="med"/>
          </a:ln>
        </p:spPr>
      </p:cxnSp>
      <p:sp>
        <p:nvSpPr>
          <p:cNvPr id="293915" name="Rectangle 27"/>
          <p:cNvSpPr>
            <a:spLocks noGrp="1" noChangeArrowheads="1"/>
          </p:cNvSpPr>
          <p:nvPr>
            <p:ph type="title"/>
          </p:nvPr>
        </p:nvSpPr>
        <p:spPr/>
        <p:txBody>
          <a:bodyPr/>
          <a:lstStyle/>
          <a:p>
            <a:pPr eaLnBrk="1" hangingPunct="1">
              <a:defRPr/>
            </a:pPr>
            <a:r>
              <a:rPr lang="en-US" smtClean="0">
                <a:effectLst>
                  <a:outerShdw blurRad="38100" dist="38100" dir="2700000" algn="tl">
                    <a:srgbClr val="C0C0C0"/>
                  </a:outerShdw>
                </a:effectLst>
              </a:rPr>
              <a:t>Un Esempio: Benefici del Layering</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38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39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39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1" name="Picture 2" descr="data_encapsulation"/>
          <p:cNvPicPr>
            <a:picLocks noChangeAspect="1" noChangeArrowheads="1"/>
          </p:cNvPicPr>
          <p:nvPr/>
        </p:nvPicPr>
        <p:blipFill>
          <a:blip r:embed="rId2" cstate="print"/>
          <a:srcRect/>
          <a:stretch>
            <a:fillRect/>
          </a:stretch>
        </p:blipFill>
        <p:spPr bwMode="auto">
          <a:xfrm>
            <a:off x="1476375" y="1325563"/>
            <a:ext cx="5942013" cy="4832350"/>
          </a:xfrm>
          <a:prstGeom prst="rect">
            <a:avLst/>
          </a:prstGeom>
          <a:noFill/>
          <a:ln w="9525">
            <a:noFill/>
            <a:miter lim="800000"/>
            <a:headEnd/>
            <a:tailEnd/>
          </a:ln>
        </p:spPr>
      </p:pic>
      <p:sp>
        <p:nvSpPr>
          <p:cNvPr id="86022" name="Rectangle 3"/>
          <p:cNvSpPr>
            <a:spLocks noChangeArrowheads="1"/>
          </p:cNvSpPr>
          <p:nvPr/>
        </p:nvSpPr>
        <p:spPr bwMode="auto">
          <a:xfrm>
            <a:off x="2743200" y="1295400"/>
            <a:ext cx="5486400" cy="457200"/>
          </a:xfrm>
          <a:prstGeom prst="rect">
            <a:avLst/>
          </a:prstGeom>
          <a:noFill/>
          <a:ln w="9525">
            <a:noFill/>
            <a:miter lim="800000"/>
            <a:headEnd/>
            <a:tailEnd/>
          </a:ln>
        </p:spPr>
        <p:txBody>
          <a:bodyPr/>
          <a:lstStyle/>
          <a:p>
            <a:pPr algn="ctr"/>
            <a:endParaRPr lang="it-IT" sz="2000">
              <a:latin typeface="Arial" pitchFamily="34" charset="0"/>
            </a:endParaRPr>
          </a:p>
        </p:txBody>
      </p:sp>
      <p:sp>
        <p:nvSpPr>
          <p:cNvPr id="86023" name="Rectangle 6"/>
          <p:cNvSpPr>
            <a:spLocks noGrp="1" noChangeArrowheads="1"/>
          </p:cNvSpPr>
          <p:nvPr>
            <p:ph type="title"/>
          </p:nvPr>
        </p:nvSpPr>
        <p:spPr/>
        <p:txBody>
          <a:bodyPr/>
          <a:lstStyle/>
          <a:p>
            <a:pPr eaLnBrk="1" hangingPunct="1"/>
            <a:r>
              <a:rPr lang="en-IE" smtClean="0"/>
              <a:t>Processo di Data Encapsulation</a:t>
            </a:r>
            <a:endParaRPr lang="en-GB" smtClean="0"/>
          </a:p>
        </p:txBody>
      </p:sp>
      <p:sp>
        <p:nvSpPr>
          <p:cNvPr id="86024" name="Text Box 5"/>
          <p:cNvSpPr txBox="1">
            <a:spLocks noChangeArrowheads="1"/>
          </p:cNvSpPr>
          <p:nvPr/>
        </p:nvSpPr>
        <p:spPr bwMode="auto">
          <a:xfrm>
            <a:off x="6100763" y="5437188"/>
            <a:ext cx="1423987" cy="396875"/>
          </a:xfrm>
          <a:prstGeom prst="rect">
            <a:avLst/>
          </a:prstGeom>
          <a:noFill/>
          <a:ln w="9525" algn="ctr">
            <a:noFill/>
            <a:miter lim="800000"/>
            <a:headEnd/>
            <a:tailEnd/>
          </a:ln>
        </p:spPr>
        <p:txBody>
          <a:bodyPr>
            <a:spAutoFit/>
          </a:bodyPr>
          <a:lstStyle/>
          <a:p>
            <a:pPr algn="ctr">
              <a:spcBef>
                <a:spcPct val="50000"/>
              </a:spcBef>
            </a:pPr>
            <a:r>
              <a:rPr lang="it-IT" sz="2000" b="0">
                <a:latin typeface="Rockwell" pitchFamily="18" charset="0"/>
              </a:rPr>
              <a:t>Internet</a:t>
            </a:r>
            <a:endParaRPr lang="en-GB" sz="2000" b="0">
              <a:latin typeface="Rockwell" pitchFamily="18" charset="0"/>
            </a:endParaRPr>
          </a:p>
        </p:txBody>
      </p:sp>
      <p:sp>
        <p:nvSpPr>
          <p:cNvPr id="86025" name="Text Box 4"/>
          <p:cNvSpPr txBox="1">
            <a:spLocks noChangeArrowheads="1"/>
          </p:cNvSpPr>
          <p:nvPr/>
        </p:nvSpPr>
        <p:spPr bwMode="auto">
          <a:xfrm>
            <a:off x="5646738" y="1412875"/>
            <a:ext cx="3133725" cy="830263"/>
          </a:xfrm>
          <a:prstGeom prst="rect">
            <a:avLst/>
          </a:prstGeom>
          <a:noFill/>
          <a:ln w="50800">
            <a:noFill/>
            <a:miter lim="800000"/>
            <a:headEnd/>
            <a:tailEnd/>
          </a:ln>
        </p:spPr>
        <p:txBody>
          <a:bodyPr>
            <a:spAutoFit/>
          </a:bodyPr>
          <a:lstStyle/>
          <a:p>
            <a:pPr algn="just">
              <a:spcBef>
                <a:spcPct val="50000"/>
              </a:spcBef>
            </a:pPr>
            <a:r>
              <a:rPr lang="en-GB" sz="1600">
                <a:latin typeface="Arial" pitchFamily="34" charset="0"/>
              </a:rPr>
              <a:t>Ogni livello usa le Protocol Data Unit (PDU) per la conversazione peer-to-peer. </a:t>
            </a:r>
          </a:p>
        </p:txBody>
      </p:sp>
    </p:spTree>
  </p:cSld>
  <p:clrMapOvr>
    <a:masterClrMapping/>
  </p:clrMapOvr>
  <p:transition spd="slow"/>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5" name="Text Box 2"/>
          <p:cNvSpPr txBox="1">
            <a:spLocks noChangeArrowheads="1"/>
          </p:cNvSpPr>
          <p:nvPr/>
        </p:nvSpPr>
        <p:spPr bwMode="auto">
          <a:xfrm>
            <a:off x="1981200" y="1981200"/>
            <a:ext cx="6553200" cy="457200"/>
          </a:xfrm>
          <a:prstGeom prst="rect">
            <a:avLst/>
          </a:prstGeom>
          <a:noFill/>
          <a:ln w="9525">
            <a:noFill/>
            <a:miter lim="800000"/>
            <a:headEnd/>
            <a:tailEnd/>
          </a:ln>
        </p:spPr>
        <p:txBody>
          <a:bodyPr>
            <a:spAutoFit/>
          </a:bodyPr>
          <a:lstStyle/>
          <a:p>
            <a:pPr>
              <a:spcBef>
                <a:spcPct val="50000"/>
              </a:spcBef>
            </a:pPr>
            <a:endParaRPr lang="it-IT" sz="2400" b="0">
              <a:latin typeface="Arial" pitchFamily="34" charset="0"/>
            </a:endParaRPr>
          </a:p>
        </p:txBody>
      </p:sp>
      <p:pic>
        <p:nvPicPr>
          <p:cNvPr id="87046" name="Picture 3" descr="peer2peer"/>
          <p:cNvPicPr>
            <a:picLocks noChangeAspect="1" noChangeArrowheads="1"/>
          </p:cNvPicPr>
          <p:nvPr/>
        </p:nvPicPr>
        <p:blipFill>
          <a:blip r:embed="rId2" cstate="print"/>
          <a:srcRect/>
          <a:stretch>
            <a:fillRect/>
          </a:stretch>
        </p:blipFill>
        <p:spPr bwMode="auto">
          <a:xfrm>
            <a:off x="842963" y="1376363"/>
            <a:ext cx="7140575" cy="4733925"/>
          </a:xfrm>
          <a:prstGeom prst="rect">
            <a:avLst/>
          </a:prstGeom>
          <a:noFill/>
          <a:ln w="9525">
            <a:noFill/>
            <a:miter lim="800000"/>
            <a:headEnd/>
            <a:tailEnd/>
          </a:ln>
        </p:spPr>
      </p:pic>
      <p:sp>
        <p:nvSpPr>
          <p:cNvPr id="87047" name="Rectangle 6"/>
          <p:cNvSpPr>
            <a:spLocks noGrp="1" noChangeArrowheads="1"/>
          </p:cNvSpPr>
          <p:nvPr>
            <p:ph type="title"/>
          </p:nvPr>
        </p:nvSpPr>
        <p:spPr/>
        <p:txBody>
          <a:bodyPr/>
          <a:lstStyle/>
          <a:p>
            <a:pPr eaLnBrk="1" hangingPunct="1"/>
            <a:r>
              <a:rPr lang="it-IT" smtClean="0"/>
              <a:t>PDU</a:t>
            </a:r>
            <a:endParaRPr lang="en-GB" smtClean="0"/>
          </a:p>
        </p:txBody>
      </p:sp>
    </p:spTree>
  </p:cSld>
  <p:clrMapOvr>
    <a:masterClrMapping/>
  </p:clrMapOvr>
  <p:transition spd="slow"/>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9" name="Text Box 2"/>
          <p:cNvSpPr txBox="1">
            <a:spLocks noChangeArrowheads="1"/>
          </p:cNvSpPr>
          <p:nvPr/>
        </p:nvSpPr>
        <p:spPr bwMode="auto">
          <a:xfrm>
            <a:off x="1114425" y="3860800"/>
            <a:ext cx="6475413" cy="2073275"/>
          </a:xfrm>
          <a:prstGeom prst="rect">
            <a:avLst/>
          </a:prstGeom>
          <a:noFill/>
          <a:ln w="50800">
            <a:noFill/>
            <a:miter lim="800000"/>
            <a:headEnd/>
            <a:tailEnd/>
          </a:ln>
        </p:spPr>
        <p:txBody>
          <a:bodyPr>
            <a:spAutoFit/>
          </a:bodyPr>
          <a:lstStyle/>
          <a:p>
            <a:pPr>
              <a:spcBef>
                <a:spcPct val="50000"/>
              </a:spcBef>
            </a:pPr>
            <a:r>
              <a:rPr lang="en-US" sz="2000">
                <a:latin typeface="Arial" pitchFamily="34" charset="0"/>
              </a:rPr>
              <a:t>Il modello </a:t>
            </a:r>
            <a:r>
              <a:rPr lang="en-US" sz="2000">
                <a:solidFill>
                  <a:srgbClr val="FF3300"/>
                </a:solidFill>
                <a:latin typeface="Arial" pitchFamily="34" charset="0"/>
              </a:rPr>
              <a:t>TCP/IP</a:t>
            </a:r>
            <a:r>
              <a:rPr lang="en-US" sz="2000">
                <a:latin typeface="Arial" pitchFamily="34" charset="0"/>
              </a:rPr>
              <a:t> è stato sviluppato dal Department of Defense (DoD) negli anni 60 come un progetto militare atto ad assicurare la comunicazione dei dati anche sotto attacco.</a:t>
            </a:r>
          </a:p>
          <a:p>
            <a:pPr>
              <a:spcBef>
                <a:spcPct val="50000"/>
              </a:spcBef>
            </a:pPr>
            <a:r>
              <a:rPr lang="en-US" sz="2000">
                <a:latin typeface="Arial" pitchFamily="34" charset="0"/>
              </a:rPr>
              <a:t>Da allora, TCP/IP è diventato lo standard de facto usato per la comunicazione dei dati su </a:t>
            </a:r>
            <a:r>
              <a:rPr lang="en-US" sz="2000">
                <a:solidFill>
                  <a:srgbClr val="FF3300"/>
                </a:solidFill>
                <a:latin typeface="Arial" pitchFamily="34" charset="0"/>
              </a:rPr>
              <a:t>Internet</a:t>
            </a:r>
            <a:r>
              <a:rPr lang="en-US" sz="2000">
                <a:latin typeface="Arial" pitchFamily="34" charset="0"/>
              </a:rPr>
              <a:t>.</a:t>
            </a:r>
            <a:endParaRPr lang="en-GB" sz="2000">
              <a:latin typeface="Arial" pitchFamily="34" charset="0"/>
            </a:endParaRPr>
          </a:p>
        </p:txBody>
      </p:sp>
      <p:pic>
        <p:nvPicPr>
          <p:cNvPr id="88070" name="Picture 3" descr="tcpip"/>
          <p:cNvPicPr>
            <a:picLocks noChangeAspect="1" noChangeArrowheads="1"/>
          </p:cNvPicPr>
          <p:nvPr/>
        </p:nvPicPr>
        <p:blipFill>
          <a:blip r:embed="rId2" cstate="print"/>
          <a:srcRect/>
          <a:stretch>
            <a:fillRect/>
          </a:stretch>
        </p:blipFill>
        <p:spPr bwMode="auto">
          <a:xfrm>
            <a:off x="3376613" y="1628775"/>
            <a:ext cx="2120900" cy="2036763"/>
          </a:xfrm>
          <a:prstGeom prst="rect">
            <a:avLst/>
          </a:prstGeom>
          <a:noFill/>
          <a:ln w="9525">
            <a:noFill/>
            <a:miter lim="800000"/>
            <a:headEnd/>
            <a:tailEnd/>
          </a:ln>
        </p:spPr>
      </p:pic>
      <p:sp>
        <p:nvSpPr>
          <p:cNvPr id="88071" name="Rectangle 5"/>
          <p:cNvSpPr>
            <a:spLocks noGrp="1" noChangeArrowheads="1"/>
          </p:cNvSpPr>
          <p:nvPr>
            <p:ph type="title"/>
          </p:nvPr>
        </p:nvSpPr>
        <p:spPr/>
        <p:txBody>
          <a:bodyPr/>
          <a:lstStyle/>
          <a:p>
            <a:pPr eaLnBrk="1" hangingPunct="1"/>
            <a:r>
              <a:rPr lang="it-IT" smtClean="0"/>
              <a:t>Il modello TCP/IP</a:t>
            </a:r>
            <a:endParaRPr lang="en-GB" smtClean="0"/>
          </a:p>
        </p:txBody>
      </p:sp>
    </p:spTree>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3" name="Rectangle 4"/>
          <p:cNvSpPr>
            <a:spLocks noGrp="1" noChangeArrowheads="1"/>
          </p:cNvSpPr>
          <p:nvPr>
            <p:ph type="title"/>
          </p:nvPr>
        </p:nvSpPr>
        <p:spPr/>
        <p:txBody>
          <a:bodyPr/>
          <a:lstStyle/>
          <a:p>
            <a:pPr eaLnBrk="1" hangingPunct="1"/>
            <a:r>
              <a:rPr lang="en-US" altLang="en-US" smtClean="0"/>
              <a:t>Il modello di riferimento TCP/IP </a:t>
            </a:r>
          </a:p>
        </p:txBody>
      </p:sp>
      <p:pic>
        <p:nvPicPr>
          <p:cNvPr id="89094" name="Picture 3"/>
          <p:cNvPicPr>
            <a:picLocks noChangeAspect="1" noChangeArrowheads="1"/>
          </p:cNvPicPr>
          <p:nvPr/>
        </p:nvPicPr>
        <p:blipFill>
          <a:blip r:embed="rId2" cstate="print"/>
          <a:srcRect/>
          <a:stretch>
            <a:fillRect/>
          </a:stretch>
        </p:blipFill>
        <p:spPr bwMode="auto">
          <a:xfrm>
            <a:off x="2438400" y="1752600"/>
            <a:ext cx="4114800" cy="346075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1570" name="Rectangle 2"/>
          <p:cNvSpPr>
            <a:spLocks noGrp="1" noChangeArrowheads="1"/>
          </p:cNvSpPr>
          <p:nvPr>
            <p:ph type="title"/>
          </p:nvPr>
        </p:nvSpPr>
        <p:spPr/>
        <p:txBody>
          <a:bodyPr lIns="92160" tIns="46080" rIns="92160" bIns="46080" anchor="b"/>
          <a:lstStyle/>
          <a:p>
            <a:pPr defTabSz="457200"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it-IT" smtClean="0">
                <a:effectLst>
                  <a:outerShdw blurRad="38100" dist="38100" dir="2700000" algn="tl">
                    <a:srgbClr val="C0C0C0"/>
                  </a:outerShdw>
                </a:effectLst>
              </a:rPr>
              <a:t>La suite di protocolli TCP/IP</a:t>
            </a:r>
          </a:p>
        </p:txBody>
      </p:sp>
      <p:sp>
        <p:nvSpPr>
          <p:cNvPr id="97286" name="Rectangle 3"/>
          <p:cNvSpPr>
            <a:spLocks noChangeArrowheads="1"/>
          </p:cNvSpPr>
          <p:nvPr/>
        </p:nvSpPr>
        <p:spPr bwMode="auto">
          <a:xfrm>
            <a:off x="2370138" y="2028825"/>
            <a:ext cx="9144000" cy="0"/>
          </a:xfrm>
          <a:prstGeom prst="rect">
            <a:avLst/>
          </a:prstGeom>
          <a:noFill/>
          <a:ln w="9525">
            <a:noFill/>
            <a:miter lim="800000"/>
            <a:headEnd/>
            <a:tailEnd/>
          </a:ln>
        </p:spPr>
        <p:txBody>
          <a:bodyPr>
            <a:spAutoFit/>
          </a:bodyPr>
          <a:lstStyle/>
          <a:p>
            <a:pPr algn="ctr"/>
            <a:endParaRPr lang="it-IT" sz="2400" b="0">
              <a:latin typeface="Times New Roman" pitchFamily="18" charset="0"/>
            </a:endParaRPr>
          </a:p>
        </p:txBody>
      </p:sp>
      <p:sp>
        <p:nvSpPr>
          <p:cNvPr id="621572" name="Rectangle 4"/>
          <p:cNvSpPr>
            <a:spLocks noChangeArrowheads="1"/>
          </p:cNvSpPr>
          <p:nvPr/>
        </p:nvSpPr>
        <p:spPr bwMode="auto">
          <a:xfrm>
            <a:off x="1344613" y="1743075"/>
            <a:ext cx="6553200" cy="288925"/>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621573" name="Rectangle 5"/>
          <p:cNvSpPr>
            <a:spLocks noChangeArrowheads="1"/>
          </p:cNvSpPr>
          <p:nvPr/>
        </p:nvSpPr>
        <p:spPr bwMode="auto">
          <a:xfrm>
            <a:off x="1344613" y="2174875"/>
            <a:ext cx="6553200" cy="288925"/>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621574" name="Rectangle 6"/>
          <p:cNvSpPr>
            <a:spLocks noChangeArrowheads="1"/>
          </p:cNvSpPr>
          <p:nvPr/>
        </p:nvSpPr>
        <p:spPr bwMode="auto">
          <a:xfrm>
            <a:off x="1344613" y="2606675"/>
            <a:ext cx="6553200" cy="288925"/>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97290" name="Rectangle 7"/>
          <p:cNvSpPr>
            <a:spLocks noChangeArrowheads="1"/>
          </p:cNvSpPr>
          <p:nvPr/>
        </p:nvSpPr>
        <p:spPr bwMode="auto">
          <a:xfrm>
            <a:off x="2641600" y="1774825"/>
            <a:ext cx="5184775" cy="1081088"/>
          </a:xfrm>
          <a:prstGeom prst="rect">
            <a:avLst/>
          </a:prstGeom>
          <a:solidFill>
            <a:srgbClr val="FFFF00"/>
          </a:solidFill>
          <a:ln w="9525">
            <a:solidFill>
              <a:srgbClr val="66FF33"/>
            </a:solidFill>
            <a:miter lim="800000"/>
            <a:headEnd/>
            <a:tailEnd/>
          </a:ln>
        </p:spPr>
        <p:txBody>
          <a:bodyPr wrap="none" anchor="ctr"/>
          <a:lstStyle/>
          <a:p>
            <a:pPr algn="ctr"/>
            <a:endParaRPr lang="it-IT" sz="2400" b="0">
              <a:latin typeface="Times New Roman" pitchFamily="18" charset="0"/>
            </a:endParaRPr>
          </a:p>
        </p:txBody>
      </p:sp>
      <p:sp>
        <p:nvSpPr>
          <p:cNvPr id="621576" name="Rectangle 8"/>
          <p:cNvSpPr>
            <a:spLocks noChangeArrowheads="1"/>
          </p:cNvSpPr>
          <p:nvPr/>
        </p:nvSpPr>
        <p:spPr bwMode="auto">
          <a:xfrm>
            <a:off x="1417638" y="3184525"/>
            <a:ext cx="6480175" cy="576263"/>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621577" name="Rectangle 9"/>
          <p:cNvSpPr>
            <a:spLocks noChangeArrowheads="1"/>
          </p:cNvSpPr>
          <p:nvPr/>
        </p:nvSpPr>
        <p:spPr bwMode="auto">
          <a:xfrm>
            <a:off x="1417638" y="3976688"/>
            <a:ext cx="6480175" cy="1008062"/>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621578" name="Rectangle 10"/>
          <p:cNvSpPr>
            <a:spLocks noChangeArrowheads="1"/>
          </p:cNvSpPr>
          <p:nvPr/>
        </p:nvSpPr>
        <p:spPr bwMode="auto">
          <a:xfrm>
            <a:off x="1417638" y="5200650"/>
            <a:ext cx="6480175" cy="288925"/>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621579" name="Rectangle 11"/>
          <p:cNvSpPr>
            <a:spLocks noChangeArrowheads="1"/>
          </p:cNvSpPr>
          <p:nvPr/>
        </p:nvSpPr>
        <p:spPr bwMode="auto">
          <a:xfrm>
            <a:off x="1417638" y="5632450"/>
            <a:ext cx="6480175" cy="288925"/>
          </a:xfrm>
          <a:prstGeom prst="rect">
            <a:avLst/>
          </a:prstGeom>
          <a:solidFill>
            <a:schemeClr val="hlink"/>
          </a:solidFill>
          <a:ln w="9525">
            <a:solidFill>
              <a:schemeClr val="tx1"/>
            </a:solidFill>
            <a:miter lim="800000"/>
            <a:headEnd/>
            <a:tailEnd/>
          </a:ln>
          <a:effectLst>
            <a:outerShdw dist="71842" dir="2700000" algn="ctr" rotWithShape="0">
              <a:schemeClr val="tx2"/>
            </a:outerShdw>
          </a:effectLst>
        </p:spPr>
        <p:txBody>
          <a:bodyPr wrap="none" anchor="ctr"/>
          <a:lstStyle/>
          <a:p>
            <a:pPr algn="ctr">
              <a:defRPr/>
            </a:pPr>
            <a:endParaRPr lang="it-IT" sz="2400" b="0">
              <a:latin typeface="Times New Roman" pitchFamily="18" charset="0"/>
              <a:cs typeface="+mn-cs"/>
            </a:endParaRPr>
          </a:p>
        </p:txBody>
      </p:sp>
      <p:sp>
        <p:nvSpPr>
          <p:cNvPr id="97295" name="Rectangle 12"/>
          <p:cNvSpPr>
            <a:spLocks noChangeArrowheads="1"/>
          </p:cNvSpPr>
          <p:nvPr/>
        </p:nvSpPr>
        <p:spPr bwMode="auto">
          <a:xfrm>
            <a:off x="2713038" y="3327400"/>
            <a:ext cx="1223962" cy="288925"/>
          </a:xfrm>
          <a:prstGeom prst="rect">
            <a:avLst/>
          </a:prstGeom>
          <a:solidFill>
            <a:srgbClr val="CC99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97296" name="Rectangle 13"/>
          <p:cNvSpPr>
            <a:spLocks noChangeArrowheads="1"/>
          </p:cNvSpPr>
          <p:nvPr/>
        </p:nvSpPr>
        <p:spPr bwMode="auto">
          <a:xfrm>
            <a:off x="5953125" y="3327400"/>
            <a:ext cx="1225550" cy="288925"/>
          </a:xfrm>
          <a:prstGeom prst="rect">
            <a:avLst/>
          </a:prstGeom>
          <a:solidFill>
            <a:srgbClr val="CC99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97297" name="Rectangle 14"/>
          <p:cNvSpPr>
            <a:spLocks noChangeArrowheads="1"/>
          </p:cNvSpPr>
          <p:nvPr/>
        </p:nvSpPr>
        <p:spPr bwMode="auto">
          <a:xfrm>
            <a:off x="2641600" y="4119563"/>
            <a:ext cx="5111750" cy="720725"/>
          </a:xfrm>
          <a:prstGeom prst="rect">
            <a:avLst/>
          </a:prstGeom>
          <a:solidFill>
            <a:srgbClr val="99CC00"/>
          </a:solidFill>
          <a:ln w="9525">
            <a:solidFill>
              <a:srgbClr val="66FF33"/>
            </a:solidFill>
            <a:miter lim="800000"/>
            <a:headEnd/>
            <a:tailEnd/>
          </a:ln>
        </p:spPr>
        <p:txBody>
          <a:bodyPr wrap="none" anchor="ctr"/>
          <a:lstStyle/>
          <a:p>
            <a:pPr algn="ctr"/>
            <a:endParaRPr lang="it-IT" sz="2400" b="0">
              <a:latin typeface="Times New Roman" pitchFamily="18" charset="0"/>
            </a:endParaRPr>
          </a:p>
        </p:txBody>
      </p:sp>
      <p:sp>
        <p:nvSpPr>
          <p:cNvPr id="97298" name="Rectangle 15"/>
          <p:cNvSpPr>
            <a:spLocks noChangeArrowheads="1"/>
          </p:cNvSpPr>
          <p:nvPr/>
        </p:nvSpPr>
        <p:spPr bwMode="auto">
          <a:xfrm>
            <a:off x="3721100" y="5272088"/>
            <a:ext cx="3168650" cy="576262"/>
          </a:xfrm>
          <a:prstGeom prst="rect">
            <a:avLst/>
          </a:prstGeom>
          <a:solidFill>
            <a:srgbClr val="FFFF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97299" name="Text Box 16"/>
          <p:cNvSpPr txBox="1">
            <a:spLocks noChangeArrowheads="1"/>
          </p:cNvSpPr>
          <p:nvPr/>
        </p:nvSpPr>
        <p:spPr bwMode="auto">
          <a:xfrm>
            <a:off x="1417638" y="1743075"/>
            <a:ext cx="1031875"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Applicativo</a:t>
            </a:r>
          </a:p>
        </p:txBody>
      </p:sp>
      <p:sp>
        <p:nvSpPr>
          <p:cNvPr id="97300" name="Text Box 17"/>
          <p:cNvSpPr txBox="1">
            <a:spLocks noChangeArrowheads="1"/>
          </p:cNvSpPr>
          <p:nvPr/>
        </p:nvSpPr>
        <p:spPr bwMode="auto">
          <a:xfrm>
            <a:off x="1344613" y="2176463"/>
            <a:ext cx="1273175"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Presentazione</a:t>
            </a:r>
          </a:p>
        </p:txBody>
      </p:sp>
      <p:sp>
        <p:nvSpPr>
          <p:cNvPr id="97301" name="Text Box 18"/>
          <p:cNvSpPr txBox="1">
            <a:spLocks noChangeArrowheads="1"/>
          </p:cNvSpPr>
          <p:nvPr/>
        </p:nvSpPr>
        <p:spPr bwMode="auto">
          <a:xfrm>
            <a:off x="1344613" y="2608263"/>
            <a:ext cx="865187"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Sessione</a:t>
            </a:r>
          </a:p>
        </p:txBody>
      </p:sp>
      <p:sp>
        <p:nvSpPr>
          <p:cNvPr id="97302" name="Text Box 19"/>
          <p:cNvSpPr txBox="1">
            <a:spLocks noChangeArrowheads="1"/>
          </p:cNvSpPr>
          <p:nvPr/>
        </p:nvSpPr>
        <p:spPr bwMode="auto">
          <a:xfrm>
            <a:off x="1416050" y="3311525"/>
            <a:ext cx="938213"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Trasporto</a:t>
            </a:r>
          </a:p>
        </p:txBody>
      </p:sp>
      <p:sp>
        <p:nvSpPr>
          <p:cNvPr id="97303" name="Text Box 20"/>
          <p:cNvSpPr txBox="1">
            <a:spLocks noChangeArrowheads="1"/>
          </p:cNvSpPr>
          <p:nvPr/>
        </p:nvSpPr>
        <p:spPr bwMode="auto">
          <a:xfrm>
            <a:off x="1417638" y="4264025"/>
            <a:ext cx="541337"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Rete</a:t>
            </a:r>
          </a:p>
        </p:txBody>
      </p:sp>
      <p:sp>
        <p:nvSpPr>
          <p:cNvPr id="97304" name="Text Box 21"/>
          <p:cNvSpPr txBox="1">
            <a:spLocks noChangeArrowheads="1"/>
          </p:cNvSpPr>
          <p:nvPr/>
        </p:nvSpPr>
        <p:spPr bwMode="auto">
          <a:xfrm>
            <a:off x="1489075" y="5200650"/>
            <a:ext cx="876300"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Data link</a:t>
            </a:r>
          </a:p>
        </p:txBody>
      </p:sp>
      <p:sp>
        <p:nvSpPr>
          <p:cNvPr id="97305" name="Text Box 22"/>
          <p:cNvSpPr txBox="1">
            <a:spLocks noChangeArrowheads="1"/>
          </p:cNvSpPr>
          <p:nvPr/>
        </p:nvSpPr>
        <p:spPr bwMode="auto">
          <a:xfrm>
            <a:off x="1489075" y="5614988"/>
            <a:ext cx="617538"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Fisico</a:t>
            </a:r>
          </a:p>
        </p:txBody>
      </p:sp>
      <p:sp>
        <p:nvSpPr>
          <p:cNvPr id="97306" name="Text Box 23"/>
          <p:cNvSpPr txBox="1">
            <a:spLocks noChangeArrowheads="1"/>
          </p:cNvSpPr>
          <p:nvPr/>
        </p:nvSpPr>
        <p:spPr bwMode="auto">
          <a:xfrm>
            <a:off x="3084513" y="3327400"/>
            <a:ext cx="590550"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SCTP</a:t>
            </a:r>
          </a:p>
        </p:txBody>
      </p:sp>
      <p:sp>
        <p:nvSpPr>
          <p:cNvPr id="97307" name="Text Box 24"/>
          <p:cNvSpPr txBox="1">
            <a:spLocks noChangeArrowheads="1"/>
          </p:cNvSpPr>
          <p:nvPr/>
        </p:nvSpPr>
        <p:spPr bwMode="auto">
          <a:xfrm>
            <a:off x="6299200" y="3327400"/>
            <a:ext cx="519113"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UDP</a:t>
            </a:r>
          </a:p>
        </p:txBody>
      </p:sp>
      <p:sp>
        <p:nvSpPr>
          <p:cNvPr id="97308" name="Text Box 25"/>
          <p:cNvSpPr txBox="1">
            <a:spLocks noChangeArrowheads="1"/>
          </p:cNvSpPr>
          <p:nvPr/>
        </p:nvSpPr>
        <p:spPr bwMode="auto">
          <a:xfrm>
            <a:off x="5018088" y="4308475"/>
            <a:ext cx="373062" cy="336550"/>
          </a:xfrm>
          <a:prstGeom prst="rect">
            <a:avLst/>
          </a:prstGeom>
          <a:noFill/>
          <a:ln w="9525">
            <a:noFill/>
            <a:miter lim="800000"/>
            <a:headEnd/>
            <a:tailEnd/>
          </a:ln>
        </p:spPr>
        <p:txBody>
          <a:bodyPr wrap="none">
            <a:spAutoFit/>
          </a:bodyPr>
          <a:lstStyle/>
          <a:p>
            <a:pPr eaLnBrk="0" hangingPunct="0"/>
            <a:r>
              <a:rPr lang="it-IT" sz="1600" b="0">
                <a:latin typeface="Tahoma" pitchFamily="34" charset="0"/>
              </a:rPr>
              <a:t>IP</a:t>
            </a:r>
          </a:p>
        </p:txBody>
      </p:sp>
      <p:sp>
        <p:nvSpPr>
          <p:cNvPr id="97309" name="Text Box 26"/>
          <p:cNvSpPr txBox="1">
            <a:spLocks noChangeArrowheads="1"/>
          </p:cNvSpPr>
          <p:nvPr/>
        </p:nvSpPr>
        <p:spPr bwMode="auto">
          <a:xfrm>
            <a:off x="4370388" y="5343525"/>
            <a:ext cx="1943100" cy="517525"/>
          </a:xfrm>
          <a:prstGeom prst="rect">
            <a:avLst/>
          </a:prstGeom>
          <a:noFill/>
          <a:ln w="9525">
            <a:noFill/>
            <a:miter lim="800000"/>
            <a:headEnd/>
            <a:tailEnd/>
          </a:ln>
        </p:spPr>
        <p:txBody>
          <a:bodyPr>
            <a:spAutoFit/>
          </a:bodyPr>
          <a:lstStyle/>
          <a:p>
            <a:pPr algn="ctr" eaLnBrk="0" hangingPunct="0"/>
            <a:r>
              <a:rPr lang="it-IT" sz="1400" b="0">
                <a:latin typeface="Tahoma" pitchFamily="34" charset="0"/>
              </a:rPr>
              <a:t>Protocolli definiti dalla rete sottostante</a:t>
            </a:r>
          </a:p>
        </p:txBody>
      </p:sp>
      <p:sp>
        <p:nvSpPr>
          <p:cNvPr id="97310" name="Rectangle 27"/>
          <p:cNvSpPr>
            <a:spLocks noChangeArrowheads="1"/>
          </p:cNvSpPr>
          <p:nvPr/>
        </p:nvSpPr>
        <p:spPr bwMode="auto">
          <a:xfrm>
            <a:off x="2857500" y="4192588"/>
            <a:ext cx="576263" cy="2159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ICMP</a:t>
            </a:r>
          </a:p>
        </p:txBody>
      </p:sp>
      <p:sp>
        <p:nvSpPr>
          <p:cNvPr id="97311" name="Rectangle 28"/>
          <p:cNvSpPr>
            <a:spLocks noChangeArrowheads="1"/>
          </p:cNvSpPr>
          <p:nvPr/>
        </p:nvSpPr>
        <p:spPr bwMode="auto">
          <a:xfrm>
            <a:off x="3576638" y="4192588"/>
            <a:ext cx="576262" cy="2159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IGMP</a:t>
            </a:r>
          </a:p>
        </p:txBody>
      </p:sp>
      <p:sp>
        <p:nvSpPr>
          <p:cNvPr id="97312" name="Rectangle 29"/>
          <p:cNvSpPr>
            <a:spLocks noChangeArrowheads="1"/>
          </p:cNvSpPr>
          <p:nvPr/>
        </p:nvSpPr>
        <p:spPr bwMode="auto">
          <a:xfrm>
            <a:off x="6386513" y="4551363"/>
            <a:ext cx="576262" cy="215900"/>
          </a:xfrm>
          <a:prstGeom prst="rect">
            <a:avLst/>
          </a:prstGeom>
          <a:solidFill>
            <a:srgbClr val="FFFF00"/>
          </a:solidFill>
          <a:ln w="9525">
            <a:solidFill>
              <a:schemeClr val="tx1"/>
            </a:solidFill>
            <a:miter lim="800000"/>
            <a:headEnd/>
            <a:tailEnd/>
          </a:ln>
        </p:spPr>
        <p:txBody>
          <a:bodyPr wrap="none" anchor="ctr"/>
          <a:lstStyle/>
          <a:p>
            <a:pPr algn="ctr" eaLnBrk="0" hangingPunct="0"/>
            <a:r>
              <a:rPr lang="it-IT" sz="1200" b="0">
                <a:latin typeface="Tahoma" pitchFamily="34" charset="0"/>
              </a:rPr>
              <a:t>ARP</a:t>
            </a:r>
          </a:p>
        </p:txBody>
      </p:sp>
      <p:sp>
        <p:nvSpPr>
          <p:cNvPr id="97313" name="Rectangle 30"/>
          <p:cNvSpPr>
            <a:spLocks noChangeArrowheads="1"/>
          </p:cNvSpPr>
          <p:nvPr/>
        </p:nvSpPr>
        <p:spPr bwMode="auto">
          <a:xfrm>
            <a:off x="7034213" y="4551363"/>
            <a:ext cx="576262" cy="215900"/>
          </a:xfrm>
          <a:prstGeom prst="rect">
            <a:avLst/>
          </a:prstGeom>
          <a:solidFill>
            <a:srgbClr val="FFFF00"/>
          </a:solidFill>
          <a:ln w="9525">
            <a:solidFill>
              <a:schemeClr val="tx1"/>
            </a:solidFill>
            <a:miter lim="800000"/>
            <a:headEnd/>
            <a:tailEnd/>
          </a:ln>
        </p:spPr>
        <p:txBody>
          <a:bodyPr wrap="none" anchor="ctr"/>
          <a:lstStyle/>
          <a:p>
            <a:pPr algn="ctr" eaLnBrk="0" hangingPunct="0"/>
            <a:r>
              <a:rPr lang="it-IT" sz="1200" b="0">
                <a:latin typeface="Tahoma" pitchFamily="34" charset="0"/>
              </a:rPr>
              <a:t>RARP</a:t>
            </a:r>
          </a:p>
        </p:txBody>
      </p:sp>
      <p:sp>
        <p:nvSpPr>
          <p:cNvPr id="97314" name="Rectangle 31"/>
          <p:cNvSpPr>
            <a:spLocks noChangeArrowheads="1"/>
          </p:cNvSpPr>
          <p:nvPr/>
        </p:nvSpPr>
        <p:spPr bwMode="auto">
          <a:xfrm>
            <a:off x="2928938"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SMTP</a:t>
            </a:r>
          </a:p>
        </p:txBody>
      </p:sp>
      <p:sp>
        <p:nvSpPr>
          <p:cNvPr id="97315" name="Rectangle 32"/>
          <p:cNvSpPr>
            <a:spLocks noChangeArrowheads="1"/>
          </p:cNvSpPr>
          <p:nvPr/>
        </p:nvSpPr>
        <p:spPr bwMode="auto">
          <a:xfrm>
            <a:off x="3505200"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FTP</a:t>
            </a:r>
          </a:p>
        </p:txBody>
      </p:sp>
      <p:sp>
        <p:nvSpPr>
          <p:cNvPr id="97316" name="Rectangle 33"/>
          <p:cNvSpPr>
            <a:spLocks noChangeArrowheads="1"/>
          </p:cNvSpPr>
          <p:nvPr/>
        </p:nvSpPr>
        <p:spPr bwMode="auto">
          <a:xfrm>
            <a:off x="4152900" y="2032000"/>
            <a:ext cx="649288"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TELNET</a:t>
            </a:r>
          </a:p>
        </p:txBody>
      </p:sp>
      <p:sp>
        <p:nvSpPr>
          <p:cNvPr id="97317" name="Rectangle 34"/>
          <p:cNvSpPr>
            <a:spLocks noChangeArrowheads="1"/>
          </p:cNvSpPr>
          <p:nvPr/>
        </p:nvSpPr>
        <p:spPr bwMode="auto">
          <a:xfrm>
            <a:off x="4873625"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DNS</a:t>
            </a:r>
          </a:p>
        </p:txBody>
      </p:sp>
      <p:sp>
        <p:nvSpPr>
          <p:cNvPr id="97318" name="Rectangle 35"/>
          <p:cNvSpPr>
            <a:spLocks noChangeArrowheads="1"/>
          </p:cNvSpPr>
          <p:nvPr/>
        </p:nvSpPr>
        <p:spPr bwMode="auto">
          <a:xfrm>
            <a:off x="5449888"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SNMP</a:t>
            </a:r>
          </a:p>
        </p:txBody>
      </p:sp>
      <p:sp>
        <p:nvSpPr>
          <p:cNvPr id="97319" name="Rectangle 36"/>
          <p:cNvSpPr>
            <a:spLocks noChangeArrowheads="1"/>
          </p:cNvSpPr>
          <p:nvPr/>
        </p:nvSpPr>
        <p:spPr bwMode="auto">
          <a:xfrm>
            <a:off x="6026150"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HTTP</a:t>
            </a:r>
          </a:p>
        </p:txBody>
      </p:sp>
      <p:sp>
        <p:nvSpPr>
          <p:cNvPr id="97320" name="Rectangle 37"/>
          <p:cNvSpPr>
            <a:spLocks noChangeArrowheads="1"/>
          </p:cNvSpPr>
          <p:nvPr/>
        </p:nvSpPr>
        <p:spPr bwMode="auto">
          <a:xfrm>
            <a:off x="6602413"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NFS</a:t>
            </a:r>
          </a:p>
        </p:txBody>
      </p:sp>
      <p:sp>
        <p:nvSpPr>
          <p:cNvPr id="97321" name="Rectangle 38"/>
          <p:cNvSpPr>
            <a:spLocks noChangeArrowheads="1"/>
          </p:cNvSpPr>
          <p:nvPr/>
        </p:nvSpPr>
        <p:spPr bwMode="auto">
          <a:xfrm>
            <a:off x="7178675" y="2032000"/>
            <a:ext cx="504825" cy="647700"/>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200" b="0">
                <a:latin typeface="Tahoma" pitchFamily="34" charset="0"/>
              </a:rPr>
              <a:t>IMAP</a:t>
            </a:r>
          </a:p>
        </p:txBody>
      </p:sp>
      <p:sp>
        <p:nvSpPr>
          <p:cNvPr id="97322" name="Rectangle 39"/>
          <p:cNvSpPr>
            <a:spLocks noChangeArrowheads="1"/>
          </p:cNvSpPr>
          <p:nvPr/>
        </p:nvSpPr>
        <p:spPr bwMode="auto">
          <a:xfrm>
            <a:off x="6818313" y="2463800"/>
            <a:ext cx="287337" cy="288925"/>
          </a:xfrm>
          <a:prstGeom prst="rect">
            <a:avLst/>
          </a:prstGeom>
          <a:solidFill>
            <a:schemeClr val="bg1"/>
          </a:solidFill>
          <a:ln w="9525">
            <a:solidFill>
              <a:schemeClr val="tx1"/>
            </a:solidFill>
            <a:miter lim="800000"/>
            <a:headEnd/>
            <a:tailEnd/>
          </a:ln>
        </p:spPr>
        <p:txBody>
          <a:bodyPr wrap="none" anchor="ctr"/>
          <a:lstStyle/>
          <a:p>
            <a:pPr algn="ctr" eaLnBrk="0" hangingPunct="0"/>
            <a:r>
              <a:rPr lang="it-IT" sz="1000" b="0">
                <a:latin typeface="Tahoma" pitchFamily="34" charset="0"/>
              </a:rPr>
              <a:t>RPC</a:t>
            </a:r>
          </a:p>
        </p:txBody>
      </p:sp>
      <p:sp>
        <p:nvSpPr>
          <p:cNvPr id="97323" name="Text Box 40"/>
          <p:cNvSpPr txBox="1">
            <a:spLocks noChangeArrowheads="1"/>
          </p:cNvSpPr>
          <p:nvPr/>
        </p:nvSpPr>
        <p:spPr bwMode="auto">
          <a:xfrm>
            <a:off x="4802188" y="1743075"/>
            <a:ext cx="1103312"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Applicazioni</a:t>
            </a:r>
          </a:p>
        </p:txBody>
      </p:sp>
      <p:sp>
        <p:nvSpPr>
          <p:cNvPr id="97324" name="Rectangle 41"/>
          <p:cNvSpPr>
            <a:spLocks noChangeArrowheads="1"/>
          </p:cNvSpPr>
          <p:nvPr/>
        </p:nvSpPr>
        <p:spPr bwMode="auto">
          <a:xfrm>
            <a:off x="4335463" y="3327400"/>
            <a:ext cx="1223962" cy="288925"/>
          </a:xfrm>
          <a:prstGeom prst="rect">
            <a:avLst/>
          </a:prstGeom>
          <a:solidFill>
            <a:srgbClr val="CC9900"/>
          </a:solidFill>
          <a:ln w="9525">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97325" name="Text Box 42"/>
          <p:cNvSpPr txBox="1">
            <a:spLocks noChangeArrowheads="1"/>
          </p:cNvSpPr>
          <p:nvPr/>
        </p:nvSpPr>
        <p:spPr bwMode="auto">
          <a:xfrm>
            <a:off x="4706938" y="3327400"/>
            <a:ext cx="492125" cy="304800"/>
          </a:xfrm>
          <a:prstGeom prst="rect">
            <a:avLst/>
          </a:prstGeom>
          <a:noFill/>
          <a:ln w="9525">
            <a:noFill/>
            <a:miter lim="800000"/>
            <a:headEnd/>
            <a:tailEnd/>
          </a:ln>
        </p:spPr>
        <p:txBody>
          <a:bodyPr wrap="none">
            <a:spAutoFit/>
          </a:bodyPr>
          <a:lstStyle/>
          <a:p>
            <a:pPr eaLnBrk="0" hangingPunct="0"/>
            <a:r>
              <a:rPr lang="it-IT" sz="1400" b="0">
                <a:latin typeface="Tahoma" pitchFamily="34" charset="0"/>
              </a:rPr>
              <a:t>TCP</a:t>
            </a:r>
          </a:p>
        </p:txBody>
      </p:sp>
    </p:spTree>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9" name="Rectangle 2"/>
          <p:cNvSpPr>
            <a:spLocks noGrp="1" noChangeArrowheads="1"/>
          </p:cNvSpPr>
          <p:nvPr>
            <p:ph type="title"/>
          </p:nvPr>
        </p:nvSpPr>
        <p:spPr/>
        <p:txBody>
          <a:bodyPr/>
          <a:lstStyle/>
          <a:p>
            <a:pPr eaLnBrk="1" hangingPunct="1"/>
            <a:r>
              <a:rPr lang="it-IT" smtClean="0"/>
              <a:t>ISO/OSI vs TCP/IP</a:t>
            </a:r>
          </a:p>
        </p:txBody>
      </p:sp>
      <p:pic>
        <p:nvPicPr>
          <p:cNvPr id="98310" name="Picture 3"/>
          <p:cNvPicPr>
            <a:picLocks noChangeAspect="1" noChangeArrowheads="1"/>
          </p:cNvPicPr>
          <p:nvPr/>
        </p:nvPicPr>
        <p:blipFill>
          <a:blip r:embed="rId2" cstate="print"/>
          <a:srcRect/>
          <a:stretch>
            <a:fillRect/>
          </a:stretch>
        </p:blipFill>
        <p:spPr bwMode="auto">
          <a:xfrm>
            <a:off x="295275" y="1844675"/>
            <a:ext cx="8848725" cy="3752850"/>
          </a:xfrm>
          <a:prstGeom prst="rect">
            <a:avLst/>
          </a:prstGeom>
          <a:noFill/>
          <a:ln w="9525" algn="ctr">
            <a:noFill/>
            <a:miter lim="800000"/>
            <a:headEnd/>
            <a:tailEnd/>
          </a:ln>
        </p:spPr>
      </p:pic>
    </p:spTree>
  </p:cSld>
  <p:clrMapOvr>
    <a:masterClrMapping/>
  </p:clrMapOvr>
  <p:transition spd="slow"/>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3" name="Picture 3"/>
          <p:cNvPicPr>
            <a:picLocks noGrp="1" noChangeAspect="1" noChangeArrowheads="1"/>
          </p:cNvPicPr>
          <p:nvPr>
            <p:ph idx="4294967295"/>
          </p:nvPr>
        </p:nvPicPr>
        <p:blipFill>
          <a:blip r:embed="rId2" cstate="print"/>
          <a:srcRect b="13826"/>
          <a:stretch>
            <a:fillRect/>
          </a:stretch>
        </p:blipFill>
        <p:spPr>
          <a:xfrm>
            <a:off x="612775" y="1484313"/>
            <a:ext cx="7559675" cy="4621212"/>
          </a:xfrm>
        </p:spPr>
      </p:pic>
      <p:sp>
        <p:nvSpPr>
          <p:cNvPr id="533508" name="Rectangle 4"/>
          <p:cNvSpPr>
            <a:spLocks noGrp="1" noChangeArrowheads="1"/>
          </p:cNvSpPr>
          <p:nvPr>
            <p:ph type="title"/>
          </p:nvPr>
        </p:nvSpPr>
        <p:spPr/>
        <p:txBody>
          <a:bodyPr/>
          <a:lstStyle/>
          <a:p>
            <a:pPr eaLnBrk="1" hangingPunct="1">
              <a:defRPr/>
            </a:pPr>
            <a:r>
              <a:rPr lang="it-IT" smtClean="0">
                <a:effectLst>
                  <a:outerShdw blurRad="38100" dist="38100" dir="2700000" algn="tl">
                    <a:srgbClr val="C0C0C0"/>
                  </a:outerShdw>
                </a:effectLst>
              </a:rPr>
              <a:t>Data Flow</a:t>
            </a:r>
            <a:endParaRPr lang="en-US" smtClean="0">
              <a:effectLst>
                <a:outerShdw blurRad="38100" dist="38100" dir="2700000" algn="tl">
                  <a:srgbClr val="C0C0C0"/>
                </a:outerShdw>
              </a:effectLst>
            </a:endParaRPr>
          </a:p>
        </p:txBody>
      </p:sp>
    </p:spTree>
  </p:cSld>
  <p:clrMapOvr>
    <a:masterClrMapping/>
  </p:clrMapOvr>
  <p:transition spd="slow"/>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42" name="Group 2"/>
          <p:cNvGrpSpPr>
            <a:grpSpLocks/>
          </p:cNvGrpSpPr>
          <p:nvPr/>
        </p:nvGrpSpPr>
        <p:grpSpPr bwMode="auto">
          <a:xfrm>
            <a:off x="517525" y="1273175"/>
            <a:ext cx="8312150" cy="5108575"/>
            <a:chOff x="287" y="990"/>
            <a:chExt cx="5236" cy="3218"/>
          </a:xfrm>
        </p:grpSpPr>
        <p:sp>
          <p:nvSpPr>
            <p:cNvPr id="14574" name="Line 3"/>
            <p:cNvSpPr>
              <a:spLocks noChangeShapeType="1"/>
            </p:cNvSpPr>
            <p:nvPr/>
          </p:nvSpPr>
          <p:spPr bwMode="auto">
            <a:xfrm>
              <a:off x="726" y="1008"/>
              <a:ext cx="0" cy="3200"/>
            </a:xfrm>
            <a:prstGeom prst="line">
              <a:avLst/>
            </a:prstGeom>
            <a:noFill/>
            <a:ln w="12700">
              <a:solidFill>
                <a:schemeClr val="bg2"/>
              </a:solidFill>
              <a:prstDash val="sysDot"/>
              <a:round/>
              <a:headEnd type="none" w="sm" len="sm"/>
              <a:tailEnd type="none" w="sm" len="sm"/>
            </a:ln>
          </p:spPr>
          <p:txBody>
            <a:bodyPr wrap="none" anchor="ctr"/>
            <a:lstStyle/>
            <a:p>
              <a:endParaRPr lang="it-IT"/>
            </a:p>
          </p:txBody>
        </p:sp>
        <p:sp>
          <p:nvSpPr>
            <p:cNvPr id="14575" name="Line 4"/>
            <p:cNvSpPr>
              <a:spLocks noChangeShapeType="1"/>
            </p:cNvSpPr>
            <p:nvPr/>
          </p:nvSpPr>
          <p:spPr bwMode="auto">
            <a:xfrm>
              <a:off x="1842" y="1008"/>
              <a:ext cx="0" cy="3200"/>
            </a:xfrm>
            <a:prstGeom prst="line">
              <a:avLst/>
            </a:prstGeom>
            <a:noFill/>
            <a:ln w="12700">
              <a:solidFill>
                <a:schemeClr val="bg2"/>
              </a:solidFill>
              <a:prstDash val="sysDot"/>
              <a:round/>
              <a:headEnd type="none" w="sm" len="sm"/>
              <a:tailEnd type="none" w="sm" len="sm"/>
            </a:ln>
          </p:spPr>
          <p:txBody>
            <a:bodyPr wrap="none" anchor="ctr"/>
            <a:lstStyle/>
            <a:p>
              <a:endParaRPr lang="it-IT"/>
            </a:p>
          </p:txBody>
        </p:sp>
        <p:sp>
          <p:nvSpPr>
            <p:cNvPr id="14576" name="Line 5"/>
            <p:cNvSpPr>
              <a:spLocks noChangeShapeType="1"/>
            </p:cNvSpPr>
            <p:nvPr/>
          </p:nvSpPr>
          <p:spPr bwMode="auto">
            <a:xfrm>
              <a:off x="3620" y="1008"/>
              <a:ext cx="0" cy="3200"/>
            </a:xfrm>
            <a:prstGeom prst="line">
              <a:avLst/>
            </a:prstGeom>
            <a:noFill/>
            <a:ln w="12700">
              <a:solidFill>
                <a:schemeClr val="bg2"/>
              </a:solidFill>
              <a:prstDash val="sysDot"/>
              <a:round/>
              <a:headEnd type="none" w="sm" len="sm"/>
              <a:tailEnd type="none" w="sm" len="sm"/>
            </a:ln>
          </p:spPr>
          <p:txBody>
            <a:bodyPr wrap="none" anchor="ctr"/>
            <a:lstStyle/>
            <a:p>
              <a:endParaRPr lang="it-IT"/>
            </a:p>
          </p:txBody>
        </p:sp>
        <p:sp>
          <p:nvSpPr>
            <p:cNvPr id="14577" name="Line 6"/>
            <p:cNvSpPr>
              <a:spLocks noChangeShapeType="1"/>
            </p:cNvSpPr>
            <p:nvPr/>
          </p:nvSpPr>
          <p:spPr bwMode="auto">
            <a:xfrm>
              <a:off x="4712" y="1008"/>
              <a:ext cx="0" cy="2962"/>
            </a:xfrm>
            <a:prstGeom prst="line">
              <a:avLst/>
            </a:prstGeom>
            <a:noFill/>
            <a:ln w="12700">
              <a:solidFill>
                <a:schemeClr val="bg2"/>
              </a:solidFill>
              <a:prstDash val="sysDot"/>
              <a:round/>
              <a:headEnd type="none" w="sm" len="sm"/>
              <a:tailEnd type="none" w="sm" len="sm"/>
            </a:ln>
          </p:spPr>
          <p:txBody>
            <a:bodyPr wrap="none" anchor="ctr"/>
            <a:lstStyle/>
            <a:p>
              <a:endParaRPr lang="it-IT"/>
            </a:p>
          </p:txBody>
        </p:sp>
        <p:sp>
          <p:nvSpPr>
            <p:cNvPr id="14578" name="Text Box 7"/>
            <p:cNvSpPr txBox="1">
              <a:spLocks noChangeArrowheads="1"/>
            </p:cNvSpPr>
            <p:nvPr/>
          </p:nvSpPr>
          <p:spPr bwMode="auto">
            <a:xfrm>
              <a:off x="287" y="997"/>
              <a:ext cx="262" cy="212"/>
            </a:xfrm>
            <a:prstGeom prst="rect">
              <a:avLst/>
            </a:prstGeom>
            <a:noFill/>
            <a:ln w="12700">
              <a:noFill/>
              <a:miter lim="800000"/>
              <a:headEnd type="none" w="sm" len="sm"/>
              <a:tailEnd type="none" w="sm" len="sm"/>
            </a:ln>
          </p:spPr>
          <p:txBody>
            <a:bodyPr wrap="none">
              <a:spAutoFit/>
            </a:bodyPr>
            <a:lstStyle/>
            <a:p>
              <a:pPr algn="ctr" eaLnBrk="0" hangingPunct="0"/>
              <a:r>
                <a:rPr lang="en-US" sz="1600">
                  <a:latin typeface="Arial Narrow" pitchFamily="34" charset="0"/>
                </a:rPr>
                <a:t>PC</a:t>
              </a:r>
            </a:p>
          </p:txBody>
        </p:sp>
        <p:sp>
          <p:nvSpPr>
            <p:cNvPr id="14579" name="Text Box 8"/>
            <p:cNvSpPr txBox="1">
              <a:spLocks noChangeArrowheads="1"/>
            </p:cNvSpPr>
            <p:nvPr/>
          </p:nvSpPr>
          <p:spPr bwMode="auto">
            <a:xfrm>
              <a:off x="873" y="990"/>
              <a:ext cx="798" cy="366"/>
            </a:xfrm>
            <a:prstGeom prst="rect">
              <a:avLst/>
            </a:prstGeom>
            <a:noFill/>
            <a:ln w="12700">
              <a:noFill/>
              <a:miter lim="800000"/>
              <a:headEnd type="none" w="sm" len="sm"/>
              <a:tailEnd type="none" w="sm" len="sm"/>
            </a:ln>
          </p:spPr>
          <p:txBody>
            <a:bodyPr wrap="none">
              <a:spAutoFit/>
            </a:bodyPr>
            <a:lstStyle/>
            <a:p>
              <a:pPr algn="ctr" eaLnBrk="0" hangingPunct="0"/>
              <a:r>
                <a:rPr lang="en-US" sz="1600">
                  <a:latin typeface="Arial Narrow" pitchFamily="34" charset="0"/>
                </a:rPr>
                <a:t>Ethernet</a:t>
              </a:r>
            </a:p>
            <a:p>
              <a:pPr algn="ctr" eaLnBrk="0" hangingPunct="0"/>
              <a:r>
                <a:rPr lang="en-US" sz="1600">
                  <a:latin typeface="Arial Narrow" pitchFamily="34" charset="0"/>
                </a:rPr>
                <a:t>ADSL Modem</a:t>
              </a:r>
            </a:p>
          </p:txBody>
        </p:sp>
        <p:sp>
          <p:nvSpPr>
            <p:cNvPr id="14580" name="Text Box 9"/>
            <p:cNvSpPr txBox="1">
              <a:spLocks noChangeArrowheads="1"/>
            </p:cNvSpPr>
            <p:nvPr/>
          </p:nvSpPr>
          <p:spPr bwMode="auto">
            <a:xfrm>
              <a:off x="2040" y="990"/>
              <a:ext cx="489" cy="212"/>
            </a:xfrm>
            <a:prstGeom prst="rect">
              <a:avLst/>
            </a:prstGeom>
            <a:noFill/>
            <a:ln w="12700">
              <a:noFill/>
              <a:miter lim="800000"/>
              <a:headEnd type="none" w="sm" len="sm"/>
              <a:tailEnd type="none" w="sm" len="sm"/>
            </a:ln>
          </p:spPr>
          <p:txBody>
            <a:bodyPr wrap="none">
              <a:spAutoFit/>
            </a:bodyPr>
            <a:lstStyle/>
            <a:p>
              <a:pPr algn="ctr" eaLnBrk="0" hangingPunct="0"/>
              <a:r>
                <a:rPr lang="en-US" sz="1600">
                  <a:latin typeface="Arial Narrow" pitchFamily="34" charset="0"/>
                </a:rPr>
                <a:t>DSLAM</a:t>
              </a:r>
            </a:p>
          </p:txBody>
        </p:sp>
        <p:sp>
          <p:nvSpPr>
            <p:cNvPr id="14581" name="Text Box 10"/>
            <p:cNvSpPr txBox="1">
              <a:spLocks noChangeArrowheads="1"/>
            </p:cNvSpPr>
            <p:nvPr/>
          </p:nvSpPr>
          <p:spPr bwMode="auto">
            <a:xfrm>
              <a:off x="2806" y="990"/>
              <a:ext cx="530" cy="366"/>
            </a:xfrm>
            <a:prstGeom prst="rect">
              <a:avLst/>
            </a:prstGeom>
            <a:noFill/>
            <a:ln w="12700">
              <a:noFill/>
              <a:miter lim="800000"/>
              <a:headEnd type="none" w="sm" len="sm"/>
              <a:tailEnd type="none" w="sm" len="sm"/>
            </a:ln>
          </p:spPr>
          <p:txBody>
            <a:bodyPr wrap="none">
              <a:spAutoFit/>
            </a:bodyPr>
            <a:lstStyle/>
            <a:p>
              <a:pPr algn="ctr" eaLnBrk="0" hangingPunct="0"/>
              <a:r>
                <a:rPr lang="en-US" sz="1600">
                  <a:latin typeface="Arial Narrow" pitchFamily="34" charset="0"/>
                </a:rPr>
                <a:t>ATM</a:t>
              </a:r>
            </a:p>
            <a:p>
              <a:pPr algn="ctr" eaLnBrk="0" hangingPunct="0"/>
              <a:r>
                <a:rPr lang="en-US" sz="1600">
                  <a:latin typeface="Arial Narrow" pitchFamily="34" charset="0"/>
                </a:rPr>
                <a:t>Network</a:t>
              </a:r>
            </a:p>
          </p:txBody>
        </p:sp>
        <p:sp>
          <p:nvSpPr>
            <p:cNvPr id="14582" name="Text Box 11"/>
            <p:cNvSpPr txBox="1">
              <a:spLocks noChangeArrowheads="1"/>
            </p:cNvSpPr>
            <p:nvPr/>
          </p:nvSpPr>
          <p:spPr bwMode="auto">
            <a:xfrm>
              <a:off x="3698" y="990"/>
              <a:ext cx="762" cy="520"/>
            </a:xfrm>
            <a:prstGeom prst="rect">
              <a:avLst/>
            </a:prstGeom>
            <a:noFill/>
            <a:ln w="12700">
              <a:noFill/>
              <a:miter lim="800000"/>
              <a:headEnd type="none" w="sm" len="sm"/>
              <a:tailEnd type="none" w="sm" len="sm"/>
            </a:ln>
          </p:spPr>
          <p:txBody>
            <a:bodyPr wrap="none">
              <a:spAutoFit/>
            </a:bodyPr>
            <a:lstStyle/>
            <a:p>
              <a:pPr algn="ctr" eaLnBrk="0" hangingPunct="0"/>
              <a:r>
                <a:rPr lang="en-US" sz="1600">
                  <a:latin typeface="Arial Narrow" pitchFamily="34" charset="0"/>
                </a:rPr>
                <a:t>ISP’s ADSL</a:t>
              </a:r>
            </a:p>
            <a:p>
              <a:pPr algn="ctr" eaLnBrk="0" hangingPunct="0"/>
              <a:r>
                <a:rPr lang="en-US" sz="1600">
                  <a:latin typeface="Arial Narrow" pitchFamily="34" charset="0"/>
                </a:rPr>
                <a:t>Aggregation </a:t>
              </a:r>
            </a:p>
            <a:p>
              <a:pPr algn="ctr" eaLnBrk="0" hangingPunct="0"/>
              <a:r>
                <a:rPr lang="en-US" sz="1600">
                  <a:latin typeface="Arial Narrow" pitchFamily="34" charset="0"/>
                </a:rPr>
                <a:t>Router</a:t>
              </a:r>
            </a:p>
          </p:txBody>
        </p:sp>
        <p:sp>
          <p:nvSpPr>
            <p:cNvPr id="14583" name="Text Box 12"/>
            <p:cNvSpPr txBox="1">
              <a:spLocks noChangeArrowheads="1"/>
            </p:cNvSpPr>
            <p:nvPr/>
          </p:nvSpPr>
          <p:spPr bwMode="auto">
            <a:xfrm>
              <a:off x="4714" y="990"/>
              <a:ext cx="809" cy="212"/>
            </a:xfrm>
            <a:prstGeom prst="rect">
              <a:avLst/>
            </a:prstGeom>
            <a:noFill/>
            <a:ln w="12700">
              <a:noFill/>
              <a:miter lim="800000"/>
              <a:headEnd type="none" w="sm" len="sm"/>
              <a:tailEnd type="none" w="sm" len="sm"/>
            </a:ln>
          </p:spPr>
          <p:txBody>
            <a:bodyPr wrap="none">
              <a:spAutoFit/>
            </a:bodyPr>
            <a:lstStyle/>
            <a:p>
              <a:pPr algn="ctr" eaLnBrk="0" hangingPunct="0"/>
              <a:r>
                <a:rPr lang="en-US" sz="1600">
                  <a:latin typeface="Arial Narrow" pitchFamily="34" charset="0"/>
                </a:rPr>
                <a:t>Corporate FW</a:t>
              </a:r>
            </a:p>
          </p:txBody>
        </p:sp>
        <p:sp>
          <p:nvSpPr>
            <p:cNvPr id="14584" name="Line 13"/>
            <p:cNvSpPr>
              <a:spLocks noChangeShapeType="1"/>
            </p:cNvSpPr>
            <p:nvPr/>
          </p:nvSpPr>
          <p:spPr bwMode="auto">
            <a:xfrm>
              <a:off x="2696" y="1008"/>
              <a:ext cx="0" cy="3200"/>
            </a:xfrm>
            <a:prstGeom prst="line">
              <a:avLst/>
            </a:prstGeom>
            <a:noFill/>
            <a:ln w="12700">
              <a:solidFill>
                <a:schemeClr val="bg2"/>
              </a:solidFill>
              <a:prstDash val="sysDot"/>
              <a:round/>
              <a:headEnd type="none" w="sm" len="sm"/>
              <a:tailEnd type="none" w="sm" len="sm"/>
            </a:ln>
          </p:spPr>
          <p:txBody>
            <a:bodyPr wrap="none" anchor="ctr"/>
            <a:lstStyle/>
            <a:p>
              <a:endParaRPr lang="it-IT"/>
            </a:p>
          </p:txBody>
        </p:sp>
      </p:grpSp>
      <p:sp>
        <p:nvSpPr>
          <p:cNvPr id="14343" name="Line 14"/>
          <p:cNvSpPr>
            <a:spLocks noChangeShapeType="1"/>
          </p:cNvSpPr>
          <p:nvPr/>
        </p:nvSpPr>
        <p:spPr bwMode="auto">
          <a:xfrm>
            <a:off x="7210425" y="4006850"/>
            <a:ext cx="766763"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44" name="Group 15"/>
          <p:cNvGrpSpPr>
            <a:grpSpLocks/>
          </p:cNvGrpSpPr>
          <p:nvPr/>
        </p:nvGrpSpPr>
        <p:grpSpPr bwMode="auto">
          <a:xfrm>
            <a:off x="6719888" y="3387725"/>
            <a:ext cx="1900237" cy="1227138"/>
            <a:chOff x="4165" y="2506"/>
            <a:chExt cx="1197" cy="773"/>
          </a:xfrm>
        </p:grpSpPr>
        <p:grpSp>
          <p:nvGrpSpPr>
            <p:cNvPr id="14568" name="Group 16"/>
            <p:cNvGrpSpPr>
              <a:grpSpLocks/>
            </p:cNvGrpSpPr>
            <p:nvPr/>
          </p:nvGrpSpPr>
          <p:grpSpPr bwMode="auto">
            <a:xfrm>
              <a:off x="4165" y="2506"/>
              <a:ext cx="370" cy="726"/>
              <a:chOff x="4053" y="2586"/>
              <a:chExt cx="370" cy="726"/>
            </a:xfrm>
          </p:grpSpPr>
          <p:sp>
            <p:nvSpPr>
              <p:cNvPr id="14572" name="Rectangle 17"/>
              <p:cNvSpPr>
                <a:spLocks noChangeArrowheads="1"/>
              </p:cNvSpPr>
              <p:nvPr/>
            </p:nvSpPr>
            <p:spPr bwMode="auto">
              <a:xfrm>
                <a:off x="4053" y="2586"/>
                <a:ext cx="370" cy="726"/>
              </a:xfrm>
              <a:prstGeom prst="rect">
                <a:avLst/>
              </a:prstGeom>
              <a:gradFill rotWithShape="0">
                <a:gsLst>
                  <a:gs pos="0">
                    <a:srgbClr val="FFCC00"/>
                  </a:gs>
                  <a:gs pos="100000">
                    <a:srgbClr val="FFFFCC"/>
                  </a:gs>
                </a:gsLst>
                <a:lin ang="5400000" scaled="1"/>
              </a:gra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73" name="Text Box 18"/>
              <p:cNvSpPr txBox="1">
                <a:spLocks noChangeArrowheads="1"/>
              </p:cNvSpPr>
              <p:nvPr/>
            </p:nvSpPr>
            <p:spPr bwMode="auto">
              <a:xfrm>
                <a:off x="4053" y="2863"/>
                <a:ext cx="370"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HDLC</a:t>
                </a:r>
              </a:p>
            </p:txBody>
          </p:sp>
        </p:grpSp>
        <p:grpSp>
          <p:nvGrpSpPr>
            <p:cNvPr id="14569" name="Group 19"/>
            <p:cNvGrpSpPr>
              <a:grpSpLocks/>
            </p:cNvGrpSpPr>
            <p:nvPr/>
          </p:nvGrpSpPr>
          <p:grpSpPr bwMode="auto">
            <a:xfrm>
              <a:off x="4913" y="2506"/>
              <a:ext cx="449" cy="773"/>
              <a:chOff x="4753" y="2586"/>
              <a:chExt cx="449" cy="773"/>
            </a:xfrm>
          </p:grpSpPr>
          <p:sp>
            <p:nvSpPr>
              <p:cNvPr id="14570" name="Rectangle 20"/>
              <p:cNvSpPr>
                <a:spLocks noChangeArrowheads="1"/>
              </p:cNvSpPr>
              <p:nvPr/>
            </p:nvSpPr>
            <p:spPr bwMode="auto">
              <a:xfrm>
                <a:off x="4753" y="2586"/>
                <a:ext cx="449" cy="773"/>
              </a:xfrm>
              <a:prstGeom prst="rect">
                <a:avLst/>
              </a:prstGeom>
              <a:gradFill rotWithShape="0">
                <a:gsLst>
                  <a:gs pos="0">
                    <a:srgbClr val="FFCC00"/>
                  </a:gs>
                  <a:gs pos="100000">
                    <a:srgbClr val="FFFFCC"/>
                  </a:gs>
                </a:gsLst>
                <a:lin ang="5400000" scaled="1"/>
              </a:gra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71" name="Text Box 21"/>
              <p:cNvSpPr txBox="1">
                <a:spLocks noChangeArrowheads="1"/>
              </p:cNvSpPr>
              <p:nvPr/>
            </p:nvSpPr>
            <p:spPr bwMode="auto">
              <a:xfrm>
                <a:off x="4792" y="2877"/>
                <a:ext cx="370"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HDLC</a:t>
                </a:r>
              </a:p>
            </p:txBody>
          </p:sp>
        </p:grpSp>
      </p:grpSp>
      <p:grpSp>
        <p:nvGrpSpPr>
          <p:cNvPr id="14345" name="Group 22"/>
          <p:cNvGrpSpPr>
            <a:grpSpLocks/>
          </p:cNvGrpSpPr>
          <p:nvPr/>
        </p:nvGrpSpPr>
        <p:grpSpPr bwMode="auto">
          <a:xfrm>
            <a:off x="565150" y="5213350"/>
            <a:ext cx="1412875" cy="523875"/>
            <a:chOff x="288" y="3739"/>
            <a:chExt cx="890" cy="330"/>
          </a:xfrm>
        </p:grpSpPr>
        <p:sp>
          <p:nvSpPr>
            <p:cNvPr id="14563" name="Line 23"/>
            <p:cNvSpPr>
              <a:spLocks noChangeShapeType="1"/>
            </p:cNvSpPr>
            <p:nvPr/>
          </p:nvSpPr>
          <p:spPr bwMode="auto">
            <a:xfrm>
              <a:off x="288" y="3904"/>
              <a:ext cx="890"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64" name="Line 24"/>
            <p:cNvSpPr>
              <a:spLocks noChangeShapeType="1"/>
            </p:cNvSpPr>
            <p:nvPr/>
          </p:nvSpPr>
          <p:spPr bwMode="auto">
            <a:xfrm>
              <a:off x="432" y="3739"/>
              <a:ext cx="0" cy="165"/>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65" name="Line 25"/>
            <p:cNvSpPr>
              <a:spLocks noChangeShapeType="1"/>
            </p:cNvSpPr>
            <p:nvPr/>
          </p:nvSpPr>
          <p:spPr bwMode="auto">
            <a:xfrm>
              <a:off x="624" y="3904"/>
              <a:ext cx="0" cy="144"/>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66" name="Line 26"/>
            <p:cNvSpPr>
              <a:spLocks noChangeShapeType="1"/>
            </p:cNvSpPr>
            <p:nvPr/>
          </p:nvSpPr>
          <p:spPr bwMode="auto">
            <a:xfrm flipV="1">
              <a:off x="816" y="3749"/>
              <a:ext cx="0" cy="155"/>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67" name="Text Box 27"/>
            <p:cNvSpPr txBox="1">
              <a:spLocks noChangeArrowheads="1"/>
            </p:cNvSpPr>
            <p:nvPr/>
          </p:nvSpPr>
          <p:spPr bwMode="auto">
            <a:xfrm>
              <a:off x="586" y="3877"/>
              <a:ext cx="539" cy="192"/>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Local LAN</a:t>
              </a:r>
            </a:p>
          </p:txBody>
        </p:sp>
      </p:grpSp>
      <p:grpSp>
        <p:nvGrpSpPr>
          <p:cNvPr id="14346" name="Group 28"/>
          <p:cNvGrpSpPr>
            <a:grpSpLocks/>
          </p:cNvGrpSpPr>
          <p:nvPr/>
        </p:nvGrpSpPr>
        <p:grpSpPr bwMode="auto">
          <a:xfrm>
            <a:off x="1870075" y="5045075"/>
            <a:ext cx="1447800" cy="596900"/>
            <a:chOff x="1110" y="3633"/>
            <a:chExt cx="912" cy="376"/>
          </a:xfrm>
        </p:grpSpPr>
        <p:sp>
          <p:nvSpPr>
            <p:cNvPr id="14561" name="Line 29"/>
            <p:cNvSpPr>
              <a:spLocks noChangeShapeType="1"/>
            </p:cNvSpPr>
            <p:nvPr/>
          </p:nvSpPr>
          <p:spPr bwMode="auto">
            <a:xfrm>
              <a:off x="1377" y="3904"/>
              <a:ext cx="645"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62" name="Text Box 30"/>
            <p:cNvSpPr txBox="1">
              <a:spLocks noChangeArrowheads="1"/>
            </p:cNvSpPr>
            <p:nvPr/>
          </p:nvSpPr>
          <p:spPr bwMode="auto">
            <a:xfrm>
              <a:off x="1548" y="3747"/>
              <a:ext cx="355" cy="192"/>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ADSL</a:t>
              </a:r>
            </a:p>
          </p:txBody>
        </p:sp>
        <p:graphicFrame>
          <p:nvGraphicFramePr>
            <p:cNvPr id="14338" name="Object 31"/>
            <p:cNvGraphicFramePr>
              <a:graphicFrameLocks noChangeAspect="1"/>
            </p:cNvGraphicFramePr>
            <p:nvPr/>
          </p:nvGraphicFramePr>
          <p:xfrm>
            <a:off x="1110" y="3633"/>
            <a:ext cx="318" cy="376"/>
          </p:xfrm>
          <a:graphic>
            <a:graphicData uri="http://schemas.openxmlformats.org/presentationml/2006/ole">
              <mc:AlternateContent xmlns:mc="http://schemas.openxmlformats.org/markup-compatibility/2006">
                <mc:Choice xmlns:v="urn:schemas-microsoft-com:vml" Requires="v">
                  <p:oleObj spid="_x0000_s14343" name="Image" r:id="rId4" imgW="3748676" imgH="4434875" progId="">
                    <p:embed/>
                  </p:oleObj>
                </mc:Choice>
                <mc:Fallback>
                  <p:oleObj name="Image" r:id="rId4" imgW="3748676" imgH="4434875" progId="">
                    <p:embed/>
                    <p:pic>
                      <p:nvPicPr>
                        <p:cNvPr id="0" name="Object 31"/>
                        <p:cNvPicPr>
                          <a:picLocks noChangeAspect="1" noChangeArrowheads="1"/>
                        </p:cNvPicPr>
                        <p:nvPr/>
                      </p:nvPicPr>
                      <p:blipFill>
                        <a:blip r:embed="rId5">
                          <a:clrChange>
                            <a:clrFrom>
                              <a:srgbClr val="FFFFFF"/>
                            </a:clrFrom>
                            <a:clrTo>
                              <a:srgbClr val="FFFFFF">
                                <a:alpha val="0"/>
                              </a:srgbClr>
                            </a:clrTo>
                          </a:clrChange>
                          <a:lum bright="-12000"/>
                          <a:extLst>
                            <a:ext uri="{28A0092B-C50C-407E-A947-70E740481C1C}">
                              <a14:useLocalDpi xmlns:a14="http://schemas.microsoft.com/office/drawing/2010/main" val="0"/>
                            </a:ext>
                          </a:extLst>
                        </a:blip>
                        <a:srcRect/>
                        <a:stretch>
                          <a:fillRect/>
                        </a:stretch>
                      </p:blipFill>
                      <p:spPr bwMode="auto">
                        <a:xfrm>
                          <a:off x="1110" y="3633"/>
                          <a:ext cx="318" cy="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pic>
        <p:nvPicPr>
          <p:cNvPr id="14347" name="Picture 32" descr="Computer 31"/>
          <p:cNvPicPr>
            <a:picLocks noChangeAspect="1" noChangeArrowheads="1"/>
          </p:cNvPicPr>
          <p:nvPr/>
        </p:nvPicPr>
        <p:blipFill>
          <a:blip r:embed="rId6" cstate="print"/>
          <a:srcRect/>
          <a:stretch>
            <a:fillRect/>
          </a:stretch>
        </p:blipFill>
        <p:spPr bwMode="auto">
          <a:xfrm>
            <a:off x="198438" y="5260975"/>
            <a:ext cx="501650" cy="427038"/>
          </a:xfrm>
          <a:prstGeom prst="rect">
            <a:avLst/>
          </a:prstGeom>
          <a:noFill/>
          <a:ln w="9525">
            <a:noFill/>
            <a:miter lim="800000"/>
            <a:headEnd/>
            <a:tailEnd/>
          </a:ln>
        </p:spPr>
      </p:pic>
      <p:grpSp>
        <p:nvGrpSpPr>
          <p:cNvPr id="14348" name="Group 33"/>
          <p:cNvGrpSpPr>
            <a:grpSpLocks/>
          </p:cNvGrpSpPr>
          <p:nvPr/>
        </p:nvGrpSpPr>
        <p:grpSpPr bwMode="auto">
          <a:xfrm>
            <a:off x="357188" y="4540250"/>
            <a:ext cx="8262937" cy="381000"/>
            <a:chOff x="157" y="3232"/>
            <a:chExt cx="5205" cy="240"/>
          </a:xfrm>
        </p:grpSpPr>
        <p:sp>
          <p:nvSpPr>
            <p:cNvPr id="14525" name="Line 34"/>
            <p:cNvSpPr>
              <a:spLocks noChangeShapeType="1"/>
            </p:cNvSpPr>
            <p:nvPr/>
          </p:nvSpPr>
          <p:spPr bwMode="auto">
            <a:xfrm>
              <a:off x="4474" y="3364"/>
              <a:ext cx="485"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26" name="Line 35"/>
            <p:cNvSpPr>
              <a:spLocks noChangeShapeType="1"/>
            </p:cNvSpPr>
            <p:nvPr/>
          </p:nvSpPr>
          <p:spPr bwMode="auto">
            <a:xfrm>
              <a:off x="3210" y="3364"/>
              <a:ext cx="518"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27" name="Line 36"/>
            <p:cNvSpPr>
              <a:spLocks noChangeShapeType="1"/>
            </p:cNvSpPr>
            <p:nvPr/>
          </p:nvSpPr>
          <p:spPr bwMode="auto">
            <a:xfrm>
              <a:off x="2604" y="3364"/>
              <a:ext cx="324"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528" name="Line 37"/>
            <p:cNvSpPr>
              <a:spLocks noChangeShapeType="1"/>
            </p:cNvSpPr>
            <p:nvPr/>
          </p:nvSpPr>
          <p:spPr bwMode="auto">
            <a:xfrm>
              <a:off x="1650" y="3364"/>
              <a:ext cx="324"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529" name="Group 38"/>
            <p:cNvGrpSpPr>
              <a:grpSpLocks/>
            </p:cNvGrpSpPr>
            <p:nvPr/>
          </p:nvGrpSpPr>
          <p:grpSpPr bwMode="auto">
            <a:xfrm>
              <a:off x="4165" y="3232"/>
              <a:ext cx="1197" cy="240"/>
              <a:chOff x="4165" y="3232"/>
              <a:chExt cx="1197" cy="240"/>
            </a:xfrm>
          </p:grpSpPr>
          <p:grpSp>
            <p:nvGrpSpPr>
              <p:cNvPr id="14555" name="Group 39"/>
              <p:cNvGrpSpPr>
                <a:grpSpLocks/>
              </p:cNvGrpSpPr>
              <p:nvPr/>
            </p:nvGrpSpPr>
            <p:grpSpPr bwMode="auto">
              <a:xfrm>
                <a:off x="4165" y="3232"/>
                <a:ext cx="370" cy="240"/>
                <a:chOff x="4053" y="3312"/>
                <a:chExt cx="370" cy="240"/>
              </a:xfrm>
            </p:grpSpPr>
            <p:sp>
              <p:nvSpPr>
                <p:cNvPr id="14559" name="Rectangle 40"/>
                <p:cNvSpPr>
                  <a:spLocks noChangeArrowheads="1"/>
                </p:cNvSpPr>
                <p:nvPr/>
              </p:nvSpPr>
              <p:spPr bwMode="auto">
                <a:xfrm>
                  <a:off x="4053" y="3312"/>
                  <a:ext cx="370"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60" name="Text Box 41"/>
                <p:cNvSpPr txBox="1">
                  <a:spLocks noChangeArrowheads="1"/>
                </p:cNvSpPr>
                <p:nvPr/>
              </p:nvSpPr>
              <p:spPr bwMode="auto">
                <a:xfrm>
                  <a:off x="4077" y="3348"/>
                  <a:ext cx="325"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DS-1</a:t>
                  </a:r>
                </a:p>
              </p:txBody>
            </p:sp>
          </p:grpSp>
          <p:grpSp>
            <p:nvGrpSpPr>
              <p:cNvPr id="14556" name="Group 42"/>
              <p:cNvGrpSpPr>
                <a:grpSpLocks/>
              </p:cNvGrpSpPr>
              <p:nvPr/>
            </p:nvGrpSpPr>
            <p:grpSpPr bwMode="auto">
              <a:xfrm>
                <a:off x="4913" y="3278"/>
                <a:ext cx="449" cy="194"/>
                <a:chOff x="4753" y="3358"/>
                <a:chExt cx="449" cy="194"/>
              </a:xfrm>
            </p:grpSpPr>
            <p:sp>
              <p:nvSpPr>
                <p:cNvPr id="14557" name="Rectangle 43"/>
                <p:cNvSpPr>
                  <a:spLocks noChangeArrowheads="1"/>
                </p:cNvSpPr>
                <p:nvPr/>
              </p:nvSpPr>
              <p:spPr bwMode="auto">
                <a:xfrm>
                  <a:off x="4753" y="3359"/>
                  <a:ext cx="449" cy="193"/>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58" name="Text Box 44"/>
                <p:cNvSpPr txBox="1">
                  <a:spLocks noChangeArrowheads="1"/>
                </p:cNvSpPr>
                <p:nvPr/>
              </p:nvSpPr>
              <p:spPr bwMode="auto">
                <a:xfrm>
                  <a:off x="4816" y="3358"/>
                  <a:ext cx="325"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DS-1</a:t>
                  </a:r>
                </a:p>
              </p:txBody>
            </p:sp>
          </p:grpSp>
        </p:grpSp>
        <p:sp>
          <p:nvSpPr>
            <p:cNvPr id="14530" name="Line 45"/>
            <p:cNvSpPr>
              <a:spLocks noChangeShapeType="1"/>
            </p:cNvSpPr>
            <p:nvPr/>
          </p:nvSpPr>
          <p:spPr bwMode="auto">
            <a:xfrm>
              <a:off x="570" y="3370"/>
              <a:ext cx="282"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531" name="Group 46"/>
            <p:cNvGrpSpPr>
              <a:grpSpLocks/>
            </p:cNvGrpSpPr>
            <p:nvPr/>
          </p:nvGrpSpPr>
          <p:grpSpPr bwMode="auto">
            <a:xfrm>
              <a:off x="157" y="3232"/>
              <a:ext cx="1112" cy="240"/>
              <a:chOff x="157" y="3232"/>
              <a:chExt cx="1112" cy="240"/>
            </a:xfrm>
          </p:grpSpPr>
          <p:grpSp>
            <p:nvGrpSpPr>
              <p:cNvPr id="14549" name="Group 47"/>
              <p:cNvGrpSpPr>
                <a:grpSpLocks/>
              </p:cNvGrpSpPr>
              <p:nvPr/>
            </p:nvGrpSpPr>
            <p:grpSpPr bwMode="auto">
              <a:xfrm>
                <a:off x="157" y="3232"/>
                <a:ext cx="493" cy="240"/>
                <a:chOff x="157" y="3312"/>
                <a:chExt cx="493" cy="240"/>
              </a:xfrm>
            </p:grpSpPr>
            <p:sp>
              <p:nvSpPr>
                <p:cNvPr id="14553" name="Rectangle 48"/>
                <p:cNvSpPr>
                  <a:spLocks noChangeArrowheads="1"/>
                </p:cNvSpPr>
                <p:nvPr/>
              </p:nvSpPr>
              <p:spPr bwMode="auto">
                <a:xfrm>
                  <a:off x="176" y="3312"/>
                  <a:ext cx="449"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54" name="Text Box 49"/>
                <p:cNvSpPr txBox="1">
                  <a:spLocks noChangeArrowheads="1"/>
                </p:cNvSpPr>
                <p:nvPr/>
              </p:nvSpPr>
              <p:spPr bwMode="auto">
                <a:xfrm>
                  <a:off x="157" y="3348"/>
                  <a:ext cx="493"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10BaseT</a:t>
                  </a:r>
                </a:p>
              </p:txBody>
            </p:sp>
          </p:grpSp>
          <p:grpSp>
            <p:nvGrpSpPr>
              <p:cNvPr id="14550" name="Group 50"/>
              <p:cNvGrpSpPr>
                <a:grpSpLocks/>
              </p:cNvGrpSpPr>
              <p:nvPr/>
            </p:nvGrpSpPr>
            <p:grpSpPr bwMode="auto">
              <a:xfrm>
                <a:off x="776" y="3232"/>
                <a:ext cx="493" cy="240"/>
                <a:chOff x="776" y="3312"/>
                <a:chExt cx="493" cy="240"/>
              </a:xfrm>
            </p:grpSpPr>
            <p:sp>
              <p:nvSpPr>
                <p:cNvPr id="14551" name="Rectangle 51"/>
                <p:cNvSpPr>
                  <a:spLocks noChangeArrowheads="1"/>
                </p:cNvSpPr>
                <p:nvPr/>
              </p:nvSpPr>
              <p:spPr bwMode="auto">
                <a:xfrm>
                  <a:off x="813" y="3312"/>
                  <a:ext cx="416"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52" name="Text Box 52"/>
                <p:cNvSpPr txBox="1">
                  <a:spLocks noChangeArrowheads="1"/>
                </p:cNvSpPr>
                <p:nvPr/>
              </p:nvSpPr>
              <p:spPr bwMode="auto">
                <a:xfrm>
                  <a:off x="776" y="3348"/>
                  <a:ext cx="493"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10BaseT</a:t>
                  </a:r>
                </a:p>
              </p:txBody>
            </p:sp>
          </p:grpSp>
        </p:grpSp>
        <p:grpSp>
          <p:nvGrpSpPr>
            <p:cNvPr id="14532" name="Group 53"/>
            <p:cNvGrpSpPr>
              <a:grpSpLocks/>
            </p:cNvGrpSpPr>
            <p:nvPr/>
          </p:nvGrpSpPr>
          <p:grpSpPr bwMode="auto">
            <a:xfrm>
              <a:off x="1235" y="3232"/>
              <a:ext cx="1030" cy="240"/>
              <a:chOff x="1235" y="3232"/>
              <a:chExt cx="1030" cy="240"/>
            </a:xfrm>
          </p:grpSpPr>
          <p:grpSp>
            <p:nvGrpSpPr>
              <p:cNvPr id="14543" name="Group 54"/>
              <p:cNvGrpSpPr>
                <a:grpSpLocks/>
              </p:cNvGrpSpPr>
              <p:nvPr/>
            </p:nvGrpSpPr>
            <p:grpSpPr bwMode="auto">
              <a:xfrm>
                <a:off x="1885" y="3232"/>
                <a:ext cx="380" cy="240"/>
                <a:chOff x="1813" y="3312"/>
                <a:chExt cx="380" cy="240"/>
              </a:xfrm>
            </p:grpSpPr>
            <p:sp>
              <p:nvSpPr>
                <p:cNvPr id="14547" name="Rectangle 55"/>
                <p:cNvSpPr>
                  <a:spLocks noChangeArrowheads="1"/>
                </p:cNvSpPr>
                <p:nvPr/>
              </p:nvSpPr>
              <p:spPr bwMode="auto">
                <a:xfrm>
                  <a:off x="1814" y="3312"/>
                  <a:ext cx="379"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48" name="Text Box 56"/>
                <p:cNvSpPr txBox="1">
                  <a:spLocks noChangeArrowheads="1"/>
                </p:cNvSpPr>
                <p:nvPr/>
              </p:nvSpPr>
              <p:spPr bwMode="auto">
                <a:xfrm>
                  <a:off x="1813" y="3347"/>
                  <a:ext cx="365"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ADSL</a:t>
                  </a:r>
                </a:p>
              </p:txBody>
            </p:sp>
          </p:grpSp>
          <p:grpSp>
            <p:nvGrpSpPr>
              <p:cNvPr id="14544" name="Group 57"/>
              <p:cNvGrpSpPr>
                <a:grpSpLocks/>
              </p:cNvGrpSpPr>
              <p:nvPr/>
            </p:nvGrpSpPr>
            <p:grpSpPr bwMode="auto">
              <a:xfrm>
                <a:off x="1235" y="3232"/>
                <a:ext cx="482" cy="240"/>
                <a:chOff x="1235" y="3312"/>
                <a:chExt cx="482" cy="240"/>
              </a:xfrm>
            </p:grpSpPr>
            <p:sp>
              <p:nvSpPr>
                <p:cNvPr id="14545" name="Rectangle 58"/>
                <p:cNvSpPr>
                  <a:spLocks noChangeArrowheads="1"/>
                </p:cNvSpPr>
                <p:nvPr/>
              </p:nvSpPr>
              <p:spPr bwMode="auto">
                <a:xfrm>
                  <a:off x="1235" y="3312"/>
                  <a:ext cx="482"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46" name="Text Box 59"/>
                <p:cNvSpPr txBox="1">
                  <a:spLocks noChangeArrowheads="1"/>
                </p:cNvSpPr>
                <p:nvPr/>
              </p:nvSpPr>
              <p:spPr bwMode="auto">
                <a:xfrm>
                  <a:off x="1297" y="3347"/>
                  <a:ext cx="365"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ADSL</a:t>
                  </a:r>
                </a:p>
              </p:txBody>
            </p:sp>
          </p:grpSp>
        </p:grpSp>
        <p:grpSp>
          <p:nvGrpSpPr>
            <p:cNvPr id="14533" name="Group 60"/>
            <p:cNvGrpSpPr>
              <a:grpSpLocks/>
            </p:cNvGrpSpPr>
            <p:nvPr/>
          </p:nvGrpSpPr>
          <p:grpSpPr bwMode="auto">
            <a:xfrm>
              <a:off x="2232" y="3232"/>
              <a:ext cx="1937" cy="240"/>
              <a:chOff x="2232" y="3232"/>
              <a:chExt cx="1937" cy="240"/>
            </a:xfrm>
          </p:grpSpPr>
          <p:grpSp>
            <p:nvGrpSpPr>
              <p:cNvPr id="14534" name="Group 61"/>
              <p:cNvGrpSpPr>
                <a:grpSpLocks/>
              </p:cNvGrpSpPr>
              <p:nvPr/>
            </p:nvGrpSpPr>
            <p:grpSpPr bwMode="auto">
              <a:xfrm>
                <a:off x="2232" y="3232"/>
                <a:ext cx="431" cy="240"/>
                <a:chOff x="2160" y="3312"/>
                <a:chExt cx="431" cy="240"/>
              </a:xfrm>
            </p:grpSpPr>
            <p:sp>
              <p:nvSpPr>
                <p:cNvPr id="14541" name="Rectangle 62"/>
                <p:cNvSpPr>
                  <a:spLocks noChangeArrowheads="1"/>
                </p:cNvSpPr>
                <p:nvPr/>
              </p:nvSpPr>
              <p:spPr bwMode="auto">
                <a:xfrm>
                  <a:off x="2187" y="3312"/>
                  <a:ext cx="378"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42" name="Text Box 63"/>
                <p:cNvSpPr txBox="1">
                  <a:spLocks noChangeArrowheads="1"/>
                </p:cNvSpPr>
                <p:nvPr/>
              </p:nvSpPr>
              <p:spPr bwMode="auto">
                <a:xfrm>
                  <a:off x="2160" y="3347"/>
                  <a:ext cx="431"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SONET</a:t>
                  </a:r>
                </a:p>
              </p:txBody>
            </p:sp>
          </p:grpSp>
          <p:grpSp>
            <p:nvGrpSpPr>
              <p:cNvPr id="14535" name="Group 64"/>
              <p:cNvGrpSpPr>
                <a:grpSpLocks/>
              </p:cNvGrpSpPr>
              <p:nvPr/>
            </p:nvGrpSpPr>
            <p:grpSpPr bwMode="auto">
              <a:xfrm>
                <a:off x="2904" y="3232"/>
                <a:ext cx="431" cy="240"/>
                <a:chOff x="2702" y="3312"/>
                <a:chExt cx="431" cy="240"/>
              </a:xfrm>
            </p:grpSpPr>
            <p:sp>
              <p:nvSpPr>
                <p:cNvPr id="14539" name="Rectangle 65"/>
                <p:cNvSpPr>
                  <a:spLocks noChangeArrowheads="1"/>
                </p:cNvSpPr>
                <p:nvPr/>
              </p:nvSpPr>
              <p:spPr bwMode="auto">
                <a:xfrm>
                  <a:off x="2724" y="3312"/>
                  <a:ext cx="379"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40" name="Text Box 66"/>
                <p:cNvSpPr txBox="1">
                  <a:spLocks noChangeArrowheads="1"/>
                </p:cNvSpPr>
                <p:nvPr/>
              </p:nvSpPr>
              <p:spPr bwMode="auto">
                <a:xfrm>
                  <a:off x="2702" y="3347"/>
                  <a:ext cx="431"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SONET</a:t>
                  </a:r>
                </a:p>
              </p:txBody>
            </p:sp>
          </p:grpSp>
          <p:grpSp>
            <p:nvGrpSpPr>
              <p:cNvPr id="14536" name="Group 67"/>
              <p:cNvGrpSpPr>
                <a:grpSpLocks/>
              </p:cNvGrpSpPr>
              <p:nvPr/>
            </p:nvGrpSpPr>
            <p:grpSpPr bwMode="auto">
              <a:xfrm>
                <a:off x="3687" y="3232"/>
                <a:ext cx="482" cy="240"/>
                <a:chOff x="3575" y="3312"/>
                <a:chExt cx="482" cy="240"/>
              </a:xfrm>
            </p:grpSpPr>
            <p:sp>
              <p:nvSpPr>
                <p:cNvPr id="14537" name="Rectangle 68"/>
                <p:cNvSpPr>
                  <a:spLocks noChangeArrowheads="1"/>
                </p:cNvSpPr>
                <p:nvPr/>
              </p:nvSpPr>
              <p:spPr bwMode="auto">
                <a:xfrm>
                  <a:off x="3575" y="3312"/>
                  <a:ext cx="482" cy="240"/>
                </a:xfrm>
                <a:prstGeom prst="rect">
                  <a:avLst/>
                </a:prstGeom>
                <a:solidFill>
                  <a:srgbClr val="FF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38" name="Text Box 69"/>
                <p:cNvSpPr txBox="1">
                  <a:spLocks noChangeArrowheads="1"/>
                </p:cNvSpPr>
                <p:nvPr/>
              </p:nvSpPr>
              <p:spPr bwMode="auto">
                <a:xfrm>
                  <a:off x="3605" y="3347"/>
                  <a:ext cx="431"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SONET</a:t>
                  </a:r>
                </a:p>
              </p:txBody>
            </p:sp>
          </p:grpSp>
        </p:grpSp>
      </p:grpSp>
      <p:sp>
        <p:nvSpPr>
          <p:cNvPr id="14349" name="Line 70"/>
          <p:cNvSpPr>
            <a:spLocks noChangeShapeType="1"/>
          </p:cNvSpPr>
          <p:nvPr/>
        </p:nvSpPr>
        <p:spPr bwMode="auto">
          <a:xfrm>
            <a:off x="2759075" y="3787775"/>
            <a:ext cx="3273425"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350" name="Line 71"/>
          <p:cNvSpPr>
            <a:spLocks noChangeShapeType="1"/>
          </p:cNvSpPr>
          <p:nvPr/>
        </p:nvSpPr>
        <p:spPr bwMode="auto">
          <a:xfrm>
            <a:off x="2749550" y="3492500"/>
            <a:ext cx="3313113"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51" name="Group 72"/>
          <p:cNvGrpSpPr>
            <a:grpSpLocks/>
          </p:cNvGrpSpPr>
          <p:nvPr/>
        </p:nvGrpSpPr>
        <p:grpSpPr bwMode="auto">
          <a:xfrm>
            <a:off x="2068513" y="3330575"/>
            <a:ext cx="4668837" cy="304800"/>
            <a:chOff x="1235" y="2470"/>
            <a:chExt cx="2941" cy="192"/>
          </a:xfrm>
        </p:grpSpPr>
        <p:grpSp>
          <p:nvGrpSpPr>
            <p:cNvPr id="14519" name="Group 73"/>
            <p:cNvGrpSpPr>
              <a:grpSpLocks/>
            </p:cNvGrpSpPr>
            <p:nvPr/>
          </p:nvGrpSpPr>
          <p:grpSpPr bwMode="auto">
            <a:xfrm>
              <a:off x="1235" y="2470"/>
              <a:ext cx="489" cy="192"/>
              <a:chOff x="1235" y="2550"/>
              <a:chExt cx="489" cy="192"/>
            </a:xfrm>
          </p:grpSpPr>
          <p:sp>
            <p:nvSpPr>
              <p:cNvPr id="14523" name="Rectangle 74"/>
              <p:cNvSpPr>
                <a:spLocks noChangeArrowheads="1"/>
              </p:cNvSpPr>
              <p:nvPr/>
            </p:nvSpPr>
            <p:spPr bwMode="auto">
              <a:xfrm>
                <a:off x="1235" y="2583"/>
                <a:ext cx="482" cy="123"/>
              </a:xfrm>
              <a:prstGeom prst="rect">
                <a:avLst/>
              </a:prstGeom>
              <a:solidFill>
                <a:srgbClr val="FFCC00"/>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24" name="Text Box 75"/>
              <p:cNvSpPr txBox="1">
                <a:spLocks noChangeArrowheads="1"/>
              </p:cNvSpPr>
              <p:nvPr/>
            </p:nvSpPr>
            <p:spPr bwMode="auto">
              <a:xfrm>
                <a:off x="1235" y="2550"/>
                <a:ext cx="489"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Ethernet</a:t>
                </a:r>
              </a:p>
            </p:txBody>
          </p:sp>
        </p:grpSp>
        <p:grpSp>
          <p:nvGrpSpPr>
            <p:cNvPr id="14520" name="Group 76"/>
            <p:cNvGrpSpPr>
              <a:grpSpLocks/>
            </p:cNvGrpSpPr>
            <p:nvPr/>
          </p:nvGrpSpPr>
          <p:grpSpPr bwMode="auto">
            <a:xfrm>
              <a:off x="3687" y="2470"/>
              <a:ext cx="489" cy="192"/>
              <a:chOff x="3575" y="2550"/>
              <a:chExt cx="489" cy="192"/>
            </a:xfrm>
          </p:grpSpPr>
          <p:sp>
            <p:nvSpPr>
              <p:cNvPr id="14521" name="Rectangle 77"/>
              <p:cNvSpPr>
                <a:spLocks noChangeArrowheads="1"/>
              </p:cNvSpPr>
              <p:nvPr/>
            </p:nvSpPr>
            <p:spPr bwMode="auto">
              <a:xfrm>
                <a:off x="3575" y="2583"/>
                <a:ext cx="482" cy="123"/>
              </a:xfrm>
              <a:prstGeom prst="rect">
                <a:avLst/>
              </a:prstGeom>
              <a:solidFill>
                <a:srgbClr val="FFCC00"/>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22" name="Text Box 78"/>
              <p:cNvSpPr txBox="1">
                <a:spLocks noChangeArrowheads="1"/>
              </p:cNvSpPr>
              <p:nvPr/>
            </p:nvSpPr>
            <p:spPr bwMode="auto">
              <a:xfrm>
                <a:off x="3575" y="2550"/>
                <a:ext cx="489"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Ethernet</a:t>
                </a:r>
              </a:p>
            </p:txBody>
          </p:sp>
        </p:grpSp>
      </p:grpSp>
      <p:grpSp>
        <p:nvGrpSpPr>
          <p:cNvPr id="14352" name="Group 79"/>
          <p:cNvGrpSpPr>
            <a:grpSpLocks/>
          </p:cNvGrpSpPr>
          <p:nvPr/>
        </p:nvGrpSpPr>
        <p:grpSpPr bwMode="auto">
          <a:xfrm>
            <a:off x="2000250" y="3560763"/>
            <a:ext cx="4806950" cy="431800"/>
            <a:chOff x="1192" y="2615"/>
            <a:chExt cx="3028" cy="272"/>
          </a:xfrm>
        </p:grpSpPr>
        <p:grpSp>
          <p:nvGrpSpPr>
            <p:cNvPr id="14513" name="Group 80"/>
            <p:cNvGrpSpPr>
              <a:grpSpLocks/>
            </p:cNvGrpSpPr>
            <p:nvPr/>
          </p:nvGrpSpPr>
          <p:grpSpPr bwMode="auto">
            <a:xfrm>
              <a:off x="1192" y="2615"/>
              <a:ext cx="574" cy="272"/>
              <a:chOff x="1192" y="2695"/>
              <a:chExt cx="574" cy="272"/>
            </a:xfrm>
          </p:grpSpPr>
          <p:sp>
            <p:nvSpPr>
              <p:cNvPr id="14517" name="Rectangle 81"/>
              <p:cNvSpPr>
                <a:spLocks noChangeArrowheads="1"/>
              </p:cNvSpPr>
              <p:nvPr/>
            </p:nvSpPr>
            <p:spPr bwMode="auto">
              <a:xfrm>
                <a:off x="1235" y="2706"/>
                <a:ext cx="482" cy="240"/>
              </a:xfrm>
              <a:prstGeom prst="rect">
                <a:avLst/>
              </a:prstGeom>
              <a:solidFill>
                <a:srgbClr val="FFF533"/>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18" name="Text Box 82"/>
              <p:cNvSpPr txBox="1">
                <a:spLocks noChangeArrowheads="1"/>
              </p:cNvSpPr>
              <p:nvPr/>
            </p:nvSpPr>
            <p:spPr bwMode="auto">
              <a:xfrm>
                <a:off x="1192" y="2695"/>
                <a:ext cx="574" cy="272"/>
              </a:xfrm>
              <a:prstGeom prst="rect">
                <a:avLst/>
              </a:prstGeom>
              <a:noFill/>
              <a:ln w="12700">
                <a:noFill/>
                <a:miter lim="800000"/>
                <a:headEnd type="none" w="sm" len="sm"/>
                <a:tailEnd type="none" w="sm" len="sm"/>
              </a:ln>
            </p:spPr>
            <p:txBody>
              <a:bodyPr wrap="none">
                <a:spAutoFit/>
              </a:bodyPr>
              <a:lstStyle/>
              <a:p>
                <a:pPr algn="ctr" eaLnBrk="0" hangingPunct="0">
                  <a:lnSpc>
                    <a:spcPct val="80000"/>
                  </a:lnSpc>
                </a:pPr>
                <a:r>
                  <a:rPr lang="en-US" sz="1400">
                    <a:latin typeface="Arial Narrow" pitchFamily="34" charset="0"/>
                  </a:rPr>
                  <a:t>LLC/SNAP</a:t>
                </a:r>
              </a:p>
              <a:p>
                <a:pPr algn="ctr" eaLnBrk="0" hangingPunct="0">
                  <a:lnSpc>
                    <a:spcPct val="80000"/>
                  </a:lnSpc>
                </a:pPr>
                <a:r>
                  <a:rPr lang="en-US" sz="1400">
                    <a:latin typeface="Arial Narrow" pitchFamily="34" charset="0"/>
                  </a:rPr>
                  <a:t>(1483)</a:t>
                </a:r>
              </a:p>
            </p:txBody>
          </p:sp>
        </p:grpSp>
        <p:grpSp>
          <p:nvGrpSpPr>
            <p:cNvPr id="14514" name="Group 83"/>
            <p:cNvGrpSpPr>
              <a:grpSpLocks/>
            </p:cNvGrpSpPr>
            <p:nvPr/>
          </p:nvGrpSpPr>
          <p:grpSpPr bwMode="auto">
            <a:xfrm>
              <a:off x="3646" y="2615"/>
              <a:ext cx="574" cy="272"/>
              <a:chOff x="3534" y="2695"/>
              <a:chExt cx="574" cy="272"/>
            </a:xfrm>
          </p:grpSpPr>
          <p:sp>
            <p:nvSpPr>
              <p:cNvPr id="14515" name="Rectangle 84"/>
              <p:cNvSpPr>
                <a:spLocks noChangeArrowheads="1"/>
              </p:cNvSpPr>
              <p:nvPr/>
            </p:nvSpPr>
            <p:spPr bwMode="auto">
              <a:xfrm>
                <a:off x="3575" y="2706"/>
                <a:ext cx="482" cy="240"/>
              </a:xfrm>
              <a:prstGeom prst="rect">
                <a:avLst/>
              </a:prstGeom>
              <a:solidFill>
                <a:srgbClr val="FFF533"/>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16" name="Text Box 85"/>
              <p:cNvSpPr txBox="1">
                <a:spLocks noChangeArrowheads="1"/>
              </p:cNvSpPr>
              <p:nvPr/>
            </p:nvSpPr>
            <p:spPr bwMode="auto">
              <a:xfrm>
                <a:off x="3534" y="2695"/>
                <a:ext cx="574" cy="272"/>
              </a:xfrm>
              <a:prstGeom prst="rect">
                <a:avLst/>
              </a:prstGeom>
              <a:noFill/>
              <a:ln w="12700">
                <a:noFill/>
                <a:miter lim="800000"/>
                <a:headEnd type="none" w="sm" len="sm"/>
                <a:tailEnd type="none" w="sm" len="sm"/>
              </a:ln>
            </p:spPr>
            <p:txBody>
              <a:bodyPr wrap="none">
                <a:spAutoFit/>
              </a:bodyPr>
              <a:lstStyle/>
              <a:p>
                <a:pPr algn="ctr" eaLnBrk="0" hangingPunct="0">
                  <a:lnSpc>
                    <a:spcPct val="80000"/>
                  </a:lnSpc>
                </a:pPr>
                <a:r>
                  <a:rPr lang="en-US" sz="1400">
                    <a:latin typeface="Arial Narrow" pitchFamily="34" charset="0"/>
                  </a:rPr>
                  <a:t>LLC/SNAP</a:t>
                </a:r>
              </a:p>
              <a:p>
                <a:pPr algn="ctr" eaLnBrk="0" hangingPunct="0">
                  <a:lnSpc>
                    <a:spcPct val="80000"/>
                  </a:lnSpc>
                </a:pPr>
                <a:r>
                  <a:rPr lang="en-US" sz="1400">
                    <a:latin typeface="Arial Narrow" pitchFamily="34" charset="0"/>
                  </a:rPr>
                  <a:t>(1483)</a:t>
                </a:r>
              </a:p>
            </p:txBody>
          </p:sp>
        </p:grpSp>
      </p:grpSp>
      <p:sp>
        <p:nvSpPr>
          <p:cNvPr id="14353" name="Line 86"/>
          <p:cNvSpPr>
            <a:spLocks noChangeShapeType="1"/>
          </p:cNvSpPr>
          <p:nvPr/>
        </p:nvSpPr>
        <p:spPr bwMode="auto">
          <a:xfrm>
            <a:off x="2768600" y="4054475"/>
            <a:ext cx="3327400"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354" name="Line 87"/>
          <p:cNvSpPr>
            <a:spLocks noChangeShapeType="1"/>
          </p:cNvSpPr>
          <p:nvPr/>
        </p:nvSpPr>
        <p:spPr bwMode="auto">
          <a:xfrm>
            <a:off x="2622550" y="4262438"/>
            <a:ext cx="3352800"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55" name="Group 88"/>
          <p:cNvGrpSpPr>
            <a:grpSpLocks/>
          </p:cNvGrpSpPr>
          <p:nvPr/>
        </p:nvGrpSpPr>
        <p:grpSpPr bwMode="auto">
          <a:xfrm>
            <a:off x="2036763" y="4100513"/>
            <a:ext cx="4692650" cy="304800"/>
            <a:chOff x="1215" y="2955"/>
            <a:chExt cx="2956" cy="192"/>
          </a:xfrm>
        </p:grpSpPr>
        <p:grpSp>
          <p:nvGrpSpPr>
            <p:cNvPr id="14507" name="Group 89"/>
            <p:cNvGrpSpPr>
              <a:grpSpLocks/>
            </p:cNvGrpSpPr>
            <p:nvPr/>
          </p:nvGrpSpPr>
          <p:grpSpPr bwMode="auto">
            <a:xfrm>
              <a:off x="1215" y="2955"/>
              <a:ext cx="504" cy="192"/>
              <a:chOff x="1215" y="3035"/>
              <a:chExt cx="504" cy="192"/>
            </a:xfrm>
          </p:grpSpPr>
          <p:sp>
            <p:nvSpPr>
              <p:cNvPr id="14511" name="Rectangle 90"/>
              <p:cNvSpPr>
                <a:spLocks noChangeArrowheads="1"/>
              </p:cNvSpPr>
              <p:nvPr/>
            </p:nvSpPr>
            <p:spPr bwMode="auto">
              <a:xfrm>
                <a:off x="1235" y="3069"/>
                <a:ext cx="482" cy="123"/>
              </a:xfrm>
              <a:prstGeom prst="rect">
                <a:avLst/>
              </a:prstGeom>
              <a:solidFill>
                <a:srgbClr val="FFF19B"/>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12" name="Text Box 91"/>
              <p:cNvSpPr txBox="1">
                <a:spLocks noChangeArrowheads="1"/>
              </p:cNvSpPr>
              <p:nvPr/>
            </p:nvSpPr>
            <p:spPr bwMode="auto">
              <a:xfrm>
                <a:off x="1215" y="3035"/>
                <a:ext cx="504"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SAR</a:t>
                </a:r>
              </a:p>
            </p:txBody>
          </p:sp>
        </p:grpSp>
        <p:grpSp>
          <p:nvGrpSpPr>
            <p:cNvPr id="14508" name="Group 92"/>
            <p:cNvGrpSpPr>
              <a:grpSpLocks/>
            </p:cNvGrpSpPr>
            <p:nvPr/>
          </p:nvGrpSpPr>
          <p:grpSpPr bwMode="auto">
            <a:xfrm>
              <a:off x="3667" y="2955"/>
              <a:ext cx="504" cy="192"/>
              <a:chOff x="3555" y="3035"/>
              <a:chExt cx="504" cy="192"/>
            </a:xfrm>
          </p:grpSpPr>
          <p:sp>
            <p:nvSpPr>
              <p:cNvPr id="14509" name="Rectangle 93"/>
              <p:cNvSpPr>
                <a:spLocks noChangeArrowheads="1"/>
              </p:cNvSpPr>
              <p:nvPr/>
            </p:nvSpPr>
            <p:spPr bwMode="auto">
              <a:xfrm>
                <a:off x="3575" y="3069"/>
                <a:ext cx="482" cy="123"/>
              </a:xfrm>
              <a:prstGeom prst="rect">
                <a:avLst/>
              </a:prstGeom>
              <a:solidFill>
                <a:srgbClr val="FFF19B"/>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10" name="Text Box 94"/>
              <p:cNvSpPr txBox="1">
                <a:spLocks noChangeArrowheads="1"/>
              </p:cNvSpPr>
              <p:nvPr/>
            </p:nvSpPr>
            <p:spPr bwMode="auto">
              <a:xfrm>
                <a:off x="3555" y="3035"/>
                <a:ext cx="504"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SAR</a:t>
                </a:r>
              </a:p>
            </p:txBody>
          </p:sp>
        </p:grpSp>
      </p:grpSp>
      <p:grpSp>
        <p:nvGrpSpPr>
          <p:cNvPr id="14356" name="Group 95"/>
          <p:cNvGrpSpPr>
            <a:grpSpLocks/>
          </p:cNvGrpSpPr>
          <p:nvPr/>
        </p:nvGrpSpPr>
        <p:grpSpPr bwMode="auto">
          <a:xfrm>
            <a:off x="1993900" y="3903663"/>
            <a:ext cx="4799013" cy="311150"/>
            <a:chOff x="1188" y="2831"/>
            <a:chExt cx="3023" cy="196"/>
          </a:xfrm>
        </p:grpSpPr>
        <p:grpSp>
          <p:nvGrpSpPr>
            <p:cNvPr id="14501" name="Group 96"/>
            <p:cNvGrpSpPr>
              <a:grpSpLocks/>
            </p:cNvGrpSpPr>
            <p:nvPr/>
          </p:nvGrpSpPr>
          <p:grpSpPr bwMode="auto">
            <a:xfrm>
              <a:off x="1188" y="2835"/>
              <a:ext cx="583" cy="192"/>
              <a:chOff x="1188" y="2915"/>
              <a:chExt cx="583" cy="192"/>
            </a:xfrm>
          </p:grpSpPr>
          <p:sp>
            <p:nvSpPr>
              <p:cNvPr id="14505" name="Rectangle 97"/>
              <p:cNvSpPr>
                <a:spLocks noChangeArrowheads="1"/>
              </p:cNvSpPr>
              <p:nvPr/>
            </p:nvSpPr>
            <p:spPr bwMode="auto">
              <a:xfrm>
                <a:off x="1235" y="2946"/>
                <a:ext cx="482" cy="123"/>
              </a:xfrm>
              <a:prstGeom prst="rect">
                <a:avLst/>
              </a:prstGeom>
              <a:solidFill>
                <a:srgbClr val="FFF16B"/>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06" name="Text Box 98"/>
              <p:cNvSpPr txBox="1">
                <a:spLocks noChangeArrowheads="1"/>
              </p:cNvSpPr>
              <p:nvPr/>
            </p:nvSpPr>
            <p:spPr bwMode="auto">
              <a:xfrm>
                <a:off x="1188" y="2915"/>
                <a:ext cx="583"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AAL5</a:t>
                </a:r>
              </a:p>
            </p:txBody>
          </p:sp>
        </p:grpSp>
        <p:grpSp>
          <p:nvGrpSpPr>
            <p:cNvPr id="14502" name="Group 99"/>
            <p:cNvGrpSpPr>
              <a:grpSpLocks/>
            </p:cNvGrpSpPr>
            <p:nvPr/>
          </p:nvGrpSpPr>
          <p:grpSpPr bwMode="auto">
            <a:xfrm>
              <a:off x="3628" y="2831"/>
              <a:ext cx="583" cy="192"/>
              <a:chOff x="3516" y="2911"/>
              <a:chExt cx="583" cy="192"/>
            </a:xfrm>
          </p:grpSpPr>
          <p:sp>
            <p:nvSpPr>
              <p:cNvPr id="14503" name="Rectangle 100"/>
              <p:cNvSpPr>
                <a:spLocks noChangeArrowheads="1"/>
              </p:cNvSpPr>
              <p:nvPr/>
            </p:nvSpPr>
            <p:spPr bwMode="auto">
              <a:xfrm>
                <a:off x="3575" y="2946"/>
                <a:ext cx="482" cy="123"/>
              </a:xfrm>
              <a:prstGeom prst="rect">
                <a:avLst/>
              </a:prstGeom>
              <a:solidFill>
                <a:srgbClr val="FFF16B"/>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04" name="Text Box 101"/>
              <p:cNvSpPr txBox="1">
                <a:spLocks noChangeArrowheads="1"/>
              </p:cNvSpPr>
              <p:nvPr/>
            </p:nvSpPr>
            <p:spPr bwMode="auto">
              <a:xfrm>
                <a:off x="3516" y="2911"/>
                <a:ext cx="583"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AAL5</a:t>
                </a:r>
              </a:p>
            </p:txBody>
          </p:sp>
        </p:grpSp>
      </p:grpSp>
      <p:sp>
        <p:nvSpPr>
          <p:cNvPr id="14357" name="Line 102"/>
          <p:cNvSpPr>
            <a:spLocks noChangeShapeType="1"/>
          </p:cNvSpPr>
          <p:nvPr/>
        </p:nvSpPr>
        <p:spPr bwMode="auto">
          <a:xfrm>
            <a:off x="1030288" y="3273425"/>
            <a:ext cx="5033962"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58" name="Group 103"/>
          <p:cNvGrpSpPr>
            <a:grpSpLocks/>
          </p:cNvGrpSpPr>
          <p:nvPr/>
        </p:nvGrpSpPr>
        <p:grpSpPr bwMode="auto">
          <a:xfrm>
            <a:off x="385763" y="3135313"/>
            <a:ext cx="6340475" cy="311150"/>
            <a:chOff x="175" y="2427"/>
            <a:chExt cx="3994" cy="196"/>
          </a:xfrm>
        </p:grpSpPr>
        <p:grpSp>
          <p:nvGrpSpPr>
            <p:cNvPr id="14495" name="Group 104"/>
            <p:cNvGrpSpPr>
              <a:grpSpLocks/>
            </p:cNvGrpSpPr>
            <p:nvPr/>
          </p:nvGrpSpPr>
          <p:grpSpPr bwMode="auto">
            <a:xfrm>
              <a:off x="3687" y="2427"/>
              <a:ext cx="482" cy="192"/>
              <a:chOff x="3575" y="2427"/>
              <a:chExt cx="482" cy="192"/>
            </a:xfrm>
          </p:grpSpPr>
          <p:sp>
            <p:nvSpPr>
              <p:cNvPr id="14499" name="Rectangle 105"/>
              <p:cNvSpPr>
                <a:spLocks noChangeArrowheads="1"/>
              </p:cNvSpPr>
              <p:nvPr/>
            </p:nvSpPr>
            <p:spPr bwMode="auto">
              <a:xfrm>
                <a:off x="3575" y="2461"/>
                <a:ext cx="482" cy="123"/>
              </a:xfrm>
              <a:prstGeom prst="rect">
                <a:avLst/>
              </a:prstGeom>
              <a:solidFill>
                <a:srgbClr val="CC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500" name="Text Box 106"/>
              <p:cNvSpPr txBox="1">
                <a:spLocks noChangeArrowheads="1"/>
              </p:cNvSpPr>
              <p:nvPr/>
            </p:nvSpPr>
            <p:spPr bwMode="auto">
              <a:xfrm>
                <a:off x="3588" y="2427"/>
                <a:ext cx="436"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PPPoE</a:t>
                </a:r>
              </a:p>
            </p:txBody>
          </p:sp>
        </p:grpSp>
        <p:grpSp>
          <p:nvGrpSpPr>
            <p:cNvPr id="14496" name="Group 107"/>
            <p:cNvGrpSpPr>
              <a:grpSpLocks/>
            </p:cNvGrpSpPr>
            <p:nvPr/>
          </p:nvGrpSpPr>
          <p:grpSpPr bwMode="auto">
            <a:xfrm>
              <a:off x="175" y="2431"/>
              <a:ext cx="450" cy="192"/>
              <a:chOff x="175" y="2431"/>
              <a:chExt cx="450" cy="192"/>
            </a:xfrm>
          </p:grpSpPr>
          <p:sp>
            <p:nvSpPr>
              <p:cNvPr id="14497" name="Rectangle 108"/>
              <p:cNvSpPr>
                <a:spLocks noChangeArrowheads="1"/>
              </p:cNvSpPr>
              <p:nvPr/>
            </p:nvSpPr>
            <p:spPr bwMode="auto">
              <a:xfrm>
                <a:off x="175" y="2465"/>
                <a:ext cx="450" cy="123"/>
              </a:xfrm>
              <a:prstGeom prst="rect">
                <a:avLst/>
              </a:prstGeom>
              <a:solidFill>
                <a:srgbClr val="CC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98" name="Text Box 109"/>
              <p:cNvSpPr txBox="1">
                <a:spLocks noChangeArrowheads="1"/>
              </p:cNvSpPr>
              <p:nvPr/>
            </p:nvSpPr>
            <p:spPr bwMode="auto">
              <a:xfrm>
                <a:off x="188" y="2431"/>
                <a:ext cx="423"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PPPoE</a:t>
                </a:r>
              </a:p>
            </p:txBody>
          </p:sp>
        </p:grpSp>
      </p:grpSp>
      <p:sp>
        <p:nvSpPr>
          <p:cNvPr id="14359" name="Line 110"/>
          <p:cNvSpPr>
            <a:spLocks noChangeShapeType="1"/>
          </p:cNvSpPr>
          <p:nvPr/>
        </p:nvSpPr>
        <p:spPr bwMode="auto">
          <a:xfrm>
            <a:off x="1030288" y="3076575"/>
            <a:ext cx="5033962"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60" name="Group 111"/>
          <p:cNvGrpSpPr>
            <a:grpSpLocks/>
          </p:cNvGrpSpPr>
          <p:nvPr/>
        </p:nvGrpSpPr>
        <p:grpSpPr bwMode="auto">
          <a:xfrm>
            <a:off x="385763" y="2938463"/>
            <a:ext cx="6340475" cy="311150"/>
            <a:chOff x="175" y="2303"/>
            <a:chExt cx="3994" cy="196"/>
          </a:xfrm>
        </p:grpSpPr>
        <p:grpSp>
          <p:nvGrpSpPr>
            <p:cNvPr id="14489" name="Group 112"/>
            <p:cNvGrpSpPr>
              <a:grpSpLocks/>
            </p:cNvGrpSpPr>
            <p:nvPr/>
          </p:nvGrpSpPr>
          <p:grpSpPr bwMode="auto">
            <a:xfrm>
              <a:off x="3687" y="2303"/>
              <a:ext cx="482" cy="192"/>
              <a:chOff x="3575" y="2303"/>
              <a:chExt cx="482" cy="192"/>
            </a:xfrm>
          </p:grpSpPr>
          <p:sp>
            <p:nvSpPr>
              <p:cNvPr id="14493" name="Rectangle 113"/>
              <p:cNvSpPr>
                <a:spLocks noChangeArrowheads="1"/>
              </p:cNvSpPr>
              <p:nvPr/>
            </p:nvSpPr>
            <p:spPr bwMode="auto">
              <a:xfrm>
                <a:off x="3575" y="2337"/>
                <a:ext cx="482" cy="123"/>
              </a:xfrm>
              <a:prstGeom prst="rect">
                <a:avLst/>
              </a:prstGeom>
              <a:solidFill>
                <a:srgbClr val="66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94" name="Text Box 114"/>
              <p:cNvSpPr txBox="1">
                <a:spLocks noChangeArrowheads="1"/>
              </p:cNvSpPr>
              <p:nvPr/>
            </p:nvSpPr>
            <p:spPr bwMode="auto">
              <a:xfrm>
                <a:off x="3660" y="2303"/>
                <a:ext cx="312"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PPP</a:t>
                </a:r>
              </a:p>
            </p:txBody>
          </p:sp>
        </p:grpSp>
        <p:grpSp>
          <p:nvGrpSpPr>
            <p:cNvPr id="14490" name="Group 115"/>
            <p:cNvGrpSpPr>
              <a:grpSpLocks/>
            </p:cNvGrpSpPr>
            <p:nvPr/>
          </p:nvGrpSpPr>
          <p:grpSpPr bwMode="auto">
            <a:xfrm>
              <a:off x="175" y="2307"/>
              <a:ext cx="450" cy="192"/>
              <a:chOff x="175" y="2307"/>
              <a:chExt cx="450" cy="192"/>
            </a:xfrm>
          </p:grpSpPr>
          <p:sp>
            <p:nvSpPr>
              <p:cNvPr id="14491" name="Rectangle 116"/>
              <p:cNvSpPr>
                <a:spLocks noChangeArrowheads="1"/>
              </p:cNvSpPr>
              <p:nvPr/>
            </p:nvSpPr>
            <p:spPr bwMode="auto">
              <a:xfrm>
                <a:off x="175" y="2341"/>
                <a:ext cx="450" cy="123"/>
              </a:xfrm>
              <a:prstGeom prst="rect">
                <a:avLst/>
              </a:prstGeom>
              <a:solidFill>
                <a:srgbClr val="66FF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92" name="Text Box 117"/>
              <p:cNvSpPr txBox="1">
                <a:spLocks noChangeArrowheads="1"/>
              </p:cNvSpPr>
              <p:nvPr/>
            </p:nvSpPr>
            <p:spPr bwMode="auto">
              <a:xfrm>
                <a:off x="232" y="2307"/>
                <a:ext cx="336"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PPP</a:t>
                </a:r>
              </a:p>
            </p:txBody>
          </p:sp>
        </p:grpSp>
      </p:grpSp>
      <p:sp>
        <p:nvSpPr>
          <p:cNvPr id="14361" name="Line 118"/>
          <p:cNvSpPr>
            <a:spLocks noChangeShapeType="1"/>
          </p:cNvSpPr>
          <p:nvPr/>
        </p:nvSpPr>
        <p:spPr bwMode="auto">
          <a:xfrm>
            <a:off x="1030288" y="2892425"/>
            <a:ext cx="5033962"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62" name="Group 119"/>
          <p:cNvGrpSpPr>
            <a:grpSpLocks/>
          </p:cNvGrpSpPr>
          <p:nvPr/>
        </p:nvGrpSpPr>
        <p:grpSpPr bwMode="auto">
          <a:xfrm>
            <a:off x="385763" y="2741613"/>
            <a:ext cx="6340475" cy="311150"/>
            <a:chOff x="175" y="2179"/>
            <a:chExt cx="3994" cy="196"/>
          </a:xfrm>
        </p:grpSpPr>
        <p:grpSp>
          <p:nvGrpSpPr>
            <p:cNvPr id="14483" name="Group 120"/>
            <p:cNvGrpSpPr>
              <a:grpSpLocks/>
            </p:cNvGrpSpPr>
            <p:nvPr/>
          </p:nvGrpSpPr>
          <p:grpSpPr bwMode="auto">
            <a:xfrm>
              <a:off x="3687" y="2179"/>
              <a:ext cx="482" cy="192"/>
              <a:chOff x="3575" y="2179"/>
              <a:chExt cx="482" cy="192"/>
            </a:xfrm>
          </p:grpSpPr>
          <p:sp>
            <p:nvSpPr>
              <p:cNvPr id="14487" name="Rectangle 121"/>
              <p:cNvSpPr>
                <a:spLocks noChangeArrowheads="1"/>
              </p:cNvSpPr>
              <p:nvPr/>
            </p:nvSpPr>
            <p:spPr bwMode="auto">
              <a:xfrm>
                <a:off x="3575" y="2213"/>
                <a:ext cx="482" cy="123"/>
              </a:xfrm>
              <a:prstGeom prst="rect">
                <a:avLst/>
              </a:prstGeom>
              <a:solidFill>
                <a:srgbClr val="66CC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88" name="Text Box 122"/>
              <p:cNvSpPr txBox="1">
                <a:spLocks noChangeArrowheads="1"/>
              </p:cNvSpPr>
              <p:nvPr/>
            </p:nvSpPr>
            <p:spPr bwMode="auto">
              <a:xfrm>
                <a:off x="3656" y="2179"/>
                <a:ext cx="320"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IP</a:t>
                </a:r>
              </a:p>
            </p:txBody>
          </p:sp>
        </p:grpSp>
        <p:grpSp>
          <p:nvGrpSpPr>
            <p:cNvPr id="14484" name="Group 123"/>
            <p:cNvGrpSpPr>
              <a:grpSpLocks/>
            </p:cNvGrpSpPr>
            <p:nvPr/>
          </p:nvGrpSpPr>
          <p:grpSpPr bwMode="auto">
            <a:xfrm>
              <a:off x="175" y="2183"/>
              <a:ext cx="450" cy="192"/>
              <a:chOff x="175" y="2183"/>
              <a:chExt cx="450" cy="192"/>
            </a:xfrm>
          </p:grpSpPr>
          <p:sp>
            <p:nvSpPr>
              <p:cNvPr id="14485" name="Rectangle 124"/>
              <p:cNvSpPr>
                <a:spLocks noChangeArrowheads="1"/>
              </p:cNvSpPr>
              <p:nvPr/>
            </p:nvSpPr>
            <p:spPr bwMode="auto">
              <a:xfrm>
                <a:off x="175" y="2217"/>
                <a:ext cx="450" cy="123"/>
              </a:xfrm>
              <a:prstGeom prst="rect">
                <a:avLst/>
              </a:prstGeom>
              <a:solidFill>
                <a:srgbClr val="66CCFF"/>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86" name="Text Box 125"/>
              <p:cNvSpPr txBox="1">
                <a:spLocks noChangeArrowheads="1"/>
              </p:cNvSpPr>
              <p:nvPr/>
            </p:nvSpPr>
            <p:spPr bwMode="auto">
              <a:xfrm>
                <a:off x="251" y="2183"/>
                <a:ext cx="298"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IP</a:t>
                </a:r>
              </a:p>
            </p:txBody>
          </p:sp>
        </p:grpSp>
      </p:grpSp>
      <p:sp>
        <p:nvSpPr>
          <p:cNvPr id="14363" name="Line 126"/>
          <p:cNvSpPr>
            <a:spLocks noChangeShapeType="1"/>
          </p:cNvSpPr>
          <p:nvPr/>
        </p:nvSpPr>
        <p:spPr bwMode="auto">
          <a:xfrm>
            <a:off x="7210425" y="3094038"/>
            <a:ext cx="763588"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64" name="Group 127"/>
          <p:cNvGrpSpPr>
            <a:grpSpLocks/>
          </p:cNvGrpSpPr>
          <p:nvPr/>
        </p:nvGrpSpPr>
        <p:grpSpPr bwMode="auto">
          <a:xfrm>
            <a:off x="6719888" y="2797175"/>
            <a:ext cx="1900237" cy="590550"/>
            <a:chOff x="4165" y="2134"/>
            <a:chExt cx="1197" cy="372"/>
          </a:xfrm>
        </p:grpSpPr>
        <p:grpSp>
          <p:nvGrpSpPr>
            <p:cNvPr id="14477" name="Group 128"/>
            <p:cNvGrpSpPr>
              <a:grpSpLocks/>
            </p:cNvGrpSpPr>
            <p:nvPr/>
          </p:nvGrpSpPr>
          <p:grpSpPr bwMode="auto">
            <a:xfrm>
              <a:off x="4165" y="2134"/>
              <a:ext cx="370" cy="372"/>
              <a:chOff x="4053" y="2214"/>
              <a:chExt cx="370" cy="372"/>
            </a:xfrm>
          </p:grpSpPr>
          <p:sp>
            <p:nvSpPr>
              <p:cNvPr id="14481" name="Rectangle 129"/>
              <p:cNvSpPr>
                <a:spLocks noChangeArrowheads="1"/>
              </p:cNvSpPr>
              <p:nvPr/>
            </p:nvSpPr>
            <p:spPr bwMode="auto">
              <a:xfrm>
                <a:off x="4053" y="2214"/>
                <a:ext cx="370" cy="372"/>
              </a:xfrm>
              <a:prstGeom prst="rect">
                <a:avLst/>
              </a:prstGeom>
              <a:gradFill rotWithShape="0">
                <a:gsLst>
                  <a:gs pos="0">
                    <a:srgbClr val="66CCFF"/>
                  </a:gs>
                  <a:gs pos="100000">
                    <a:srgbClr val="CCFFFF"/>
                  </a:gs>
                </a:gsLst>
                <a:lin ang="5400000" scaled="1"/>
              </a:gra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82" name="Text Box 130"/>
              <p:cNvSpPr txBox="1">
                <a:spLocks noChangeArrowheads="1"/>
              </p:cNvSpPr>
              <p:nvPr/>
            </p:nvSpPr>
            <p:spPr bwMode="auto">
              <a:xfrm>
                <a:off x="4134" y="2303"/>
                <a:ext cx="203"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IP</a:t>
                </a:r>
              </a:p>
            </p:txBody>
          </p:sp>
        </p:grpSp>
        <p:grpSp>
          <p:nvGrpSpPr>
            <p:cNvPr id="14478" name="Group 131"/>
            <p:cNvGrpSpPr>
              <a:grpSpLocks/>
            </p:cNvGrpSpPr>
            <p:nvPr/>
          </p:nvGrpSpPr>
          <p:grpSpPr bwMode="auto">
            <a:xfrm>
              <a:off x="4917" y="2134"/>
              <a:ext cx="445" cy="372"/>
              <a:chOff x="4755" y="2214"/>
              <a:chExt cx="445" cy="372"/>
            </a:xfrm>
          </p:grpSpPr>
          <p:sp>
            <p:nvSpPr>
              <p:cNvPr id="14479" name="Rectangle 132"/>
              <p:cNvSpPr>
                <a:spLocks noChangeArrowheads="1"/>
              </p:cNvSpPr>
              <p:nvPr/>
            </p:nvSpPr>
            <p:spPr bwMode="auto">
              <a:xfrm>
                <a:off x="4755" y="2214"/>
                <a:ext cx="445" cy="372"/>
              </a:xfrm>
              <a:prstGeom prst="rect">
                <a:avLst/>
              </a:prstGeom>
              <a:gradFill rotWithShape="0">
                <a:gsLst>
                  <a:gs pos="0">
                    <a:srgbClr val="66CCFF"/>
                  </a:gs>
                  <a:gs pos="100000">
                    <a:srgbClr val="CCFFFF"/>
                  </a:gs>
                </a:gsLst>
                <a:lin ang="5400000" scaled="1"/>
              </a:gra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80" name="Text Box 133"/>
              <p:cNvSpPr txBox="1">
                <a:spLocks noChangeArrowheads="1"/>
              </p:cNvSpPr>
              <p:nvPr/>
            </p:nvSpPr>
            <p:spPr bwMode="auto">
              <a:xfrm>
                <a:off x="4875" y="2297"/>
                <a:ext cx="203"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IP</a:t>
                </a:r>
              </a:p>
            </p:txBody>
          </p:sp>
        </p:grpSp>
      </p:grpSp>
      <p:sp>
        <p:nvSpPr>
          <p:cNvPr id="14365" name="Line 134"/>
          <p:cNvSpPr>
            <a:spLocks noChangeShapeType="1"/>
          </p:cNvSpPr>
          <p:nvPr/>
        </p:nvSpPr>
        <p:spPr bwMode="auto">
          <a:xfrm>
            <a:off x="2622550" y="4425950"/>
            <a:ext cx="3352800"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66" name="Group 135"/>
          <p:cNvGrpSpPr>
            <a:grpSpLocks/>
          </p:cNvGrpSpPr>
          <p:nvPr/>
        </p:nvGrpSpPr>
        <p:grpSpPr bwMode="auto">
          <a:xfrm>
            <a:off x="2055813" y="4291013"/>
            <a:ext cx="4694237" cy="304800"/>
            <a:chOff x="1227" y="3075"/>
            <a:chExt cx="2957" cy="192"/>
          </a:xfrm>
        </p:grpSpPr>
        <p:grpSp>
          <p:nvGrpSpPr>
            <p:cNvPr id="14465" name="Group 136"/>
            <p:cNvGrpSpPr>
              <a:grpSpLocks/>
            </p:cNvGrpSpPr>
            <p:nvPr/>
          </p:nvGrpSpPr>
          <p:grpSpPr bwMode="auto">
            <a:xfrm>
              <a:off x="1227" y="3075"/>
              <a:ext cx="505" cy="192"/>
              <a:chOff x="1227" y="3155"/>
              <a:chExt cx="505" cy="192"/>
            </a:xfrm>
          </p:grpSpPr>
          <p:sp>
            <p:nvSpPr>
              <p:cNvPr id="14475" name="Rectangle 137"/>
              <p:cNvSpPr>
                <a:spLocks noChangeArrowheads="1"/>
              </p:cNvSpPr>
              <p:nvPr/>
            </p:nvSpPr>
            <p:spPr bwMode="auto">
              <a:xfrm>
                <a:off x="1235" y="3192"/>
                <a:ext cx="482" cy="120"/>
              </a:xfrm>
              <a:prstGeom prst="rect">
                <a:avLst/>
              </a:prstGeom>
              <a:solidFill>
                <a:srgbClr val="FFFFCC"/>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76" name="Text Box 138"/>
              <p:cNvSpPr txBox="1">
                <a:spLocks noChangeArrowheads="1"/>
              </p:cNvSpPr>
              <p:nvPr/>
            </p:nvSpPr>
            <p:spPr bwMode="auto">
              <a:xfrm>
                <a:off x="1227" y="3155"/>
                <a:ext cx="505"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ATM</a:t>
                </a:r>
              </a:p>
            </p:txBody>
          </p:sp>
        </p:grpSp>
        <p:grpSp>
          <p:nvGrpSpPr>
            <p:cNvPr id="14466" name="Group 139"/>
            <p:cNvGrpSpPr>
              <a:grpSpLocks/>
            </p:cNvGrpSpPr>
            <p:nvPr/>
          </p:nvGrpSpPr>
          <p:grpSpPr bwMode="auto">
            <a:xfrm>
              <a:off x="3679" y="3075"/>
              <a:ext cx="505" cy="192"/>
              <a:chOff x="3567" y="3155"/>
              <a:chExt cx="505" cy="192"/>
            </a:xfrm>
          </p:grpSpPr>
          <p:sp>
            <p:nvSpPr>
              <p:cNvPr id="14473" name="Rectangle 140"/>
              <p:cNvSpPr>
                <a:spLocks noChangeArrowheads="1"/>
              </p:cNvSpPr>
              <p:nvPr/>
            </p:nvSpPr>
            <p:spPr bwMode="auto">
              <a:xfrm>
                <a:off x="3575" y="3192"/>
                <a:ext cx="482" cy="120"/>
              </a:xfrm>
              <a:prstGeom prst="rect">
                <a:avLst/>
              </a:prstGeom>
              <a:solidFill>
                <a:srgbClr val="FFFFCC"/>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74" name="Text Box 141"/>
              <p:cNvSpPr txBox="1">
                <a:spLocks noChangeArrowheads="1"/>
              </p:cNvSpPr>
              <p:nvPr/>
            </p:nvSpPr>
            <p:spPr bwMode="auto">
              <a:xfrm>
                <a:off x="3567" y="3155"/>
                <a:ext cx="505"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ATM</a:t>
                </a:r>
              </a:p>
            </p:txBody>
          </p:sp>
        </p:grpSp>
        <p:grpSp>
          <p:nvGrpSpPr>
            <p:cNvPr id="14467" name="Group 142"/>
            <p:cNvGrpSpPr>
              <a:grpSpLocks/>
            </p:cNvGrpSpPr>
            <p:nvPr/>
          </p:nvGrpSpPr>
          <p:grpSpPr bwMode="auto">
            <a:xfrm>
              <a:off x="2253" y="3075"/>
              <a:ext cx="397" cy="192"/>
              <a:chOff x="1227" y="3155"/>
              <a:chExt cx="505" cy="192"/>
            </a:xfrm>
          </p:grpSpPr>
          <p:sp>
            <p:nvSpPr>
              <p:cNvPr id="14471" name="Rectangle 143"/>
              <p:cNvSpPr>
                <a:spLocks noChangeArrowheads="1"/>
              </p:cNvSpPr>
              <p:nvPr/>
            </p:nvSpPr>
            <p:spPr bwMode="auto">
              <a:xfrm>
                <a:off x="1235" y="3192"/>
                <a:ext cx="482" cy="120"/>
              </a:xfrm>
              <a:prstGeom prst="rect">
                <a:avLst/>
              </a:prstGeom>
              <a:solidFill>
                <a:srgbClr val="FFFFCC"/>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72" name="Text Box 144"/>
              <p:cNvSpPr txBox="1">
                <a:spLocks noChangeArrowheads="1"/>
              </p:cNvSpPr>
              <p:nvPr/>
            </p:nvSpPr>
            <p:spPr bwMode="auto">
              <a:xfrm>
                <a:off x="1227" y="3155"/>
                <a:ext cx="505"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ATM</a:t>
                </a:r>
              </a:p>
            </p:txBody>
          </p:sp>
        </p:grpSp>
        <p:grpSp>
          <p:nvGrpSpPr>
            <p:cNvPr id="14468" name="Group 145"/>
            <p:cNvGrpSpPr>
              <a:grpSpLocks/>
            </p:cNvGrpSpPr>
            <p:nvPr/>
          </p:nvGrpSpPr>
          <p:grpSpPr bwMode="auto">
            <a:xfrm>
              <a:off x="2917" y="3075"/>
              <a:ext cx="397" cy="192"/>
              <a:chOff x="1227" y="3155"/>
              <a:chExt cx="505" cy="192"/>
            </a:xfrm>
          </p:grpSpPr>
          <p:sp>
            <p:nvSpPr>
              <p:cNvPr id="14469" name="Rectangle 146"/>
              <p:cNvSpPr>
                <a:spLocks noChangeArrowheads="1"/>
              </p:cNvSpPr>
              <p:nvPr/>
            </p:nvSpPr>
            <p:spPr bwMode="auto">
              <a:xfrm>
                <a:off x="1235" y="3192"/>
                <a:ext cx="482" cy="120"/>
              </a:xfrm>
              <a:prstGeom prst="rect">
                <a:avLst/>
              </a:prstGeom>
              <a:solidFill>
                <a:srgbClr val="FFFFCC"/>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70" name="Text Box 147"/>
              <p:cNvSpPr txBox="1">
                <a:spLocks noChangeArrowheads="1"/>
              </p:cNvSpPr>
              <p:nvPr/>
            </p:nvSpPr>
            <p:spPr bwMode="auto">
              <a:xfrm>
                <a:off x="1227" y="3155"/>
                <a:ext cx="505" cy="192"/>
              </a:xfrm>
              <a:prstGeom prst="rect">
                <a:avLst/>
              </a:prstGeom>
              <a:noFill/>
              <a:ln w="12700">
                <a:noFill/>
                <a:miter lim="800000"/>
                <a:headEnd type="none" w="sm" len="sm"/>
                <a:tailEnd type="none" w="sm" len="sm"/>
              </a:ln>
            </p:spPr>
            <p:txBody>
              <a:bodyPr>
                <a:spAutoFit/>
              </a:bodyPr>
              <a:lstStyle/>
              <a:p>
                <a:pPr algn="ctr" eaLnBrk="0" hangingPunct="0"/>
                <a:r>
                  <a:rPr lang="en-US" sz="1400">
                    <a:latin typeface="Arial Narrow" pitchFamily="34" charset="0"/>
                  </a:rPr>
                  <a:t>ATM</a:t>
                </a:r>
              </a:p>
            </p:txBody>
          </p:sp>
        </p:grpSp>
      </p:grpSp>
      <p:grpSp>
        <p:nvGrpSpPr>
          <p:cNvPr id="14367" name="Group 148"/>
          <p:cNvGrpSpPr>
            <a:grpSpLocks/>
          </p:cNvGrpSpPr>
          <p:nvPr/>
        </p:nvGrpSpPr>
        <p:grpSpPr bwMode="auto">
          <a:xfrm>
            <a:off x="387350" y="2039938"/>
            <a:ext cx="8235950" cy="381000"/>
            <a:chOff x="176" y="1657"/>
            <a:chExt cx="5188" cy="240"/>
          </a:xfrm>
        </p:grpSpPr>
        <p:grpSp>
          <p:nvGrpSpPr>
            <p:cNvPr id="14459" name="Group 149"/>
            <p:cNvGrpSpPr>
              <a:grpSpLocks/>
            </p:cNvGrpSpPr>
            <p:nvPr/>
          </p:nvGrpSpPr>
          <p:grpSpPr bwMode="auto">
            <a:xfrm>
              <a:off x="176" y="1657"/>
              <a:ext cx="336" cy="240"/>
              <a:chOff x="176" y="1737"/>
              <a:chExt cx="336" cy="240"/>
            </a:xfrm>
          </p:grpSpPr>
          <p:sp>
            <p:nvSpPr>
              <p:cNvPr id="14463" name="Rectangle 150"/>
              <p:cNvSpPr>
                <a:spLocks noChangeArrowheads="1"/>
              </p:cNvSpPr>
              <p:nvPr/>
            </p:nvSpPr>
            <p:spPr bwMode="auto">
              <a:xfrm>
                <a:off x="176" y="1737"/>
                <a:ext cx="336" cy="240"/>
              </a:xfrm>
              <a:prstGeom prst="rect">
                <a:avLst/>
              </a:prstGeom>
              <a:solidFill>
                <a:srgbClr val="99FF99"/>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64" name="Text Box 151"/>
              <p:cNvSpPr txBox="1">
                <a:spLocks noChangeArrowheads="1"/>
              </p:cNvSpPr>
              <p:nvPr/>
            </p:nvSpPr>
            <p:spPr bwMode="auto">
              <a:xfrm>
                <a:off x="195" y="1761"/>
                <a:ext cx="299"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PPP</a:t>
                </a:r>
              </a:p>
            </p:txBody>
          </p:sp>
        </p:grpSp>
        <p:grpSp>
          <p:nvGrpSpPr>
            <p:cNvPr id="14460" name="Group 152"/>
            <p:cNvGrpSpPr>
              <a:grpSpLocks/>
            </p:cNvGrpSpPr>
            <p:nvPr/>
          </p:nvGrpSpPr>
          <p:grpSpPr bwMode="auto">
            <a:xfrm>
              <a:off x="5028" y="1657"/>
              <a:ext cx="336" cy="240"/>
              <a:chOff x="176" y="1737"/>
              <a:chExt cx="336" cy="240"/>
            </a:xfrm>
          </p:grpSpPr>
          <p:sp>
            <p:nvSpPr>
              <p:cNvPr id="14461" name="Rectangle 153"/>
              <p:cNvSpPr>
                <a:spLocks noChangeArrowheads="1"/>
              </p:cNvSpPr>
              <p:nvPr/>
            </p:nvSpPr>
            <p:spPr bwMode="auto">
              <a:xfrm>
                <a:off x="176" y="1737"/>
                <a:ext cx="336" cy="240"/>
              </a:xfrm>
              <a:prstGeom prst="rect">
                <a:avLst/>
              </a:prstGeom>
              <a:solidFill>
                <a:srgbClr val="99FF99"/>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62" name="Text Box 154"/>
              <p:cNvSpPr txBox="1">
                <a:spLocks noChangeArrowheads="1"/>
              </p:cNvSpPr>
              <p:nvPr/>
            </p:nvSpPr>
            <p:spPr bwMode="auto">
              <a:xfrm>
                <a:off x="195" y="1761"/>
                <a:ext cx="299"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PPP</a:t>
                </a:r>
              </a:p>
            </p:txBody>
          </p:sp>
        </p:grpSp>
      </p:grpSp>
      <p:grpSp>
        <p:nvGrpSpPr>
          <p:cNvPr id="14368" name="Group 155"/>
          <p:cNvGrpSpPr>
            <a:grpSpLocks/>
          </p:cNvGrpSpPr>
          <p:nvPr/>
        </p:nvGrpSpPr>
        <p:grpSpPr bwMode="auto">
          <a:xfrm>
            <a:off x="387350" y="2420938"/>
            <a:ext cx="8235950" cy="381000"/>
            <a:chOff x="176" y="1897"/>
            <a:chExt cx="5188" cy="240"/>
          </a:xfrm>
        </p:grpSpPr>
        <p:grpSp>
          <p:nvGrpSpPr>
            <p:cNvPr id="14453" name="Group 156"/>
            <p:cNvGrpSpPr>
              <a:grpSpLocks/>
            </p:cNvGrpSpPr>
            <p:nvPr/>
          </p:nvGrpSpPr>
          <p:grpSpPr bwMode="auto">
            <a:xfrm>
              <a:off x="176" y="1897"/>
              <a:ext cx="336" cy="240"/>
              <a:chOff x="176" y="1977"/>
              <a:chExt cx="336" cy="240"/>
            </a:xfrm>
          </p:grpSpPr>
          <p:sp>
            <p:nvSpPr>
              <p:cNvPr id="14457" name="Rectangle 157"/>
              <p:cNvSpPr>
                <a:spLocks noChangeArrowheads="1"/>
              </p:cNvSpPr>
              <p:nvPr/>
            </p:nvSpPr>
            <p:spPr bwMode="auto">
              <a:xfrm>
                <a:off x="176" y="1977"/>
                <a:ext cx="336" cy="240"/>
              </a:xfrm>
              <a:prstGeom prst="rect">
                <a:avLst/>
              </a:prstGeom>
              <a:solidFill>
                <a:srgbClr val="CCFFCC"/>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58" name="Text Box 158"/>
              <p:cNvSpPr txBox="1">
                <a:spLocks noChangeArrowheads="1"/>
              </p:cNvSpPr>
              <p:nvPr/>
            </p:nvSpPr>
            <p:spPr bwMode="auto">
              <a:xfrm>
                <a:off x="187" y="2005"/>
                <a:ext cx="314"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GRE</a:t>
                </a:r>
              </a:p>
            </p:txBody>
          </p:sp>
        </p:grpSp>
        <p:grpSp>
          <p:nvGrpSpPr>
            <p:cNvPr id="14454" name="Group 159"/>
            <p:cNvGrpSpPr>
              <a:grpSpLocks/>
            </p:cNvGrpSpPr>
            <p:nvPr/>
          </p:nvGrpSpPr>
          <p:grpSpPr bwMode="auto">
            <a:xfrm>
              <a:off x="5028" y="1897"/>
              <a:ext cx="336" cy="240"/>
              <a:chOff x="176" y="1977"/>
              <a:chExt cx="336" cy="240"/>
            </a:xfrm>
          </p:grpSpPr>
          <p:sp>
            <p:nvSpPr>
              <p:cNvPr id="14455" name="Rectangle 160"/>
              <p:cNvSpPr>
                <a:spLocks noChangeArrowheads="1"/>
              </p:cNvSpPr>
              <p:nvPr/>
            </p:nvSpPr>
            <p:spPr bwMode="auto">
              <a:xfrm>
                <a:off x="176" y="1977"/>
                <a:ext cx="336" cy="240"/>
              </a:xfrm>
              <a:prstGeom prst="rect">
                <a:avLst/>
              </a:prstGeom>
              <a:solidFill>
                <a:srgbClr val="CCFFCC"/>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56" name="Text Box 161"/>
              <p:cNvSpPr txBox="1">
                <a:spLocks noChangeArrowheads="1"/>
              </p:cNvSpPr>
              <p:nvPr/>
            </p:nvSpPr>
            <p:spPr bwMode="auto">
              <a:xfrm>
                <a:off x="187" y="2005"/>
                <a:ext cx="314"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GRE</a:t>
                </a:r>
              </a:p>
            </p:txBody>
          </p:sp>
        </p:grpSp>
      </p:grpSp>
      <p:grpSp>
        <p:nvGrpSpPr>
          <p:cNvPr id="14369" name="Group 162"/>
          <p:cNvGrpSpPr>
            <a:grpSpLocks/>
          </p:cNvGrpSpPr>
          <p:nvPr/>
        </p:nvGrpSpPr>
        <p:grpSpPr bwMode="auto">
          <a:xfrm>
            <a:off x="387350" y="1658938"/>
            <a:ext cx="8235950" cy="381000"/>
            <a:chOff x="176" y="1417"/>
            <a:chExt cx="5188" cy="240"/>
          </a:xfrm>
        </p:grpSpPr>
        <p:grpSp>
          <p:nvGrpSpPr>
            <p:cNvPr id="14447" name="Group 163"/>
            <p:cNvGrpSpPr>
              <a:grpSpLocks/>
            </p:cNvGrpSpPr>
            <p:nvPr/>
          </p:nvGrpSpPr>
          <p:grpSpPr bwMode="auto">
            <a:xfrm>
              <a:off x="176" y="1417"/>
              <a:ext cx="336" cy="240"/>
              <a:chOff x="176" y="1497"/>
              <a:chExt cx="336" cy="240"/>
            </a:xfrm>
          </p:grpSpPr>
          <p:sp>
            <p:nvSpPr>
              <p:cNvPr id="14451" name="Rectangle 164"/>
              <p:cNvSpPr>
                <a:spLocks noChangeArrowheads="1"/>
              </p:cNvSpPr>
              <p:nvPr/>
            </p:nvSpPr>
            <p:spPr bwMode="auto">
              <a:xfrm>
                <a:off x="176" y="1497"/>
                <a:ext cx="336" cy="240"/>
              </a:xfrm>
              <a:prstGeom prst="rect">
                <a:avLst/>
              </a:prstGeom>
              <a:solidFill>
                <a:srgbClr val="33CC33"/>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52" name="Text Box 165"/>
              <p:cNvSpPr txBox="1">
                <a:spLocks noChangeArrowheads="1"/>
              </p:cNvSpPr>
              <p:nvPr/>
            </p:nvSpPr>
            <p:spPr bwMode="auto">
              <a:xfrm>
                <a:off x="250" y="1524"/>
                <a:ext cx="203"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IP</a:t>
                </a:r>
              </a:p>
            </p:txBody>
          </p:sp>
        </p:grpSp>
        <p:grpSp>
          <p:nvGrpSpPr>
            <p:cNvPr id="14448" name="Group 166"/>
            <p:cNvGrpSpPr>
              <a:grpSpLocks/>
            </p:cNvGrpSpPr>
            <p:nvPr/>
          </p:nvGrpSpPr>
          <p:grpSpPr bwMode="auto">
            <a:xfrm>
              <a:off x="5028" y="1417"/>
              <a:ext cx="336" cy="240"/>
              <a:chOff x="176" y="1497"/>
              <a:chExt cx="336" cy="240"/>
            </a:xfrm>
          </p:grpSpPr>
          <p:sp>
            <p:nvSpPr>
              <p:cNvPr id="14449" name="Rectangle 167"/>
              <p:cNvSpPr>
                <a:spLocks noChangeArrowheads="1"/>
              </p:cNvSpPr>
              <p:nvPr/>
            </p:nvSpPr>
            <p:spPr bwMode="auto">
              <a:xfrm>
                <a:off x="176" y="1497"/>
                <a:ext cx="336" cy="240"/>
              </a:xfrm>
              <a:prstGeom prst="rect">
                <a:avLst/>
              </a:prstGeom>
              <a:solidFill>
                <a:srgbClr val="33CC33"/>
              </a:soli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50" name="Text Box 168"/>
              <p:cNvSpPr txBox="1">
                <a:spLocks noChangeArrowheads="1"/>
              </p:cNvSpPr>
              <p:nvPr/>
            </p:nvSpPr>
            <p:spPr bwMode="auto">
              <a:xfrm>
                <a:off x="250" y="1524"/>
                <a:ext cx="203"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IP</a:t>
                </a:r>
              </a:p>
            </p:txBody>
          </p:sp>
        </p:grpSp>
      </p:grpSp>
      <p:sp>
        <p:nvSpPr>
          <p:cNvPr id="14370" name="Line 169"/>
          <p:cNvSpPr>
            <a:spLocks noChangeShapeType="1"/>
          </p:cNvSpPr>
          <p:nvPr/>
        </p:nvSpPr>
        <p:spPr bwMode="auto">
          <a:xfrm>
            <a:off x="1039813" y="2254250"/>
            <a:ext cx="6916737" cy="0"/>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371" name="Group 170"/>
          <p:cNvGrpSpPr>
            <a:grpSpLocks/>
          </p:cNvGrpSpPr>
          <p:nvPr/>
        </p:nvGrpSpPr>
        <p:grpSpPr bwMode="auto">
          <a:xfrm>
            <a:off x="871538" y="1657350"/>
            <a:ext cx="7292975" cy="1143000"/>
            <a:chOff x="481" y="1423"/>
            <a:chExt cx="4594" cy="720"/>
          </a:xfrm>
        </p:grpSpPr>
        <p:grpSp>
          <p:nvGrpSpPr>
            <p:cNvPr id="14441" name="Group 171"/>
            <p:cNvGrpSpPr>
              <a:grpSpLocks/>
            </p:cNvGrpSpPr>
            <p:nvPr/>
          </p:nvGrpSpPr>
          <p:grpSpPr bwMode="auto">
            <a:xfrm>
              <a:off x="481" y="1423"/>
              <a:ext cx="192" cy="720"/>
              <a:chOff x="481" y="1503"/>
              <a:chExt cx="192" cy="720"/>
            </a:xfrm>
          </p:grpSpPr>
          <p:sp>
            <p:nvSpPr>
              <p:cNvPr id="14445" name="Rectangle 172"/>
              <p:cNvSpPr>
                <a:spLocks noChangeArrowheads="1"/>
              </p:cNvSpPr>
              <p:nvPr/>
            </p:nvSpPr>
            <p:spPr bwMode="auto">
              <a:xfrm>
                <a:off x="512" y="1503"/>
                <a:ext cx="112" cy="720"/>
              </a:xfrm>
              <a:prstGeom prst="rect">
                <a:avLst/>
              </a:prstGeom>
              <a:gradFill rotWithShape="0">
                <a:gsLst>
                  <a:gs pos="0">
                    <a:srgbClr val="33CC33"/>
                  </a:gs>
                  <a:gs pos="100000">
                    <a:srgbClr val="CCFFCC"/>
                  </a:gs>
                </a:gsLst>
                <a:lin ang="5400000" scaled="1"/>
              </a:gradFill>
              <a:ln w="12700">
                <a:solidFill>
                  <a:schemeClr val="tx2"/>
                </a:solidFill>
                <a:miter lim="800000"/>
                <a:headEnd type="none" w="sm" len="sm"/>
                <a:tailEnd type="none" w="sm" len="sm"/>
              </a:ln>
            </p:spPr>
            <p:txBody>
              <a:bodyPr wrap="none" anchor="ctr"/>
              <a:lstStyle/>
              <a:p>
                <a:pPr algn="ctr"/>
                <a:endParaRPr lang="it-IT" sz="2400" b="0">
                  <a:latin typeface="Times New Roman" pitchFamily="18" charset="0"/>
                </a:endParaRPr>
              </a:p>
            </p:txBody>
          </p:sp>
          <p:sp>
            <p:nvSpPr>
              <p:cNvPr id="14446" name="Text Box 173"/>
              <p:cNvSpPr txBox="1">
                <a:spLocks noChangeArrowheads="1"/>
              </p:cNvSpPr>
              <p:nvPr/>
            </p:nvSpPr>
            <p:spPr bwMode="auto">
              <a:xfrm rot="-5400000">
                <a:off x="399" y="1780"/>
                <a:ext cx="355" cy="192"/>
              </a:xfrm>
              <a:prstGeom prst="rect">
                <a:avLst/>
              </a:prstGeom>
              <a:noFill/>
              <a:ln w="12700">
                <a:noFill/>
                <a:miter lim="800000"/>
                <a:headEnd type="none" w="sm" len="sm"/>
                <a:tailEnd type="none" w="sm" len="sm"/>
              </a:ln>
            </p:spPr>
            <p:txBody>
              <a:bodyPr wrap="none">
                <a:spAutoFit/>
              </a:bodyPr>
              <a:lstStyle/>
              <a:p>
                <a:pPr eaLnBrk="0" hangingPunct="0"/>
                <a:r>
                  <a:rPr lang="en-US" sz="1400">
                    <a:latin typeface="Arial Narrow" pitchFamily="34" charset="0"/>
                  </a:rPr>
                  <a:t>PPTP</a:t>
                </a:r>
              </a:p>
            </p:txBody>
          </p:sp>
        </p:grpSp>
        <p:grpSp>
          <p:nvGrpSpPr>
            <p:cNvPr id="14442" name="Group 174"/>
            <p:cNvGrpSpPr>
              <a:grpSpLocks/>
            </p:cNvGrpSpPr>
            <p:nvPr/>
          </p:nvGrpSpPr>
          <p:grpSpPr bwMode="auto">
            <a:xfrm>
              <a:off x="4883" y="1423"/>
              <a:ext cx="192" cy="720"/>
              <a:chOff x="481" y="1503"/>
              <a:chExt cx="192" cy="720"/>
            </a:xfrm>
          </p:grpSpPr>
          <p:sp>
            <p:nvSpPr>
              <p:cNvPr id="14443" name="Rectangle 175"/>
              <p:cNvSpPr>
                <a:spLocks noChangeArrowheads="1"/>
              </p:cNvSpPr>
              <p:nvPr/>
            </p:nvSpPr>
            <p:spPr bwMode="auto">
              <a:xfrm>
                <a:off x="512" y="1503"/>
                <a:ext cx="112" cy="720"/>
              </a:xfrm>
              <a:prstGeom prst="rect">
                <a:avLst/>
              </a:prstGeom>
              <a:gradFill rotWithShape="0">
                <a:gsLst>
                  <a:gs pos="0">
                    <a:srgbClr val="33CC33"/>
                  </a:gs>
                  <a:gs pos="100000">
                    <a:srgbClr val="CCFFCC"/>
                  </a:gs>
                </a:gsLst>
                <a:lin ang="5400000" scaled="1"/>
              </a:gradFill>
              <a:ln w="12700">
                <a:solidFill>
                  <a:schemeClr val="tx2"/>
                </a:solidFill>
                <a:miter lim="800000"/>
                <a:headEnd type="none" w="sm" len="sm"/>
                <a:tailEnd type="none" w="sm" len="sm"/>
              </a:ln>
            </p:spPr>
            <p:txBody>
              <a:bodyPr wrap="none" anchor="ctr"/>
              <a:lstStyle/>
              <a:p>
                <a:pPr algn="ctr"/>
                <a:endParaRPr lang="it-IT" sz="2400" b="0">
                  <a:latin typeface="Times New Roman" pitchFamily="18" charset="0"/>
                </a:endParaRPr>
              </a:p>
            </p:txBody>
          </p:sp>
          <p:sp>
            <p:nvSpPr>
              <p:cNvPr id="14444" name="Text Box 176"/>
              <p:cNvSpPr txBox="1">
                <a:spLocks noChangeArrowheads="1"/>
              </p:cNvSpPr>
              <p:nvPr/>
            </p:nvSpPr>
            <p:spPr bwMode="auto">
              <a:xfrm rot="-5400000">
                <a:off x="399" y="1780"/>
                <a:ext cx="355" cy="192"/>
              </a:xfrm>
              <a:prstGeom prst="rect">
                <a:avLst/>
              </a:prstGeom>
              <a:noFill/>
              <a:ln w="12700">
                <a:noFill/>
                <a:miter lim="800000"/>
                <a:headEnd type="none" w="sm" len="sm"/>
                <a:tailEnd type="none" w="sm" len="sm"/>
              </a:ln>
            </p:spPr>
            <p:txBody>
              <a:bodyPr wrap="none">
                <a:spAutoFit/>
              </a:bodyPr>
              <a:lstStyle/>
              <a:p>
                <a:pPr eaLnBrk="0" hangingPunct="0"/>
                <a:r>
                  <a:rPr lang="en-US" sz="1400">
                    <a:latin typeface="Arial Narrow" pitchFamily="34" charset="0"/>
                  </a:rPr>
                  <a:t>PPTP</a:t>
                </a:r>
              </a:p>
            </p:txBody>
          </p:sp>
        </p:grpSp>
      </p:grpSp>
      <p:grpSp>
        <p:nvGrpSpPr>
          <p:cNvPr id="14372" name="Group 178"/>
          <p:cNvGrpSpPr>
            <a:grpSpLocks/>
          </p:cNvGrpSpPr>
          <p:nvPr/>
        </p:nvGrpSpPr>
        <p:grpSpPr bwMode="auto">
          <a:xfrm>
            <a:off x="355600" y="3387725"/>
            <a:ext cx="1758950" cy="1152525"/>
            <a:chOff x="156" y="2506"/>
            <a:chExt cx="1108" cy="726"/>
          </a:xfrm>
        </p:grpSpPr>
        <p:sp>
          <p:nvSpPr>
            <p:cNvPr id="14433" name="Line 179"/>
            <p:cNvSpPr>
              <a:spLocks noChangeShapeType="1"/>
            </p:cNvSpPr>
            <p:nvPr/>
          </p:nvSpPr>
          <p:spPr bwMode="auto">
            <a:xfrm>
              <a:off x="518" y="2896"/>
              <a:ext cx="376" cy="0"/>
            </a:xfrm>
            <a:prstGeom prst="line">
              <a:avLst/>
            </a:prstGeom>
            <a:noFill/>
            <a:ln w="12700">
              <a:solidFill>
                <a:srgbClr val="FFFFCC"/>
              </a:solidFill>
              <a:round/>
              <a:headEnd type="none" w="sm" len="sm"/>
              <a:tailEnd type="none" w="sm" len="sm"/>
            </a:ln>
          </p:spPr>
          <p:txBody>
            <a:bodyPr wrap="none" anchor="ctr"/>
            <a:lstStyle/>
            <a:p>
              <a:endParaRPr lang="it-IT"/>
            </a:p>
          </p:txBody>
        </p:sp>
        <p:grpSp>
          <p:nvGrpSpPr>
            <p:cNvPr id="14434" name="Group 180"/>
            <p:cNvGrpSpPr>
              <a:grpSpLocks/>
            </p:cNvGrpSpPr>
            <p:nvPr/>
          </p:nvGrpSpPr>
          <p:grpSpPr bwMode="auto">
            <a:xfrm>
              <a:off x="156" y="2506"/>
              <a:ext cx="1108" cy="726"/>
              <a:chOff x="156" y="2506"/>
              <a:chExt cx="1108" cy="726"/>
            </a:xfrm>
          </p:grpSpPr>
          <p:grpSp>
            <p:nvGrpSpPr>
              <p:cNvPr id="14435" name="Group 181"/>
              <p:cNvGrpSpPr>
                <a:grpSpLocks/>
              </p:cNvGrpSpPr>
              <p:nvPr/>
            </p:nvGrpSpPr>
            <p:grpSpPr bwMode="auto">
              <a:xfrm>
                <a:off x="156" y="2506"/>
                <a:ext cx="489" cy="726"/>
                <a:chOff x="156" y="2586"/>
                <a:chExt cx="489" cy="726"/>
              </a:xfrm>
            </p:grpSpPr>
            <p:sp>
              <p:nvSpPr>
                <p:cNvPr id="14439" name="Rectangle 182"/>
                <p:cNvSpPr>
                  <a:spLocks noChangeArrowheads="1"/>
                </p:cNvSpPr>
                <p:nvPr/>
              </p:nvSpPr>
              <p:spPr bwMode="auto">
                <a:xfrm>
                  <a:off x="176" y="2586"/>
                  <a:ext cx="449" cy="726"/>
                </a:xfrm>
                <a:prstGeom prst="rect">
                  <a:avLst/>
                </a:prstGeom>
                <a:gradFill rotWithShape="0">
                  <a:gsLst>
                    <a:gs pos="0">
                      <a:srgbClr val="FFCC00"/>
                    </a:gs>
                    <a:gs pos="100000">
                      <a:srgbClr val="FFFFCC"/>
                    </a:gs>
                  </a:gsLst>
                  <a:lin ang="5400000" scaled="1"/>
                </a:gra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40" name="Text Box 183"/>
                <p:cNvSpPr txBox="1">
                  <a:spLocks noChangeArrowheads="1"/>
                </p:cNvSpPr>
                <p:nvPr/>
              </p:nvSpPr>
              <p:spPr bwMode="auto">
                <a:xfrm>
                  <a:off x="156" y="2881"/>
                  <a:ext cx="489"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Ethernet</a:t>
                  </a:r>
                </a:p>
              </p:txBody>
            </p:sp>
          </p:grpSp>
          <p:grpSp>
            <p:nvGrpSpPr>
              <p:cNvPr id="14436" name="Group 184"/>
              <p:cNvGrpSpPr>
                <a:grpSpLocks/>
              </p:cNvGrpSpPr>
              <p:nvPr/>
            </p:nvGrpSpPr>
            <p:grpSpPr bwMode="auto">
              <a:xfrm>
                <a:off x="775" y="2506"/>
                <a:ext cx="489" cy="726"/>
                <a:chOff x="775" y="2586"/>
                <a:chExt cx="489" cy="726"/>
              </a:xfrm>
            </p:grpSpPr>
            <p:sp>
              <p:nvSpPr>
                <p:cNvPr id="14437" name="Rectangle 185"/>
                <p:cNvSpPr>
                  <a:spLocks noChangeArrowheads="1"/>
                </p:cNvSpPr>
                <p:nvPr/>
              </p:nvSpPr>
              <p:spPr bwMode="auto">
                <a:xfrm>
                  <a:off x="813" y="2586"/>
                  <a:ext cx="416" cy="726"/>
                </a:xfrm>
                <a:prstGeom prst="rect">
                  <a:avLst/>
                </a:prstGeom>
                <a:gradFill rotWithShape="0">
                  <a:gsLst>
                    <a:gs pos="0">
                      <a:srgbClr val="FFCC00"/>
                    </a:gs>
                    <a:gs pos="100000">
                      <a:srgbClr val="FFFFCC"/>
                    </a:gs>
                  </a:gsLst>
                  <a:lin ang="5400000" scaled="1"/>
                </a:gradFill>
                <a:ln w="12700">
                  <a:solidFill>
                    <a:schemeClr val="tx2"/>
                  </a:solidFill>
                  <a:miter lim="800000"/>
                  <a:headEnd type="none" w="sm" len="sm"/>
                  <a:tailEnd type="none" w="sm" len="sm"/>
                </a:ln>
              </p:spPr>
              <p:txBody>
                <a:bodyPr wrap="none" anchor="ctr"/>
                <a:lstStyle/>
                <a:p>
                  <a:pPr algn="ctr" eaLnBrk="0" hangingPunct="0"/>
                  <a:endParaRPr lang="it-IT" sz="1400">
                    <a:latin typeface="Arial Narrow" pitchFamily="34" charset="0"/>
                  </a:endParaRPr>
                </a:p>
              </p:txBody>
            </p:sp>
            <p:sp>
              <p:nvSpPr>
                <p:cNvPr id="14438" name="Text Box 186"/>
                <p:cNvSpPr txBox="1">
                  <a:spLocks noChangeArrowheads="1"/>
                </p:cNvSpPr>
                <p:nvPr/>
              </p:nvSpPr>
              <p:spPr bwMode="auto">
                <a:xfrm>
                  <a:off x="775" y="2881"/>
                  <a:ext cx="489" cy="192"/>
                </a:xfrm>
                <a:prstGeom prst="rect">
                  <a:avLst/>
                </a:prstGeom>
                <a:noFill/>
                <a:ln w="12700">
                  <a:noFill/>
                  <a:miter lim="800000"/>
                  <a:headEnd type="none" w="sm" len="sm"/>
                  <a:tailEnd type="none" w="sm" len="sm"/>
                </a:ln>
              </p:spPr>
              <p:txBody>
                <a:bodyPr wrap="none">
                  <a:spAutoFit/>
                </a:bodyPr>
                <a:lstStyle/>
                <a:p>
                  <a:pPr algn="ctr" eaLnBrk="0" hangingPunct="0"/>
                  <a:r>
                    <a:rPr lang="en-US" sz="1400">
                      <a:latin typeface="Arial Narrow" pitchFamily="34" charset="0"/>
                    </a:rPr>
                    <a:t>Ethernet</a:t>
                  </a:r>
                </a:p>
              </p:txBody>
            </p:sp>
          </p:grpSp>
        </p:grpSp>
      </p:grpSp>
      <p:grpSp>
        <p:nvGrpSpPr>
          <p:cNvPr id="14373" name="Group 187"/>
          <p:cNvGrpSpPr>
            <a:grpSpLocks/>
          </p:cNvGrpSpPr>
          <p:nvPr/>
        </p:nvGrpSpPr>
        <p:grpSpPr bwMode="auto">
          <a:xfrm>
            <a:off x="6948488" y="4981575"/>
            <a:ext cx="2087562" cy="1076325"/>
            <a:chOff x="4445" y="3593"/>
            <a:chExt cx="1315" cy="678"/>
          </a:xfrm>
        </p:grpSpPr>
        <p:sp>
          <p:nvSpPr>
            <p:cNvPr id="14425" name="Line 188"/>
            <p:cNvSpPr>
              <a:spLocks noChangeShapeType="1"/>
            </p:cNvSpPr>
            <p:nvPr/>
          </p:nvSpPr>
          <p:spPr bwMode="auto">
            <a:xfrm>
              <a:off x="4445" y="3907"/>
              <a:ext cx="686"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426" name="Text Box 189"/>
            <p:cNvSpPr txBox="1">
              <a:spLocks noChangeArrowheads="1"/>
            </p:cNvSpPr>
            <p:nvPr/>
          </p:nvSpPr>
          <p:spPr bwMode="auto">
            <a:xfrm>
              <a:off x="4689" y="3750"/>
              <a:ext cx="223" cy="192"/>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T1</a:t>
              </a:r>
            </a:p>
          </p:txBody>
        </p:sp>
        <p:sp>
          <p:nvSpPr>
            <p:cNvPr id="14427" name="Line 190"/>
            <p:cNvSpPr>
              <a:spLocks noChangeShapeType="1"/>
            </p:cNvSpPr>
            <p:nvPr/>
          </p:nvSpPr>
          <p:spPr bwMode="auto">
            <a:xfrm>
              <a:off x="5167" y="3904"/>
              <a:ext cx="593" cy="0"/>
            </a:xfrm>
            <a:prstGeom prst="line">
              <a:avLst/>
            </a:prstGeom>
            <a:noFill/>
            <a:ln w="12700">
              <a:solidFill>
                <a:srgbClr val="FFFFCC"/>
              </a:solidFill>
              <a:round/>
              <a:headEnd type="none" w="sm" len="sm"/>
              <a:tailEnd type="none" w="sm" len="sm"/>
            </a:ln>
          </p:spPr>
          <p:txBody>
            <a:bodyPr wrap="none" anchor="ctr"/>
            <a:lstStyle/>
            <a:p>
              <a:endParaRPr lang="it-IT"/>
            </a:p>
          </p:txBody>
        </p:sp>
        <p:pic>
          <p:nvPicPr>
            <p:cNvPr id="14428" name="Picture 191" descr="Compaq ProSignia"/>
            <p:cNvPicPr>
              <a:picLocks noChangeAspect="1" noChangeArrowheads="1"/>
            </p:cNvPicPr>
            <p:nvPr/>
          </p:nvPicPr>
          <p:blipFill>
            <a:blip r:embed="rId7" cstate="print"/>
            <a:srcRect/>
            <a:stretch>
              <a:fillRect/>
            </a:stretch>
          </p:blipFill>
          <p:spPr bwMode="auto">
            <a:xfrm>
              <a:off x="5052" y="3593"/>
              <a:ext cx="198" cy="357"/>
            </a:xfrm>
            <a:prstGeom prst="rect">
              <a:avLst/>
            </a:prstGeom>
            <a:noFill/>
            <a:ln w="9525">
              <a:noFill/>
              <a:miter lim="800000"/>
              <a:headEnd/>
              <a:tailEnd/>
            </a:ln>
          </p:spPr>
        </p:pic>
        <p:sp>
          <p:nvSpPr>
            <p:cNvPr id="14429" name="Text Box 192"/>
            <p:cNvSpPr txBox="1">
              <a:spLocks noChangeArrowheads="1"/>
            </p:cNvSpPr>
            <p:nvPr/>
          </p:nvSpPr>
          <p:spPr bwMode="auto">
            <a:xfrm>
              <a:off x="4950" y="3945"/>
              <a:ext cx="458" cy="326"/>
            </a:xfrm>
            <a:prstGeom prst="rect">
              <a:avLst/>
            </a:prstGeom>
            <a:noFill/>
            <a:ln w="12700">
              <a:noFill/>
              <a:miter lim="800000"/>
              <a:headEnd type="none" w="sm" len="sm"/>
              <a:tailEnd type="none" w="sm" len="sm"/>
            </a:ln>
          </p:spPr>
          <p:txBody>
            <a:bodyPr>
              <a:spAutoFit/>
            </a:bodyPr>
            <a:lstStyle/>
            <a:p>
              <a:pPr algn="ctr" eaLnBrk="0" hangingPunct="0"/>
              <a:r>
                <a:rPr lang="en-US" sz="1400" b="0">
                  <a:latin typeface="Arial Narrow" pitchFamily="34" charset="0"/>
                </a:rPr>
                <a:t>PPTP</a:t>
              </a:r>
              <a:br>
                <a:rPr lang="en-US" sz="1400" b="0">
                  <a:latin typeface="Arial Narrow" pitchFamily="34" charset="0"/>
                </a:rPr>
              </a:br>
              <a:r>
                <a:rPr lang="en-US" sz="1400" b="0">
                  <a:latin typeface="Arial Narrow" pitchFamily="34" charset="0"/>
                </a:rPr>
                <a:t>Server</a:t>
              </a:r>
            </a:p>
          </p:txBody>
        </p:sp>
        <p:sp>
          <p:nvSpPr>
            <p:cNvPr id="14430" name="Line 193"/>
            <p:cNvSpPr>
              <a:spLocks noChangeShapeType="1"/>
            </p:cNvSpPr>
            <p:nvPr/>
          </p:nvSpPr>
          <p:spPr bwMode="auto">
            <a:xfrm>
              <a:off x="5434" y="3908"/>
              <a:ext cx="0" cy="144"/>
            </a:xfrm>
            <a:prstGeom prst="line">
              <a:avLst/>
            </a:prstGeom>
            <a:noFill/>
            <a:ln w="12700">
              <a:solidFill>
                <a:srgbClr val="FFFFCC"/>
              </a:solidFill>
              <a:round/>
              <a:headEnd type="none" w="sm" len="sm"/>
              <a:tailEnd type="none" w="sm" len="sm"/>
            </a:ln>
          </p:spPr>
          <p:txBody>
            <a:bodyPr wrap="none" anchor="ctr"/>
            <a:lstStyle/>
            <a:p>
              <a:endParaRPr lang="it-IT"/>
            </a:p>
          </p:txBody>
        </p:sp>
        <p:sp>
          <p:nvSpPr>
            <p:cNvPr id="14431" name="Line 194"/>
            <p:cNvSpPr>
              <a:spLocks noChangeShapeType="1"/>
            </p:cNvSpPr>
            <p:nvPr/>
          </p:nvSpPr>
          <p:spPr bwMode="auto">
            <a:xfrm flipV="1">
              <a:off x="5635" y="3716"/>
              <a:ext cx="0" cy="192"/>
            </a:xfrm>
            <a:prstGeom prst="line">
              <a:avLst/>
            </a:prstGeom>
            <a:noFill/>
            <a:ln w="12700">
              <a:solidFill>
                <a:srgbClr val="FFFFCC"/>
              </a:solidFill>
              <a:round/>
              <a:headEnd type="none" w="sm" len="sm"/>
              <a:tailEnd type="none" w="sm" len="sm"/>
            </a:ln>
          </p:spPr>
          <p:txBody>
            <a:bodyPr wrap="none" anchor="ctr"/>
            <a:lstStyle/>
            <a:p>
              <a:endParaRPr lang="it-IT"/>
            </a:p>
          </p:txBody>
        </p:sp>
        <p:sp>
          <p:nvSpPr>
            <p:cNvPr id="14432" name="Text Box 195"/>
            <p:cNvSpPr txBox="1">
              <a:spLocks noChangeArrowheads="1"/>
            </p:cNvSpPr>
            <p:nvPr/>
          </p:nvSpPr>
          <p:spPr bwMode="auto">
            <a:xfrm>
              <a:off x="5308" y="3610"/>
              <a:ext cx="350" cy="326"/>
            </a:xfrm>
            <a:prstGeom prst="rect">
              <a:avLst/>
            </a:prstGeom>
            <a:noFill/>
            <a:ln w="12700">
              <a:noFill/>
              <a:miter lim="800000"/>
              <a:headEnd type="none" w="sm" len="sm"/>
              <a:tailEnd type="none" w="sm" len="sm"/>
            </a:ln>
          </p:spPr>
          <p:txBody>
            <a:bodyPr>
              <a:spAutoFit/>
            </a:bodyPr>
            <a:lstStyle/>
            <a:p>
              <a:pPr algn="ctr" eaLnBrk="0" hangingPunct="0"/>
              <a:r>
                <a:rPr lang="en-US" sz="1400" b="0">
                  <a:latin typeface="Arial Narrow" pitchFamily="34" charset="0"/>
                </a:rPr>
                <a:t>Corp LAN</a:t>
              </a:r>
            </a:p>
          </p:txBody>
        </p:sp>
      </p:grpSp>
      <p:grpSp>
        <p:nvGrpSpPr>
          <p:cNvPr id="14374" name="Group 196"/>
          <p:cNvGrpSpPr>
            <a:grpSpLocks/>
          </p:cNvGrpSpPr>
          <p:nvPr/>
        </p:nvGrpSpPr>
        <p:grpSpPr bwMode="auto">
          <a:xfrm>
            <a:off x="6627813" y="5557838"/>
            <a:ext cx="1239837" cy="552450"/>
            <a:chOff x="4107" y="3956"/>
            <a:chExt cx="781" cy="348"/>
          </a:xfrm>
        </p:grpSpPr>
        <p:sp>
          <p:nvSpPr>
            <p:cNvPr id="14414" name="Line 197"/>
            <p:cNvSpPr>
              <a:spLocks noChangeShapeType="1"/>
            </p:cNvSpPr>
            <p:nvPr/>
          </p:nvSpPr>
          <p:spPr bwMode="auto">
            <a:xfrm flipH="1" flipV="1">
              <a:off x="4435" y="3956"/>
              <a:ext cx="157" cy="117"/>
            </a:xfrm>
            <a:prstGeom prst="line">
              <a:avLst/>
            </a:prstGeom>
            <a:noFill/>
            <a:ln w="12700">
              <a:solidFill>
                <a:schemeClr val="tx1"/>
              </a:solidFill>
              <a:round/>
              <a:headEnd type="none" w="sm" len="sm"/>
              <a:tailEnd type="none" w="sm" len="sm"/>
            </a:ln>
          </p:spPr>
          <p:txBody>
            <a:bodyPr wrap="none" anchor="ctr"/>
            <a:lstStyle/>
            <a:p>
              <a:endParaRPr lang="it-IT"/>
            </a:p>
          </p:txBody>
        </p:sp>
        <p:grpSp>
          <p:nvGrpSpPr>
            <p:cNvPr id="14415" name="Group 198"/>
            <p:cNvGrpSpPr>
              <a:grpSpLocks/>
            </p:cNvGrpSpPr>
            <p:nvPr/>
          </p:nvGrpSpPr>
          <p:grpSpPr bwMode="auto">
            <a:xfrm>
              <a:off x="4512" y="4046"/>
              <a:ext cx="376" cy="194"/>
              <a:chOff x="1677" y="2118"/>
              <a:chExt cx="1443" cy="1168"/>
            </a:xfrm>
          </p:grpSpPr>
          <p:sp>
            <p:nvSpPr>
              <p:cNvPr id="14418" name="Oval 199"/>
              <p:cNvSpPr>
                <a:spLocks noChangeArrowheads="1"/>
              </p:cNvSpPr>
              <p:nvPr/>
            </p:nvSpPr>
            <p:spPr bwMode="blackWhite">
              <a:xfrm>
                <a:off x="2031" y="2118"/>
                <a:ext cx="551" cy="442"/>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19" name="Oval 200"/>
              <p:cNvSpPr>
                <a:spLocks noChangeArrowheads="1"/>
              </p:cNvSpPr>
              <p:nvPr/>
            </p:nvSpPr>
            <p:spPr bwMode="blackWhite">
              <a:xfrm>
                <a:off x="2385" y="2230"/>
                <a:ext cx="583" cy="456"/>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20" name="Oval 201"/>
              <p:cNvSpPr>
                <a:spLocks noChangeArrowheads="1"/>
              </p:cNvSpPr>
              <p:nvPr/>
            </p:nvSpPr>
            <p:spPr bwMode="blackWhite">
              <a:xfrm>
                <a:off x="2441" y="2472"/>
                <a:ext cx="679" cy="594"/>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21" name="Oval 202"/>
              <p:cNvSpPr>
                <a:spLocks noChangeArrowheads="1"/>
              </p:cNvSpPr>
              <p:nvPr/>
            </p:nvSpPr>
            <p:spPr bwMode="blackWhite">
              <a:xfrm>
                <a:off x="2041" y="2646"/>
                <a:ext cx="784" cy="640"/>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22" name="Oval 203"/>
              <p:cNvSpPr>
                <a:spLocks noChangeArrowheads="1"/>
              </p:cNvSpPr>
              <p:nvPr/>
            </p:nvSpPr>
            <p:spPr bwMode="blackWhite">
              <a:xfrm>
                <a:off x="1793" y="2671"/>
                <a:ext cx="585" cy="439"/>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23" name="Oval 204"/>
              <p:cNvSpPr>
                <a:spLocks noChangeArrowheads="1"/>
              </p:cNvSpPr>
              <p:nvPr/>
            </p:nvSpPr>
            <p:spPr bwMode="blackWhite">
              <a:xfrm>
                <a:off x="1677" y="2499"/>
                <a:ext cx="728" cy="505"/>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24" name="Oval 205"/>
              <p:cNvSpPr>
                <a:spLocks noChangeArrowheads="1"/>
              </p:cNvSpPr>
              <p:nvPr/>
            </p:nvSpPr>
            <p:spPr bwMode="blackWhite">
              <a:xfrm>
                <a:off x="1697" y="2309"/>
                <a:ext cx="695" cy="470"/>
              </a:xfrm>
              <a:prstGeom prst="ellipse">
                <a:avLst/>
              </a:prstGeom>
              <a:solidFill>
                <a:schemeClr val="bg1"/>
              </a:solidFill>
              <a:ln w="12700">
                <a:solidFill>
                  <a:schemeClr val="tx1"/>
                </a:solidFill>
                <a:round/>
                <a:headEnd/>
                <a:tailEnd/>
              </a:ln>
            </p:spPr>
            <p:txBody>
              <a:bodyPr wrap="none" anchor="ctr"/>
              <a:lstStyle/>
              <a:p>
                <a:pPr algn="ctr"/>
                <a:endParaRPr lang="it-IT" sz="2400" b="0">
                  <a:latin typeface="Times New Roman" pitchFamily="18" charset="0"/>
                </a:endParaRPr>
              </a:p>
            </p:txBody>
          </p:sp>
        </p:grpSp>
        <p:sp>
          <p:nvSpPr>
            <p:cNvPr id="14416" name="Oval 206"/>
            <p:cNvSpPr>
              <a:spLocks noChangeArrowheads="1"/>
            </p:cNvSpPr>
            <p:nvPr/>
          </p:nvSpPr>
          <p:spPr bwMode="white">
            <a:xfrm>
              <a:off x="4536" y="4069"/>
              <a:ext cx="309" cy="146"/>
            </a:xfrm>
            <a:prstGeom prst="ellipse">
              <a:avLst/>
            </a:prstGeom>
            <a:solidFill>
              <a:schemeClr val="bg1"/>
            </a:solidFill>
            <a:ln w="12700">
              <a:noFill/>
              <a:round/>
              <a:headEnd/>
              <a:tailEnd/>
            </a:ln>
          </p:spPr>
          <p:txBody>
            <a:bodyPr wrap="none" anchor="ctr"/>
            <a:lstStyle/>
            <a:p>
              <a:pPr algn="ctr"/>
              <a:endParaRPr lang="it-IT" sz="2400" b="0">
                <a:latin typeface="Times New Roman" pitchFamily="18" charset="0"/>
              </a:endParaRPr>
            </a:p>
          </p:txBody>
        </p:sp>
        <p:sp>
          <p:nvSpPr>
            <p:cNvPr id="14417" name="Text Box 207"/>
            <p:cNvSpPr txBox="1">
              <a:spLocks noChangeArrowheads="1"/>
            </p:cNvSpPr>
            <p:nvPr/>
          </p:nvSpPr>
          <p:spPr bwMode="auto">
            <a:xfrm>
              <a:off x="4107" y="4112"/>
              <a:ext cx="470" cy="192"/>
            </a:xfrm>
            <a:prstGeom prst="rect">
              <a:avLst/>
            </a:prstGeom>
            <a:noFill/>
            <a:ln w="12700">
              <a:noFill/>
              <a:miter lim="800000"/>
              <a:headEnd type="none" w="sm" len="sm"/>
              <a:tailEnd type="none" w="sm" len="sm"/>
            </a:ln>
          </p:spPr>
          <p:txBody>
            <a:bodyPr>
              <a:spAutoFit/>
            </a:bodyPr>
            <a:lstStyle/>
            <a:p>
              <a:pPr algn="ctr" eaLnBrk="0" hangingPunct="0"/>
              <a:r>
                <a:rPr lang="en-US" sz="1400" b="0">
                  <a:latin typeface="Arial Narrow" pitchFamily="34" charset="0"/>
                </a:rPr>
                <a:t>Internet</a:t>
              </a:r>
            </a:p>
          </p:txBody>
        </p:sp>
      </p:grpSp>
      <p:pic>
        <p:nvPicPr>
          <p:cNvPr id="14375" name="Picture 208" descr="Redback SMS500"/>
          <p:cNvPicPr>
            <a:picLocks noChangeAspect="1" noChangeArrowheads="1"/>
          </p:cNvPicPr>
          <p:nvPr/>
        </p:nvPicPr>
        <p:blipFill>
          <a:blip r:embed="rId8" cstate="print"/>
          <a:srcRect/>
          <a:stretch>
            <a:fillRect/>
          </a:stretch>
        </p:blipFill>
        <p:spPr bwMode="auto">
          <a:xfrm>
            <a:off x="6173788" y="5229225"/>
            <a:ext cx="1111250" cy="498475"/>
          </a:xfrm>
          <a:prstGeom prst="rect">
            <a:avLst/>
          </a:prstGeom>
          <a:noFill/>
          <a:ln w="9525">
            <a:noFill/>
            <a:miter lim="800000"/>
            <a:headEnd/>
            <a:tailEnd/>
          </a:ln>
        </p:spPr>
      </p:pic>
      <p:sp>
        <p:nvSpPr>
          <p:cNvPr id="14376" name="Line 209"/>
          <p:cNvSpPr>
            <a:spLocks noChangeShapeType="1"/>
          </p:cNvSpPr>
          <p:nvPr/>
        </p:nvSpPr>
        <p:spPr bwMode="auto">
          <a:xfrm>
            <a:off x="5667375" y="5480050"/>
            <a:ext cx="554038"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377" name="Text Box 210"/>
          <p:cNvSpPr txBox="1">
            <a:spLocks noChangeArrowheads="1"/>
          </p:cNvSpPr>
          <p:nvPr/>
        </p:nvSpPr>
        <p:spPr bwMode="auto">
          <a:xfrm>
            <a:off x="5708650" y="5230813"/>
            <a:ext cx="492125" cy="304800"/>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ATM</a:t>
            </a:r>
          </a:p>
        </p:txBody>
      </p:sp>
      <p:grpSp>
        <p:nvGrpSpPr>
          <p:cNvPr id="14378" name="Group 211"/>
          <p:cNvGrpSpPr>
            <a:grpSpLocks/>
          </p:cNvGrpSpPr>
          <p:nvPr/>
        </p:nvGrpSpPr>
        <p:grpSpPr bwMode="auto">
          <a:xfrm>
            <a:off x="3275013" y="4941888"/>
            <a:ext cx="725487" cy="1038225"/>
            <a:chOff x="1995" y="3568"/>
            <a:chExt cx="457" cy="654"/>
          </a:xfrm>
        </p:grpSpPr>
        <p:sp>
          <p:nvSpPr>
            <p:cNvPr id="14412" name="Text Box 212"/>
            <p:cNvSpPr txBox="1">
              <a:spLocks noChangeArrowheads="1"/>
            </p:cNvSpPr>
            <p:nvPr/>
          </p:nvSpPr>
          <p:spPr bwMode="auto">
            <a:xfrm>
              <a:off x="1995" y="4030"/>
              <a:ext cx="432" cy="192"/>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DSLAM</a:t>
              </a:r>
            </a:p>
          </p:txBody>
        </p:sp>
        <p:pic>
          <p:nvPicPr>
            <p:cNvPr id="14413" name="Picture 213" descr="Pic00004"/>
            <p:cNvPicPr>
              <a:picLocks noChangeAspect="1" noChangeArrowheads="1"/>
            </p:cNvPicPr>
            <p:nvPr/>
          </p:nvPicPr>
          <p:blipFill>
            <a:blip r:embed="rId9" cstate="print"/>
            <a:srcRect l="8775" t="16444" r="5667" b="16136"/>
            <a:stretch>
              <a:fillRect/>
            </a:stretch>
          </p:blipFill>
          <p:spPr bwMode="auto">
            <a:xfrm>
              <a:off x="1995" y="3568"/>
              <a:ext cx="457" cy="480"/>
            </a:xfrm>
            <a:prstGeom prst="rect">
              <a:avLst/>
            </a:prstGeom>
            <a:noFill/>
            <a:ln w="9525">
              <a:noFill/>
              <a:miter lim="800000"/>
              <a:headEnd/>
              <a:tailEnd/>
            </a:ln>
          </p:spPr>
        </p:pic>
      </p:grpSp>
      <p:sp>
        <p:nvSpPr>
          <p:cNvPr id="14379" name="Line 214"/>
          <p:cNvSpPr>
            <a:spLocks noChangeShapeType="1"/>
          </p:cNvSpPr>
          <p:nvPr/>
        </p:nvSpPr>
        <p:spPr bwMode="auto">
          <a:xfrm>
            <a:off x="3884613" y="5470525"/>
            <a:ext cx="606425" cy="0"/>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380" name="Text Box 215"/>
          <p:cNvSpPr txBox="1">
            <a:spLocks noChangeArrowheads="1"/>
          </p:cNvSpPr>
          <p:nvPr/>
        </p:nvSpPr>
        <p:spPr bwMode="auto">
          <a:xfrm>
            <a:off x="3952875" y="5221288"/>
            <a:ext cx="492125" cy="304800"/>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ATM</a:t>
            </a:r>
          </a:p>
        </p:txBody>
      </p:sp>
      <p:grpSp>
        <p:nvGrpSpPr>
          <p:cNvPr id="14381" name="Group 216"/>
          <p:cNvGrpSpPr>
            <a:grpSpLocks/>
          </p:cNvGrpSpPr>
          <p:nvPr/>
        </p:nvGrpSpPr>
        <p:grpSpPr bwMode="auto">
          <a:xfrm>
            <a:off x="4535488" y="5141913"/>
            <a:ext cx="1103312" cy="757237"/>
            <a:chOff x="1677" y="2118"/>
            <a:chExt cx="1443" cy="1168"/>
          </a:xfrm>
        </p:grpSpPr>
        <p:sp>
          <p:nvSpPr>
            <p:cNvPr id="14405" name="Oval 217"/>
            <p:cNvSpPr>
              <a:spLocks noChangeArrowheads="1"/>
            </p:cNvSpPr>
            <p:nvPr/>
          </p:nvSpPr>
          <p:spPr bwMode="blackWhite">
            <a:xfrm>
              <a:off x="2031" y="2118"/>
              <a:ext cx="551" cy="442"/>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06" name="Oval 218"/>
            <p:cNvSpPr>
              <a:spLocks noChangeArrowheads="1"/>
            </p:cNvSpPr>
            <p:nvPr/>
          </p:nvSpPr>
          <p:spPr bwMode="blackWhite">
            <a:xfrm>
              <a:off x="2385" y="2230"/>
              <a:ext cx="583" cy="456"/>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07" name="Oval 219"/>
            <p:cNvSpPr>
              <a:spLocks noChangeArrowheads="1"/>
            </p:cNvSpPr>
            <p:nvPr/>
          </p:nvSpPr>
          <p:spPr bwMode="blackWhite">
            <a:xfrm>
              <a:off x="2441" y="2472"/>
              <a:ext cx="679" cy="594"/>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08" name="Oval 220"/>
            <p:cNvSpPr>
              <a:spLocks noChangeArrowheads="1"/>
            </p:cNvSpPr>
            <p:nvPr/>
          </p:nvSpPr>
          <p:spPr bwMode="blackWhite">
            <a:xfrm>
              <a:off x="2041" y="2646"/>
              <a:ext cx="784" cy="640"/>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09" name="Oval 221"/>
            <p:cNvSpPr>
              <a:spLocks noChangeArrowheads="1"/>
            </p:cNvSpPr>
            <p:nvPr/>
          </p:nvSpPr>
          <p:spPr bwMode="blackWhite">
            <a:xfrm>
              <a:off x="1793" y="2671"/>
              <a:ext cx="585" cy="439"/>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10" name="Oval 222"/>
            <p:cNvSpPr>
              <a:spLocks noChangeArrowheads="1"/>
            </p:cNvSpPr>
            <p:nvPr/>
          </p:nvSpPr>
          <p:spPr bwMode="blackWhite">
            <a:xfrm>
              <a:off x="1677" y="2499"/>
              <a:ext cx="728" cy="505"/>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sp>
          <p:nvSpPr>
            <p:cNvPr id="14411" name="Oval 223"/>
            <p:cNvSpPr>
              <a:spLocks noChangeArrowheads="1"/>
            </p:cNvSpPr>
            <p:nvPr/>
          </p:nvSpPr>
          <p:spPr bwMode="blackWhite">
            <a:xfrm>
              <a:off x="1697" y="2309"/>
              <a:ext cx="695" cy="470"/>
            </a:xfrm>
            <a:prstGeom prst="ellipse">
              <a:avLst/>
            </a:prstGeom>
            <a:solidFill>
              <a:srgbClr val="0099CC"/>
            </a:solidFill>
            <a:ln w="12700">
              <a:solidFill>
                <a:schemeClr val="tx1"/>
              </a:solidFill>
              <a:round/>
              <a:headEnd/>
              <a:tailEnd/>
            </a:ln>
          </p:spPr>
          <p:txBody>
            <a:bodyPr wrap="none" anchor="ctr"/>
            <a:lstStyle/>
            <a:p>
              <a:pPr algn="ctr"/>
              <a:endParaRPr lang="it-IT" sz="2400" b="0">
                <a:latin typeface="Times New Roman" pitchFamily="18" charset="0"/>
              </a:endParaRPr>
            </a:p>
          </p:txBody>
        </p:sp>
      </p:grpSp>
      <p:sp>
        <p:nvSpPr>
          <p:cNvPr id="14382" name="Oval 224"/>
          <p:cNvSpPr>
            <a:spLocks noChangeArrowheads="1"/>
          </p:cNvSpPr>
          <p:nvPr/>
        </p:nvSpPr>
        <p:spPr bwMode="white">
          <a:xfrm>
            <a:off x="4606925" y="5233988"/>
            <a:ext cx="906463" cy="569912"/>
          </a:xfrm>
          <a:prstGeom prst="ellipse">
            <a:avLst/>
          </a:prstGeom>
          <a:solidFill>
            <a:srgbClr val="0099CC"/>
          </a:solidFill>
          <a:ln w="12700">
            <a:noFill/>
            <a:round/>
            <a:headEnd/>
            <a:tailEnd/>
          </a:ln>
        </p:spPr>
        <p:txBody>
          <a:bodyPr wrap="none" anchor="ctr"/>
          <a:lstStyle/>
          <a:p>
            <a:pPr algn="ctr"/>
            <a:endParaRPr lang="it-IT" sz="2400" b="0">
              <a:latin typeface="Times New Roman" pitchFamily="18" charset="0"/>
            </a:endParaRPr>
          </a:p>
        </p:txBody>
      </p:sp>
      <p:grpSp>
        <p:nvGrpSpPr>
          <p:cNvPr id="14383" name="Group 225"/>
          <p:cNvGrpSpPr>
            <a:grpSpLocks/>
          </p:cNvGrpSpPr>
          <p:nvPr/>
        </p:nvGrpSpPr>
        <p:grpSpPr bwMode="auto">
          <a:xfrm>
            <a:off x="4454525" y="5372100"/>
            <a:ext cx="206375" cy="203200"/>
            <a:chOff x="2592" y="1584"/>
            <a:chExt cx="195" cy="192"/>
          </a:xfrm>
        </p:grpSpPr>
        <p:sp>
          <p:nvSpPr>
            <p:cNvPr id="14401" name="Rectangle 226"/>
            <p:cNvSpPr>
              <a:spLocks noChangeArrowheads="1"/>
            </p:cNvSpPr>
            <p:nvPr/>
          </p:nvSpPr>
          <p:spPr bwMode="blackWhite">
            <a:xfrm>
              <a:off x="2593" y="1588"/>
              <a:ext cx="190" cy="184"/>
            </a:xfrm>
            <a:prstGeom prst="rect">
              <a:avLst/>
            </a:prstGeom>
            <a:solidFill>
              <a:schemeClr val="bg1"/>
            </a:solidFill>
            <a:ln w="12700">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14402" name="Group 227"/>
            <p:cNvGrpSpPr>
              <a:grpSpLocks/>
            </p:cNvGrpSpPr>
            <p:nvPr/>
          </p:nvGrpSpPr>
          <p:grpSpPr bwMode="auto">
            <a:xfrm>
              <a:off x="2592" y="1584"/>
              <a:ext cx="195" cy="192"/>
              <a:chOff x="2792" y="2072"/>
              <a:chExt cx="192" cy="192"/>
            </a:xfrm>
          </p:grpSpPr>
          <p:sp>
            <p:nvSpPr>
              <p:cNvPr id="14403" name="Line 228"/>
              <p:cNvSpPr>
                <a:spLocks noChangeShapeType="1"/>
              </p:cNvSpPr>
              <p:nvPr/>
            </p:nvSpPr>
            <p:spPr bwMode="blackWhite">
              <a:xfrm>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404" name="Line 229"/>
              <p:cNvSpPr>
                <a:spLocks noChangeShapeType="1"/>
              </p:cNvSpPr>
              <p:nvPr/>
            </p:nvSpPr>
            <p:spPr bwMode="blackWhite">
              <a:xfrm flipV="1">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grpSp>
      </p:grpSp>
      <p:grpSp>
        <p:nvGrpSpPr>
          <p:cNvPr id="14384" name="Group 230"/>
          <p:cNvGrpSpPr>
            <a:grpSpLocks/>
          </p:cNvGrpSpPr>
          <p:nvPr/>
        </p:nvGrpSpPr>
        <p:grpSpPr bwMode="auto">
          <a:xfrm>
            <a:off x="4827588" y="5762625"/>
            <a:ext cx="206375" cy="203200"/>
            <a:chOff x="2592" y="1584"/>
            <a:chExt cx="195" cy="192"/>
          </a:xfrm>
        </p:grpSpPr>
        <p:sp>
          <p:nvSpPr>
            <p:cNvPr id="14397" name="Rectangle 231"/>
            <p:cNvSpPr>
              <a:spLocks noChangeArrowheads="1"/>
            </p:cNvSpPr>
            <p:nvPr/>
          </p:nvSpPr>
          <p:spPr bwMode="blackWhite">
            <a:xfrm>
              <a:off x="2593" y="1588"/>
              <a:ext cx="190" cy="184"/>
            </a:xfrm>
            <a:prstGeom prst="rect">
              <a:avLst/>
            </a:prstGeom>
            <a:solidFill>
              <a:schemeClr val="bg1"/>
            </a:solidFill>
            <a:ln w="12700">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14398" name="Group 232"/>
            <p:cNvGrpSpPr>
              <a:grpSpLocks/>
            </p:cNvGrpSpPr>
            <p:nvPr/>
          </p:nvGrpSpPr>
          <p:grpSpPr bwMode="auto">
            <a:xfrm>
              <a:off x="2592" y="1584"/>
              <a:ext cx="195" cy="192"/>
              <a:chOff x="2792" y="2072"/>
              <a:chExt cx="192" cy="192"/>
            </a:xfrm>
          </p:grpSpPr>
          <p:sp>
            <p:nvSpPr>
              <p:cNvPr id="14399" name="Line 233"/>
              <p:cNvSpPr>
                <a:spLocks noChangeShapeType="1"/>
              </p:cNvSpPr>
              <p:nvPr/>
            </p:nvSpPr>
            <p:spPr bwMode="blackWhite">
              <a:xfrm>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400" name="Line 234"/>
              <p:cNvSpPr>
                <a:spLocks noChangeShapeType="1"/>
              </p:cNvSpPr>
              <p:nvPr/>
            </p:nvSpPr>
            <p:spPr bwMode="blackWhite">
              <a:xfrm flipV="1">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grpSp>
      </p:grpSp>
      <p:grpSp>
        <p:nvGrpSpPr>
          <p:cNvPr id="14385" name="Group 235"/>
          <p:cNvGrpSpPr>
            <a:grpSpLocks/>
          </p:cNvGrpSpPr>
          <p:nvPr/>
        </p:nvGrpSpPr>
        <p:grpSpPr bwMode="auto">
          <a:xfrm>
            <a:off x="5540375" y="5376863"/>
            <a:ext cx="206375" cy="203200"/>
            <a:chOff x="2592" y="1584"/>
            <a:chExt cx="195" cy="192"/>
          </a:xfrm>
        </p:grpSpPr>
        <p:sp>
          <p:nvSpPr>
            <p:cNvPr id="14393" name="Rectangle 236"/>
            <p:cNvSpPr>
              <a:spLocks noChangeArrowheads="1"/>
            </p:cNvSpPr>
            <p:nvPr/>
          </p:nvSpPr>
          <p:spPr bwMode="blackWhite">
            <a:xfrm>
              <a:off x="2593" y="1588"/>
              <a:ext cx="190" cy="184"/>
            </a:xfrm>
            <a:prstGeom prst="rect">
              <a:avLst/>
            </a:prstGeom>
            <a:solidFill>
              <a:schemeClr val="bg1"/>
            </a:solidFill>
            <a:ln w="12700">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14394" name="Group 237"/>
            <p:cNvGrpSpPr>
              <a:grpSpLocks/>
            </p:cNvGrpSpPr>
            <p:nvPr/>
          </p:nvGrpSpPr>
          <p:grpSpPr bwMode="auto">
            <a:xfrm>
              <a:off x="2592" y="1584"/>
              <a:ext cx="195" cy="192"/>
              <a:chOff x="2792" y="2072"/>
              <a:chExt cx="192" cy="192"/>
            </a:xfrm>
          </p:grpSpPr>
          <p:sp>
            <p:nvSpPr>
              <p:cNvPr id="14395" name="Line 238"/>
              <p:cNvSpPr>
                <a:spLocks noChangeShapeType="1"/>
              </p:cNvSpPr>
              <p:nvPr/>
            </p:nvSpPr>
            <p:spPr bwMode="blackWhite">
              <a:xfrm>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396" name="Line 239"/>
              <p:cNvSpPr>
                <a:spLocks noChangeShapeType="1"/>
              </p:cNvSpPr>
              <p:nvPr/>
            </p:nvSpPr>
            <p:spPr bwMode="blackWhite">
              <a:xfrm flipV="1">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grpSp>
      </p:grpSp>
      <p:grpSp>
        <p:nvGrpSpPr>
          <p:cNvPr id="14386" name="Group 240"/>
          <p:cNvGrpSpPr>
            <a:grpSpLocks/>
          </p:cNvGrpSpPr>
          <p:nvPr/>
        </p:nvGrpSpPr>
        <p:grpSpPr bwMode="auto">
          <a:xfrm>
            <a:off x="5070475" y="5073650"/>
            <a:ext cx="206375" cy="203200"/>
            <a:chOff x="2592" y="1584"/>
            <a:chExt cx="195" cy="192"/>
          </a:xfrm>
        </p:grpSpPr>
        <p:sp>
          <p:nvSpPr>
            <p:cNvPr id="14389" name="Rectangle 241"/>
            <p:cNvSpPr>
              <a:spLocks noChangeArrowheads="1"/>
            </p:cNvSpPr>
            <p:nvPr/>
          </p:nvSpPr>
          <p:spPr bwMode="blackWhite">
            <a:xfrm>
              <a:off x="2593" y="1588"/>
              <a:ext cx="190" cy="184"/>
            </a:xfrm>
            <a:prstGeom prst="rect">
              <a:avLst/>
            </a:prstGeom>
            <a:solidFill>
              <a:schemeClr val="bg1"/>
            </a:solidFill>
            <a:ln w="12700">
              <a:solidFill>
                <a:schemeClr val="tx1"/>
              </a:solidFill>
              <a:miter lim="800000"/>
              <a:headEnd/>
              <a:tailEnd/>
            </a:ln>
          </p:spPr>
          <p:txBody>
            <a:bodyPr wrap="none" anchor="ctr"/>
            <a:lstStyle/>
            <a:p>
              <a:pPr algn="ctr"/>
              <a:endParaRPr lang="it-IT" sz="2400" b="0">
                <a:latin typeface="Times New Roman" pitchFamily="18" charset="0"/>
              </a:endParaRPr>
            </a:p>
          </p:txBody>
        </p:sp>
        <p:grpSp>
          <p:nvGrpSpPr>
            <p:cNvPr id="14390" name="Group 242"/>
            <p:cNvGrpSpPr>
              <a:grpSpLocks/>
            </p:cNvGrpSpPr>
            <p:nvPr/>
          </p:nvGrpSpPr>
          <p:grpSpPr bwMode="auto">
            <a:xfrm>
              <a:off x="2592" y="1584"/>
              <a:ext cx="195" cy="192"/>
              <a:chOff x="2792" y="2072"/>
              <a:chExt cx="192" cy="192"/>
            </a:xfrm>
          </p:grpSpPr>
          <p:sp>
            <p:nvSpPr>
              <p:cNvPr id="14391" name="Line 243"/>
              <p:cNvSpPr>
                <a:spLocks noChangeShapeType="1"/>
              </p:cNvSpPr>
              <p:nvPr/>
            </p:nvSpPr>
            <p:spPr bwMode="blackWhite">
              <a:xfrm>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sp>
            <p:nvSpPr>
              <p:cNvPr id="14392" name="Line 244"/>
              <p:cNvSpPr>
                <a:spLocks noChangeShapeType="1"/>
              </p:cNvSpPr>
              <p:nvPr/>
            </p:nvSpPr>
            <p:spPr bwMode="blackWhite">
              <a:xfrm flipV="1">
                <a:off x="2792" y="2072"/>
                <a:ext cx="192" cy="192"/>
              </a:xfrm>
              <a:prstGeom prst="line">
                <a:avLst/>
              </a:prstGeom>
              <a:noFill/>
              <a:ln w="12700">
                <a:solidFill>
                  <a:schemeClr val="tx1"/>
                </a:solidFill>
                <a:round/>
                <a:headEnd type="none" w="sm" len="sm"/>
                <a:tailEnd type="none" w="sm" len="sm"/>
              </a:ln>
            </p:spPr>
            <p:txBody>
              <a:bodyPr wrap="none" anchor="ctr"/>
              <a:lstStyle/>
              <a:p>
                <a:endParaRPr lang="it-IT"/>
              </a:p>
            </p:txBody>
          </p:sp>
        </p:grpSp>
      </p:grpSp>
      <p:sp>
        <p:nvSpPr>
          <p:cNvPr id="14387" name="Text Box 245"/>
          <p:cNvSpPr txBox="1">
            <a:spLocks noChangeArrowheads="1"/>
          </p:cNvSpPr>
          <p:nvPr/>
        </p:nvSpPr>
        <p:spPr bwMode="auto">
          <a:xfrm>
            <a:off x="4654550" y="5294313"/>
            <a:ext cx="846138" cy="517525"/>
          </a:xfrm>
          <a:prstGeom prst="rect">
            <a:avLst/>
          </a:prstGeom>
          <a:noFill/>
          <a:ln w="12700">
            <a:noFill/>
            <a:miter lim="800000"/>
            <a:headEnd type="none" w="sm" len="sm"/>
            <a:tailEnd type="none" w="sm" len="sm"/>
          </a:ln>
        </p:spPr>
        <p:txBody>
          <a:bodyPr wrap="none">
            <a:spAutoFit/>
          </a:bodyPr>
          <a:lstStyle/>
          <a:p>
            <a:pPr algn="ctr" eaLnBrk="0" hangingPunct="0"/>
            <a:r>
              <a:rPr lang="en-US" sz="1400" b="0">
                <a:latin typeface="Arial Narrow" pitchFamily="34" charset="0"/>
              </a:rPr>
              <a:t>Cell Relay</a:t>
            </a:r>
            <a:br>
              <a:rPr lang="en-US" sz="1400" b="0">
                <a:latin typeface="Arial Narrow" pitchFamily="34" charset="0"/>
              </a:rPr>
            </a:br>
            <a:r>
              <a:rPr lang="en-US" sz="1400" b="0">
                <a:latin typeface="Arial Narrow" pitchFamily="34" charset="0"/>
              </a:rPr>
              <a:t>Cloud</a:t>
            </a:r>
          </a:p>
        </p:txBody>
      </p:sp>
      <p:sp>
        <p:nvSpPr>
          <p:cNvPr id="534774" name="Rectangle 246"/>
          <p:cNvSpPr>
            <a:spLocks noGrp="1" noChangeArrowheads="1"/>
          </p:cNvSpPr>
          <p:nvPr>
            <p:ph type="title"/>
          </p:nvPr>
        </p:nvSpPr>
        <p:spPr/>
        <p:txBody>
          <a:bodyPr/>
          <a:lstStyle/>
          <a:p>
            <a:pPr eaLnBrk="1" hangingPunct="1">
              <a:defRPr/>
            </a:pPr>
            <a:r>
              <a:rPr lang="en-US" smtClean="0">
                <a:effectLst>
                  <a:outerShdw blurRad="38100" dist="38100" dir="2700000" algn="tl">
                    <a:srgbClr val="C0C0C0"/>
                  </a:outerShdw>
                </a:effectLst>
              </a:rPr>
              <a:t>Data Flow End-to-End: Esempio Reale</a:t>
            </a:r>
          </a:p>
        </p:txBody>
      </p:sp>
    </p:spTree>
  </p:cSld>
  <p:clrMapOvr>
    <a:masterClrMapping/>
  </p:clrMapOvr>
  <p:transition spd="slow"/>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7" name="Rectangle 8"/>
          <p:cNvSpPr>
            <a:spLocks noGrp="1" noChangeArrowheads="1"/>
          </p:cNvSpPr>
          <p:nvPr>
            <p:ph type="title"/>
          </p:nvPr>
        </p:nvSpPr>
        <p:spPr/>
        <p:txBody>
          <a:bodyPr/>
          <a:lstStyle/>
          <a:p>
            <a:r>
              <a:rPr lang="it-IT" smtClean="0"/>
              <a:t>Indirizzamento</a:t>
            </a:r>
            <a:endParaRPr lang="en-GB" smtClean="0"/>
          </a:p>
        </p:txBody>
      </p:sp>
      <p:sp>
        <p:nvSpPr>
          <p:cNvPr id="100358" name="Rectangle 9"/>
          <p:cNvSpPr>
            <a:spLocks noGrp="1" noChangeArrowheads="1"/>
          </p:cNvSpPr>
          <p:nvPr>
            <p:ph type="body" idx="4294967295"/>
          </p:nvPr>
        </p:nvSpPr>
        <p:spPr/>
        <p:txBody>
          <a:bodyPr/>
          <a:lstStyle/>
          <a:p>
            <a:r>
              <a:rPr lang="it-IT" smtClean="0"/>
              <a:t>Per definizione una rete è fatta da più stazioni e il suo scopo è di permettere lo scambio di informazioni tra esse. Per far ciò abbiamo bisogno di un metodo di indirizzamento che sia univoco.</a:t>
            </a:r>
          </a:p>
          <a:p>
            <a:r>
              <a:rPr lang="it-IT" smtClean="0"/>
              <a:t>In realtà un indirizzo deve essere univoco all’interno del livello architetturale nel quale ha validità (locally-unique)</a:t>
            </a:r>
          </a:p>
          <a:p>
            <a:pPr lvl="1"/>
            <a:r>
              <a:rPr lang="it-IT" smtClean="0"/>
              <a:t>A livello DATA-Link l’indirizzo deve identificare univocamente la stazione in ambito LAN e non è necessario distinguere workstation su link disgiunti poiché WS su differenti LAN non possono comunicare a livello DATA-Link</a:t>
            </a:r>
          </a:p>
          <a:p>
            <a:pPr lvl="1"/>
            <a:r>
              <a:rPr lang="it-IT" smtClean="0"/>
              <a:t>A livello Network l’indirizzamento deve essere capace di identificare la stazione globalmente</a:t>
            </a:r>
            <a:endParaRPr lang="en-GB" smtClean="0"/>
          </a:p>
        </p:txBody>
      </p:sp>
    </p:spTree>
  </p:cSld>
  <p:clrMapOvr>
    <a:masterClrMapping/>
  </p:clrMapOvr>
  <p:transition spd="slow"/>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7266" name="Rectangle 2"/>
          <p:cNvSpPr>
            <a:spLocks noGrp="1" noChangeArrowheads="1"/>
          </p:cNvSpPr>
          <p:nvPr>
            <p:ph type="title"/>
          </p:nvPr>
        </p:nvSpPr>
        <p:spPr/>
        <p:txBody>
          <a:bodyPr lIns="90488" tIns="44450" rIns="90488" bIns="44450"/>
          <a:lstStyle/>
          <a:p>
            <a:pPr eaLnBrk="1" hangingPunct="1">
              <a:defRPr/>
            </a:pPr>
            <a:r>
              <a:rPr lang="en-US" smtClean="0">
                <a:effectLst>
                  <a:outerShdw blurRad="38100" dist="38100" dir="2700000" algn="tl">
                    <a:srgbClr val="C0C0C0"/>
                  </a:outerShdw>
                </a:effectLst>
              </a:rPr>
              <a:t>Indirizzamento</a:t>
            </a:r>
          </a:p>
        </p:txBody>
      </p:sp>
      <p:sp>
        <p:nvSpPr>
          <p:cNvPr id="101382" name="Rectangle 3"/>
          <p:cNvSpPr>
            <a:spLocks noGrp="1" noChangeArrowheads="1"/>
          </p:cNvSpPr>
          <p:nvPr>
            <p:ph type="body" idx="4294967295"/>
          </p:nvPr>
        </p:nvSpPr>
        <p:spPr/>
        <p:txBody>
          <a:bodyPr lIns="90488" tIns="44450" rIns="90488" bIns="44450"/>
          <a:lstStyle/>
          <a:p>
            <a:pPr eaLnBrk="1" hangingPunct="1">
              <a:lnSpc>
                <a:spcPct val="85000"/>
              </a:lnSpc>
            </a:pPr>
            <a:r>
              <a:rPr lang="en-US" smtClean="0"/>
              <a:t>Ogni endpoint della rete di comunicazione deve avere un indirizzo.</a:t>
            </a:r>
          </a:p>
          <a:p>
            <a:pPr eaLnBrk="1" hangingPunct="1">
              <a:lnSpc>
                <a:spcPct val="85000"/>
              </a:lnSpc>
            </a:pPr>
            <a:r>
              <a:rPr lang="en-US" smtClean="0"/>
              <a:t>Considerate 2 processi che comunicano su internet o su una intranet:</a:t>
            </a:r>
          </a:p>
          <a:p>
            <a:pPr lvl="1" eaLnBrk="1" hangingPunct="1">
              <a:lnSpc>
                <a:spcPct val="85000"/>
              </a:lnSpc>
            </a:pPr>
            <a:endParaRPr lang="en-US" smtClean="0"/>
          </a:p>
          <a:p>
            <a:pPr lvl="1" eaLnBrk="1" hangingPunct="1">
              <a:lnSpc>
                <a:spcPct val="85000"/>
              </a:lnSpc>
            </a:pPr>
            <a:r>
              <a:rPr lang="en-US" smtClean="0"/>
              <a:t>La rete deve essere specificata</a:t>
            </a:r>
          </a:p>
          <a:p>
            <a:pPr lvl="1" eaLnBrk="1" hangingPunct="1">
              <a:lnSpc>
                <a:spcPct val="85000"/>
              </a:lnSpc>
            </a:pPr>
            <a:r>
              <a:rPr lang="en-US" smtClean="0"/>
              <a:t>L’ host (end-system) deve essere specificato</a:t>
            </a:r>
          </a:p>
          <a:p>
            <a:pPr lvl="1" eaLnBrk="1" hangingPunct="1">
              <a:lnSpc>
                <a:spcPct val="85000"/>
              </a:lnSpc>
            </a:pPr>
            <a:r>
              <a:rPr lang="en-US" smtClean="0"/>
              <a:t>Il processo deve essere specificato.</a:t>
            </a:r>
          </a:p>
          <a:p>
            <a:pPr lvl="1" eaLnBrk="1" hangingPunct="1">
              <a:lnSpc>
                <a:spcPct val="85000"/>
              </a:lnSpc>
            </a:pPr>
            <a:endParaRPr lang="it-IT" smtClean="0"/>
          </a:p>
          <a:p>
            <a:pPr eaLnBrk="1" hangingPunct="1">
              <a:lnSpc>
                <a:spcPct val="85000"/>
              </a:lnSpc>
            </a:pPr>
            <a:r>
              <a:rPr lang="it-IT" smtClean="0"/>
              <a:t>In una analogia postale per recapitare una lettera va specificato </a:t>
            </a:r>
          </a:p>
          <a:p>
            <a:pPr lvl="1" eaLnBrk="1" hangingPunct="1">
              <a:lnSpc>
                <a:spcPct val="85000"/>
              </a:lnSpc>
              <a:buFontTx/>
              <a:buNone/>
            </a:pPr>
            <a:r>
              <a:rPr lang="it-IT" smtClean="0"/>
              <a:t>Nazione </a:t>
            </a:r>
            <a:r>
              <a:rPr lang="it-IT" smtClean="0">
                <a:sym typeface="Wingdings" pitchFamily="2" charset="2"/>
              </a:rPr>
              <a:t> </a:t>
            </a:r>
            <a:r>
              <a:rPr lang="it-IT" smtClean="0"/>
              <a:t>Città </a:t>
            </a:r>
            <a:r>
              <a:rPr lang="it-IT" smtClean="0">
                <a:sym typeface="Wingdings" pitchFamily="2" charset="2"/>
              </a:rPr>
              <a:t> </a:t>
            </a:r>
            <a:r>
              <a:rPr lang="it-IT" smtClean="0"/>
              <a:t>Via </a:t>
            </a:r>
            <a:r>
              <a:rPr lang="it-IT" smtClean="0">
                <a:sym typeface="Wingdings" pitchFamily="2" charset="2"/>
              </a:rPr>
              <a:t> </a:t>
            </a:r>
            <a:r>
              <a:rPr lang="it-IT" smtClean="0"/>
              <a:t>Numero Civico </a:t>
            </a:r>
            <a:r>
              <a:rPr lang="it-IT" smtClean="0">
                <a:sym typeface="Wingdings" pitchFamily="2" charset="2"/>
              </a:rPr>
              <a:t> Interno</a:t>
            </a:r>
            <a:endParaRPr lang="en-US" smtClean="0"/>
          </a:p>
        </p:txBody>
      </p:sp>
    </p:spTree>
  </p:cSld>
  <p:clrMapOvr>
    <a:masterClrMapping/>
  </p:clrMapOvr>
  <p:transition spd="slow"/>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Cloud"/>
          <p:cNvSpPr>
            <a:spLocks noChangeAspect="1" noEditPoints="1" noChangeArrowheads="1"/>
          </p:cNvSpPr>
          <p:nvPr/>
        </p:nvSpPr>
        <p:spPr bwMode="auto">
          <a:xfrm>
            <a:off x="2606675" y="3741738"/>
            <a:ext cx="3151188" cy="24733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00"/>
          </a:solidFill>
          <a:ln w="9525">
            <a:solidFill>
              <a:srgbClr val="000000"/>
            </a:solidFill>
            <a:miter lim="800000"/>
            <a:headEnd/>
            <a:tailEnd/>
          </a:ln>
          <a:effectLst>
            <a:outerShdw dist="107763" dir="2700000" algn="ctr" rotWithShape="0">
              <a:srgbClr val="808080"/>
            </a:outerShdw>
          </a:effectLst>
        </p:spPr>
        <p:txBody>
          <a:bodyPr/>
          <a:lstStyle/>
          <a:p>
            <a:pPr algn="r" eaLnBrk="0" hangingPunct="0">
              <a:lnSpc>
                <a:spcPct val="90000"/>
              </a:lnSpc>
              <a:spcBef>
                <a:spcPct val="50000"/>
              </a:spcBef>
              <a:defRPr/>
            </a:pPr>
            <a:endParaRPr lang="en-US" sz="1400">
              <a:latin typeface="Times New Roman" pitchFamily="18" charset="0"/>
              <a:cs typeface="+mn-cs"/>
            </a:endParaRPr>
          </a:p>
        </p:txBody>
      </p:sp>
      <p:sp>
        <p:nvSpPr>
          <p:cNvPr id="242691" name="Cloud"/>
          <p:cNvSpPr>
            <a:spLocks noChangeAspect="1" noEditPoints="1" noChangeArrowheads="1"/>
          </p:cNvSpPr>
          <p:nvPr/>
        </p:nvSpPr>
        <p:spPr bwMode="auto">
          <a:xfrm>
            <a:off x="611188" y="1125538"/>
            <a:ext cx="3151187" cy="24733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chemeClr val="hlink"/>
          </a:solidFill>
          <a:ln w="9525">
            <a:solidFill>
              <a:srgbClr val="000000"/>
            </a:solidFill>
            <a:miter lim="800000"/>
            <a:headEnd/>
            <a:tailEnd/>
          </a:ln>
          <a:effectLst>
            <a:outerShdw dist="107763" dir="2700000" algn="ctr" rotWithShape="0">
              <a:srgbClr val="808080"/>
            </a:outerShdw>
          </a:effectLst>
        </p:spPr>
        <p:txBody>
          <a:bodyPr/>
          <a:lstStyle/>
          <a:p>
            <a:pPr algn="r" eaLnBrk="0" hangingPunct="0">
              <a:lnSpc>
                <a:spcPct val="90000"/>
              </a:lnSpc>
              <a:spcBef>
                <a:spcPct val="50000"/>
              </a:spcBef>
              <a:defRPr/>
            </a:pPr>
            <a:endParaRPr lang="en-US" sz="1400">
              <a:latin typeface="Times New Roman" pitchFamily="18" charset="0"/>
              <a:cs typeface="+mn-cs"/>
            </a:endParaRPr>
          </a:p>
        </p:txBody>
      </p:sp>
      <p:sp>
        <p:nvSpPr>
          <p:cNvPr id="15379" name="Rectangle 64"/>
          <p:cNvSpPr>
            <a:spLocks noGrp="1" noChangeArrowheads="1"/>
          </p:cNvSpPr>
          <p:nvPr>
            <p:ph type="title"/>
          </p:nvPr>
        </p:nvSpPr>
        <p:spPr/>
        <p:txBody>
          <a:bodyPr/>
          <a:lstStyle/>
          <a:p>
            <a:r>
              <a:rPr lang="it-IT" smtClean="0"/>
              <a:t>Indirizzamento</a:t>
            </a:r>
            <a:endParaRPr lang="en-GB" smtClean="0"/>
          </a:p>
        </p:txBody>
      </p:sp>
      <p:sp>
        <p:nvSpPr>
          <p:cNvPr id="15380" name="Line 5"/>
          <p:cNvSpPr>
            <a:spLocks noChangeShapeType="1"/>
          </p:cNvSpPr>
          <p:nvPr/>
        </p:nvSpPr>
        <p:spPr bwMode="auto">
          <a:xfrm>
            <a:off x="979488" y="2101850"/>
            <a:ext cx="1785937" cy="0"/>
          </a:xfrm>
          <a:prstGeom prst="line">
            <a:avLst/>
          </a:prstGeom>
          <a:noFill/>
          <a:ln w="50800">
            <a:solidFill>
              <a:schemeClr val="tx1"/>
            </a:solidFill>
            <a:round/>
            <a:headEnd type="none" w="sm" len="sm"/>
            <a:tailEnd type="none" w="sm" len="sm"/>
          </a:ln>
        </p:spPr>
        <p:txBody>
          <a:bodyPr/>
          <a:lstStyle/>
          <a:p>
            <a:endParaRPr lang="it-IT"/>
          </a:p>
        </p:txBody>
      </p:sp>
      <p:sp>
        <p:nvSpPr>
          <p:cNvPr id="15381" name="Line 6"/>
          <p:cNvSpPr>
            <a:spLocks noChangeShapeType="1"/>
          </p:cNvSpPr>
          <p:nvPr/>
        </p:nvSpPr>
        <p:spPr bwMode="auto">
          <a:xfrm>
            <a:off x="1184275" y="2114550"/>
            <a:ext cx="0" cy="255588"/>
          </a:xfrm>
          <a:prstGeom prst="line">
            <a:avLst/>
          </a:prstGeom>
          <a:noFill/>
          <a:ln w="25400">
            <a:solidFill>
              <a:schemeClr val="tx1"/>
            </a:solidFill>
            <a:round/>
            <a:headEnd type="none" w="sm" len="sm"/>
            <a:tailEnd type="none" w="sm" len="sm"/>
          </a:ln>
        </p:spPr>
        <p:txBody>
          <a:bodyPr/>
          <a:lstStyle/>
          <a:p>
            <a:endParaRPr lang="it-IT"/>
          </a:p>
        </p:txBody>
      </p:sp>
      <p:sp>
        <p:nvSpPr>
          <p:cNvPr id="15382" name="Line 7"/>
          <p:cNvSpPr>
            <a:spLocks noChangeShapeType="1"/>
          </p:cNvSpPr>
          <p:nvPr/>
        </p:nvSpPr>
        <p:spPr bwMode="auto">
          <a:xfrm>
            <a:off x="1828800" y="2114550"/>
            <a:ext cx="0" cy="255588"/>
          </a:xfrm>
          <a:prstGeom prst="line">
            <a:avLst/>
          </a:prstGeom>
          <a:noFill/>
          <a:ln w="25400">
            <a:solidFill>
              <a:schemeClr val="tx1"/>
            </a:solidFill>
            <a:round/>
            <a:headEnd type="none" w="sm" len="sm"/>
            <a:tailEnd type="none" w="sm" len="sm"/>
          </a:ln>
        </p:spPr>
        <p:txBody>
          <a:bodyPr/>
          <a:lstStyle/>
          <a:p>
            <a:endParaRPr lang="it-IT"/>
          </a:p>
        </p:txBody>
      </p:sp>
      <p:sp>
        <p:nvSpPr>
          <p:cNvPr id="15383" name="Line 8"/>
          <p:cNvSpPr>
            <a:spLocks noChangeShapeType="1"/>
          </p:cNvSpPr>
          <p:nvPr/>
        </p:nvSpPr>
        <p:spPr bwMode="auto">
          <a:xfrm>
            <a:off x="2427288" y="2114550"/>
            <a:ext cx="0" cy="255588"/>
          </a:xfrm>
          <a:prstGeom prst="line">
            <a:avLst/>
          </a:prstGeom>
          <a:noFill/>
          <a:ln w="25400">
            <a:solidFill>
              <a:schemeClr val="tx1"/>
            </a:solidFill>
            <a:round/>
            <a:headEnd type="none" w="sm" len="sm"/>
            <a:tailEnd type="none" w="sm" len="sm"/>
          </a:ln>
        </p:spPr>
        <p:txBody>
          <a:bodyPr/>
          <a:lstStyle/>
          <a:p>
            <a:endParaRPr lang="it-IT"/>
          </a:p>
        </p:txBody>
      </p:sp>
      <p:sp>
        <p:nvSpPr>
          <p:cNvPr id="15384" name="Line 9"/>
          <p:cNvSpPr>
            <a:spLocks noChangeShapeType="1"/>
          </p:cNvSpPr>
          <p:nvPr/>
        </p:nvSpPr>
        <p:spPr bwMode="auto">
          <a:xfrm>
            <a:off x="2252663" y="1830388"/>
            <a:ext cx="0" cy="258762"/>
          </a:xfrm>
          <a:prstGeom prst="line">
            <a:avLst/>
          </a:prstGeom>
          <a:noFill/>
          <a:ln w="25400">
            <a:solidFill>
              <a:schemeClr val="tx1"/>
            </a:solidFill>
            <a:round/>
            <a:headEnd type="none" w="sm" len="sm"/>
            <a:tailEnd type="none" w="sm" len="sm"/>
          </a:ln>
        </p:spPr>
        <p:txBody>
          <a:bodyPr/>
          <a:lstStyle/>
          <a:p>
            <a:endParaRPr lang="it-IT"/>
          </a:p>
        </p:txBody>
      </p:sp>
      <p:graphicFrame>
        <p:nvGraphicFramePr>
          <p:cNvPr id="15362" name="Object 10">
            <a:hlinkClick r:id="" action="ppaction://ole?verb=0"/>
          </p:cNvPr>
          <p:cNvGraphicFramePr>
            <a:graphicFrameLocks/>
          </p:cNvGraphicFramePr>
          <p:nvPr/>
        </p:nvGraphicFramePr>
        <p:xfrm>
          <a:off x="969963" y="2255838"/>
          <a:ext cx="466725" cy="622300"/>
        </p:xfrm>
        <a:graphic>
          <a:graphicData uri="http://schemas.openxmlformats.org/presentationml/2006/ole">
            <mc:AlternateContent xmlns:mc="http://schemas.openxmlformats.org/markup-compatibility/2006">
              <mc:Choice xmlns:v="urn:schemas-microsoft-com:vml" Requires="v">
                <p:oleObj spid="_x0000_s15422" name="ClipArt" r:id="rId4" imgW="433080" imgH="333360" progId="">
                  <p:embed/>
                </p:oleObj>
              </mc:Choice>
              <mc:Fallback>
                <p:oleObj name="ClipArt" r:id="rId4" imgW="433080" imgH="333360" progId="">
                  <p:embed/>
                  <p:pic>
                    <p:nvPicPr>
                      <p:cNvPr id="0" name="Object 10"/>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9963" y="2255838"/>
                        <a:ext cx="466725"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63" name="Object 11">
            <a:hlinkClick r:id="" action="ppaction://ole?verb=0"/>
          </p:cNvPr>
          <p:cNvGraphicFramePr>
            <a:graphicFrameLocks/>
          </p:cNvGraphicFramePr>
          <p:nvPr/>
        </p:nvGraphicFramePr>
        <p:xfrm>
          <a:off x="1614488" y="2255838"/>
          <a:ext cx="554037" cy="622300"/>
        </p:xfrm>
        <a:graphic>
          <a:graphicData uri="http://schemas.openxmlformats.org/presentationml/2006/ole">
            <mc:AlternateContent xmlns:mc="http://schemas.openxmlformats.org/markup-compatibility/2006">
              <mc:Choice xmlns:v="urn:schemas-microsoft-com:vml" Requires="v">
                <p:oleObj spid="_x0000_s15423" name="ClipArt" r:id="rId6" imgW="433080" imgH="333360" progId="">
                  <p:embed/>
                </p:oleObj>
              </mc:Choice>
              <mc:Fallback>
                <p:oleObj name="ClipArt" r:id="rId6" imgW="433080" imgH="333360" progId="">
                  <p:embed/>
                  <p:pic>
                    <p:nvPicPr>
                      <p:cNvPr id="0" name="Object 11"/>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14488" y="2255838"/>
                        <a:ext cx="554037"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64" name="Object 12">
            <a:hlinkClick r:id="" action="ppaction://ole?verb=0"/>
          </p:cNvPr>
          <p:cNvGraphicFramePr>
            <a:graphicFrameLocks/>
          </p:cNvGraphicFramePr>
          <p:nvPr/>
        </p:nvGraphicFramePr>
        <p:xfrm>
          <a:off x="2212975" y="2255838"/>
          <a:ext cx="619125" cy="550862"/>
        </p:xfrm>
        <a:graphic>
          <a:graphicData uri="http://schemas.openxmlformats.org/presentationml/2006/ole">
            <mc:AlternateContent xmlns:mc="http://schemas.openxmlformats.org/markup-compatibility/2006">
              <mc:Choice xmlns:v="urn:schemas-microsoft-com:vml" Requires="v">
                <p:oleObj spid="_x0000_s15424" name="ClipArt" r:id="rId8" imgW="433080" imgH="333360" progId="">
                  <p:embed/>
                </p:oleObj>
              </mc:Choice>
              <mc:Fallback>
                <p:oleObj name="ClipArt" r:id="rId8" imgW="433080" imgH="333360" progId="">
                  <p:embed/>
                  <p:pic>
                    <p:nvPicPr>
                      <p:cNvPr id="0" name="Object 1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12975" y="2255838"/>
                        <a:ext cx="619125" cy="550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65" name="Object 13">
            <a:hlinkClick r:id="" action="ppaction://ole?verb=0"/>
          </p:cNvPr>
          <p:cNvGraphicFramePr>
            <a:graphicFrameLocks/>
          </p:cNvGraphicFramePr>
          <p:nvPr/>
        </p:nvGraphicFramePr>
        <p:xfrm>
          <a:off x="2035175" y="1365250"/>
          <a:ext cx="596900" cy="579438"/>
        </p:xfrm>
        <a:graphic>
          <a:graphicData uri="http://schemas.openxmlformats.org/presentationml/2006/ole">
            <mc:AlternateContent xmlns:mc="http://schemas.openxmlformats.org/markup-compatibility/2006">
              <mc:Choice xmlns:v="urn:schemas-microsoft-com:vml" Requires="v">
                <p:oleObj spid="_x0000_s15425" name="ClipArt" r:id="rId10" imgW="436320" imgH="336240" progId="">
                  <p:embed/>
                </p:oleObj>
              </mc:Choice>
              <mc:Fallback>
                <p:oleObj name="ClipArt" r:id="rId10" imgW="436320" imgH="336240" progId="">
                  <p:embed/>
                  <p:pic>
                    <p:nvPicPr>
                      <p:cNvPr id="0" name="Object 13"/>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35175" y="1365250"/>
                        <a:ext cx="5969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385" name="Rectangle 14"/>
          <p:cNvSpPr>
            <a:spLocks noChangeArrowheads="1"/>
          </p:cNvSpPr>
          <p:nvPr/>
        </p:nvSpPr>
        <p:spPr bwMode="auto">
          <a:xfrm>
            <a:off x="1022350" y="1539875"/>
            <a:ext cx="889000"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chemeClr val="bg1"/>
                </a:solidFill>
                <a:latin typeface="Arial" pitchFamily="34" charset="0"/>
              </a:rPr>
              <a:t>RETE-1</a:t>
            </a:r>
            <a:endParaRPr lang="en-GB" sz="1600">
              <a:solidFill>
                <a:schemeClr val="bg1"/>
              </a:solidFill>
              <a:latin typeface="Arial" pitchFamily="34" charset="0"/>
            </a:endParaRPr>
          </a:p>
        </p:txBody>
      </p:sp>
      <p:sp>
        <p:nvSpPr>
          <p:cNvPr id="15386" name="Rectangle 15"/>
          <p:cNvSpPr>
            <a:spLocks noChangeArrowheads="1"/>
          </p:cNvSpPr>
          <p:nvPr/>
        </p:nvSpPr>
        <p:spPr bwMode="auto">
          <a:xfrm>
            <a:off x="2632075" y="1438275"/>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chemeClr val="bg1"/>
                </a:solidFill>
                <a:latin typeface="Arial" pitchFamily="34" charset="0"/>
              </a:rPr>
              <a:t>1</a:t>
            </a:r>
            <a:endParaRPr lang="en-GB" sz="1600">
              <a:solidFill>
                <a:schemeClr val="bg1"/>
              </a:solidFill>
              <a:latin typeface="Arial" pitchFamily="34" charset="0"/>
            </a:endParaRPr>
          </a:p>
        </p:txBody>
      </p:sp>
      <p:sp>
        <p:nvSpPr>
          <p:cNvPr id="15387" name="Rectangle 16"/>
          <p:cNvSpPr>
            <a:spLocks noChangeArrowheads="1"/>
          </p:cNvSpPr>
          <p:nvPr/>
        </p:nvSpPr>
        <p:spPr bwMode="auto">
          <a:xfrm>
            <a:off x="2765425" y="2301875"/>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chemeClr val="bg1"/>
                </a:solidFill>
                <a:latin typeface="Arial" pitchFamily="34" charset="0"/>
              </a:rPr>
              <a:t>2</a:t>
            </a:r>
            <a:endParaRPr lang="en-GB" sz="1600">
              <a:solidFill>
                <a:schemeClr val="bg1"/>
              </a:solidFill>
              <a:latin typeface="Arial" pitchFamily="34" charset="0"/>
            </a:endParaRPr>
          </a:p>
        </p:txBody>
      </p:sp>
      <p:sp>
        <p:nvSpPr>
          <p:cNvPr id="15388" name="Rectangle 17"/>
          <p:cNvSpPr>
            <a:spLocks noChangeArrowheads="1"/>
          </p:cNvSpPr>
          <p:nvPr/>
        </p:nvSpPr>
        <p:spPr bwMode="auto">
          <a:xfrm>
            <a:off x="1709738" y="2767013"/>
            <a:ext cx="280987"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chemeClr val="bg1"/>
                </a:solidFill>
                <a:latin typeface="Arial" pitchFamily="34" charset="0"/>
              </a:rPr>
              <a:t>3</a:t>
            </a:r>
            <a:endParaRPr lang="en-GB" sz="1600">
              <a:solidFill>
                <a:schemeClr val="bg1"/>
              </a:solidFill>
              <a:latin typeface="Arial" pitchFamily="34" charset="0"/>
            </a:endParaRPr>
          </a:p>
        </p:txBody>
      </p:sp>
      <p:sp>
        <p:nvSpPr>
          <p:cNvPr id="15389" name="Rectangle 18"/>
          <p:cNvSpPr>
            <a:spLocks noChangeArrowheads="1"/>
          </p:cNvSpPr>
          <p:nvPr/>
        </p:nvSpPr>
        <p:spPr bwMode="auto">
          <a:xfrm>
            <a:off x="969963" y="2767013"/>
            <a:ext cx="280987"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chemeClr val="bg1"/>
                </a:solidFill>
                <a:latin typeface="Arial" pitchFamily="34" charset="0"/>
              </a:rPr>
              <a:t>4</a:t>
            </a:r>
            <a:endParaRPr lang="en-GB" sz="1600">
              <a:solidFill>
                <a:schemeClr val="bg1"/>
              </a:solidFill>
              <a:latin typeface="Arial" pitchFamily="34" charset="0"/>
            </a:endParaRPr>
          </a:p>
        </p:txBody>
      </p:sp>
      <p:sp>
        <p:nvSpPr>
          <p:cNvPr id="242707" name="Cloud"/>
          <p:cNvSpPr>
            <a:spLocks noChangeAspect="1" noEditPoints="1" noChangeArrowheads="1"/>
          </p:cNvSpPr>
          <p:nvPr/>
        </p:nvSpPr>
        <p:spPr bwMode="auto">
          <a:xfrm>
            <a:off x="5557838" y="1293813"/>
            <a:ext cx="2859087" cy="24733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00FFFF"/>
          </a:solidFill>
          <a:ln w="9525">
            <a:solidFill>
              <a:srgbClr val="000000"/>
            </a:solidFill>
            <a:miter lim="800000"/>
            <a:headEnd/>
            <a:tailEnd/>
          </a:ln>
          <a:effectLst>
            <a:outerShdw dist="107763" dir="2700000" algn="ctr" rotWithShape="0">
              <a:srgbClr val="808080"/>
            </a:outerShdw>
          </a:effectLst>
        </p:spPr>
        <p:txBody>
          <a:bodyPr/>
          <a:lstStyle/>
          <a:p>
            <a:pPr algn="r" eaLnBrk="0" hangingPunct="0">
              <a:lnSpc>
                <a:spcPct val="90000"/>
              </a:lnSpc>
              <a:spcBef>
                <a:spcPct val="50000"/>
              </a:spcBef>
              <a:defRPr/>
            </a:pPr>
            <a:endParaRPr lang="en-US" sz="1400">
              <a:latin typeface="Times New Roman" pitchFamily="18" charset="0"/>
              <a:cs typeface="+mn-cs"/>
            </a:endParaRPr>
          </a:p>
        </p:txBody>
      </p:sp>
      <p:sp>
        <p:nvSpPr>
          <p:cNvPr id="15391" name="Line 20"/>
          <p:cNvSpPr>
            <a:spLocks noChangeShapeType="1"/>
          </p:cNvSpPr>
          <p:nvPr/>
        </p:nvSpPr>
        <p:spPr bwMode="auto">
          <a:xfrm>
            <a:off x="5965825" y="2389188"/>
            <a:ext cx="1787525" cy="0"/>
          </a:xfrm>
          <a:prstGeom prst="line">
            <a:avLst/>
          </a:prstGeom>
          <a:noFill/>
          <a:ln w="50800">
            <a:solidFill>
              <a:schemeClr val="tx1"/>
            </a:solidFill>
            <a:round/>
            <a:headEnd type="none" w="sm" len="sm"/>
            <a:tailEnd type="none" w="sm" len="sm"/>
          </a:ln>
        </p:spPr>
        <p:txBody>
          <a:bodyPr/>
          <a:lstStyle/>
          <a:p>
            <a:endParaRPr lang="it-IT"/>
          </a:p>
        </p:txBody>
      </p:sp>
      <p:sp>
        <p:nvSpPr>
          <p:cNvPr id="15392" name="Line 21"/>
          <p:cNvSpPr>
            <a:spLocks noChangeShapeType="1"/>
          </p:cNvSpPr>
          <p:nvPr/>
        </p:nvSpPr>
        <p:spPr bwMode="auto">
          <a:xfrm>
            <a:off x="6170613" y="2401888"/>
            <a:ext cx="0" cy="255587"/>
          </a:xfrm>
          <a:prstGeom prst="line">
            <a:avLst/>
          </a:prstGeom>
          <a:noFill/>
          <a:ln w="25400">
            <a:solidFill>
              <a:schemeClr val="tx1"/>
            </a:solidFill>
            <a:round/>
            <a:headEnd type="none" w="sm" len="sm"/>
            <a:tailEnd type="none" w="sm" len="sm"/>
          </a:ln>
        </p:spPr>
        <p:txBody>
          <a:bodyPr/>
          <a:lstStyle/>
          <a:p>
            <a:endParaRPr lang="it-IT"/>
          </a:p>
        </p:txBody>
      </p:sp>
      <p:sp>
        <p:nvSpPr>
          <p:cNvPr id="15393" name="Line 22"/>
          <p:cNvSpPr>
            <a:spLocks noChangeShapeType="1"/>
          </p:cNvSpPr>
          <p:nvPr/>
        </p:nvSpPr>
        <p:spPr bwMode="auto">
          <a:xfrm>
            <a:off x="6816725" y="2401888"/>
            <a:ext cx="0" cy="255587"/>
          </a:xfrm>
          <a:prstGeom prst="line">
            <a:avLst/>
          </a:prstGeom>
          <a:noFill/>
          <a:ln w="25400">
            <a:solidFill>
              <a:schemeClr val="tx1"/>
            </a:solidFill>
            <a:round/>
            <a:headEnd type="none" w="sm" len="sm"/>
            <a:tailEnd type="none" w="sm" len="sm"/>
          </a:ln>
        </p:spPr>
        <p:txBody>
          <a:bodyPr/>
          <a:lstStyle/>
          <a:p>
            <a:endParaRPr lang="it-IT"/>
          </a:p>
        </p:txBody>
      </p:sp>
      <p:sp>
        <p:nvSpPr>
          <p:cNvPr id="15394" name="Line 23"/>
          <p:cNvSpPr>
            <a:spLocks noChangeShapeType="1"/>
          </p:cNvSpPr>
          <p:nvPr/>
        </p:nvSpPr>
        <p:spPr bwMode="auto">
          <a:xfrm>
            <a:off x="7413625" y="2401888"/>
            <a:ext cx="0" cy="255587"/>
          </a:xfrm>
          <a:prstGeom prst="line">
            <a:avLst/>
          </a:prstGeom>
          <a:noFill/>
          <a:ln w="25400">
            <a:solidFill>
              <a:schemeClr val="tx1"/>
            </a:solidFill>
            <a:round/>
            <a:headEnd type="none" w="sm" len="sm"/>
            <a:tailEnd type="none" w="sm" len="sm"/>
          </a:ln>
        </p:spPr>
        <p:txBody>
          <a:bodyPr/>
          <a:lstStyle/>
          <a:p>
            <a:endParaRPr lang="it-IT"/>
          </a:p>
        </p:txBody>
      </p:sp>
      <p:sp>
        <p:nvSpPr>
          <p:cNvPr id="15395" name="Line 24"/>
          <p:cNvSpPr>
            <a:spLocks noChangeShapeType="1"/>
          </p:cNvSpPr>
          <p:nvPr/>
        </p:nvSpPr>
        <p:spPr bwMode="auto">
          <a:xfrm>
            <a:off x="7239000" y="2117725"/>
            <a:ext cx="0" cy="258763"/>
          </a:xfrm>
          <a:prstGeom prst="line">
            <a:avLst/>
          </a:prstGeom>
          <a:noFill/>
          <a:ln w="25400">
            <a:solidFill>
              <a:schemeClr val="tx1"/>
            </a:solidFill>
            <a:round/>
            <a:headEnd type="none" w="sm" len="sm"/>
            <a:tailEnd type="none" w="sm" len="sm"/>
          </a:ln>
        </p:spPr>
        <p:txBody>
          <a:bodyPr/>
          <a:lstStyle/>
          <a:p>
            <a:endParaRPr lang="it-IT"/>
          </a:p>
        </p:txBody>
      </p:sp>
      <p:graphicFrame>
        <p:nvGraphicFramePr>
          <p:cNvPr id="15366" name="Object 25">
            <a:hlinkClick r:id="" action="ppaction://ole?verb=0"/>
          </p:cNvPr>
          <p:cNvGraphicFramePr>
            <a:graphicFrameLocks/>
          </p:cNvGraphicFramePr>
          <p:nvPr/>
        </p:nvGraphicFramePr>
        <p:xfrm>
          <a:off x="5956300" y="2543175"/>
          <a:ext cx="466725" cy="622300"/>
        </p:xfrm>
        <a:graphic>
          <a:graphicData uri="http://schemas.openxmlformats.org/presentationml/2006/ole">
            <mc:AlternateContent xmlns:mc="http://schemas.openxmlformats.org/markup-compatibility/2006">
              <mc:Choice xmlns:v="urn:schemas-microsoft-com:vml" Requires="v">
                <p:oleObj spid="_x0000_s15426" name="ClipArt" r:id="rId12" imgW="433080" imgH="333360" progId="">
                  <p:embed/>
                </p:oleObj>
              </mc:Choice>
              <mc:Fallback>
                <p:oleObj name="ClipArt" r:id="rId12" imgW="433080" imgH="333360" progId="">
                  <p:embed/>
                  <p:pic>
                    <p:nvPicPr>
                      <p:cNvPr id="0" name="Object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6300" y="2543175"/>
                        <a:ext cx="466725"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67" name="Object 26">
            <a:hlinkClick r:id="" action="ppaction://ole?verb=0"/>
          </p:cNvPr>
          <p:cNvGraphicFramePr>
            <a:graphicFrameLocks/>
          </p:cNvGraphicFramePr>
          <p:nvPr/>
        </p:nvGraphicFramePr>
        <p:xfrm>
          <a:off x="6602413" y="2543175"/>
          <a:ext cx="552450" cy="622300"/>
        </p:xfrm>
        <a:graphic>
          <a:graphicData uri="http://schemas.openxmlformats.org/presentationml/2006/ole">
            <mc:AlternateContent xmlns:mc="http://schemas.openxmlformats.org/markup-compatibility/2006">
              <mc:Choice xmlns:v="urn:schemas-microsoft-com:vml" Requires="v">
                <p:oleObj spid="_x0000_s15427" name="ClipArt" r:id="rId13" imgW="433080" imgH="333360" progId="">
                  <p:embed/>
                </p:oleObj>
              </mc:Choice>
              <mc:Fallback>
                <p:oleObj name="ClipArt" r:id="rId13" imgW="433080" imgH="333360" progId="">
                  <p:embed/>
                  <p:pic>
                    <p:nvPicPr>
                      <p:cNvPr id="0" name="Object 2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02413" y="2543175"/>
                        <a:ext cx="552450"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68" name="Object 27">
            <a:hlinkClick r:id="" action="ppaction://ole?verb=0"/>
          </p:cNvPr>
          <p:cNvGraphicFramePr>
            <a:graphicFrameLocks/>
          </p:cNvGraphicFramePr>
          <p:nvPr/>
        </p:nvGraphicFramePr>
        <p:xfrm>
          <a:off x="7200900" y="2543175"/>
          <a:ext cx="617538" cy="550863"/>
        </p:xfrm>
        <a:graphic>
          <a:graphicData uri="http://schemas.openxmlformats.org/presentationml/2006/ole">
            <mc:AlternateContent xmlns:mc="http://schemas.openxmlformats.org/markup-compatibility/2006">
              <mc:Choice xmlns:v="urn:schemas-microsoft-com:vml" Requires="v">
                <p:oleObj spid="_x0000_s15428" name="ClipArt" r:id="rId14" imgW="433080" imgH="333360" progId="">
                  <p:embed/>
                </p:oleObj>
              </mc:Choice>
              <mc:Fallback>
                <p:oleObj name="ClipArt" r:id="rId14" imgW="433080" imgH="333360" progId="">
                  <p:embed/>
                  <p:pic>
                    <p:nvPicPr>
                      <p:cNvPr id="0" name="Object 27"/>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00900" y="2543175"/>
                        <a:ext cx="617538" cy="550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69" name="Object 28">
            <a:hlinkClick r:id="" action="ppaction://ole?verb=0"/>
          </p:cNvPr>
          <p:cNvGraphicFramePr>
            <a:graphicFrameLocks/>
          </p:cNvGraphicFramePr>
          <p:nvPr/>
        </p:nvGraphicFramePr>
        <p:xfrm>
          <a:off x="7021513" y="1652588"/>
          <a:ext cx="598487" cy="579437"/>
        </p:xfrm>
        <a:graphic>
          <a:graphicData uri="http://schemas.openxmlformats.org/presentationml/2006/ole">
            <mc:AlternateContent xmlns:mc="http://schemas.openxmlformats.org/markup-compatibility/2006">
              <mc:Choice xmlns:v="urn:schemas-microsoft-com:vml" Requires="v">
                <p:oleObj spid="_x0000_s15429" name="ClipArt" r:id="rId15" imgW="436320" imgH="336240" progId="">
                  <p:embed/>
                </p:oleObj>
              </mc:Choice>
              <mc:Fallback>
                <p:oleObj name="ClipArt" r:id="rId15" imgW="436320" imgH="336240" progId="">
                  <p:embed/>
                  <p:pic>
                    <p:nvPicPr>
                      <p:cNvPr id="0" name="Object 28"/>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021513" y="1652588"/>
                        <a:ext cx="5984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396" name="Rectangle 29"/>
          <p:cNvSpPr>
            <a:spLocks noChangeArrowheads="1"/>
          </p:cNvSpPr>
          <p:nvPr/>
        </p:nvSpPr>
        <p:spPr bwMode="auto">
          <a:xfrm>
            <a:off x="6010275" y="1827213"/>
            <a:ext cx="889000"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FF3300"/>
                </a:solidFill>
                <a:latin typeface="Arial" pitchFamily="34" charset="0"/>
              </a:rPr>
              <a:t>RETE-2</a:t>
            </a:r>
            <a:endParaRPr lang="en-GB" sz="1600">
              <a:solidFill>
                <a:srgbClr val="FF3300"/>
              </a:solidFill>
              <a:latin typeface="Arial" pitchFamily="34" charset="0"/>
            </a:endParaRPr>
          </a:p>
        </p:txBody>
      </p:sp>
      <p:sp>
        <p:nvSpPr>
          <p:cNvPr id="15397" name="Rectangle 30"/>
          <p:cNvSpPr>
            <a:spLocks noChangeArrowheads="1"/>
          </p:cNvSpPr>
          <p:nvPr/>
        </p:nvSpPr>
        <p:spPr bwMode="auto">
          <a:xfrm>
            <a:off x="7620000" y="1725613"/>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FF3300"/>
                </a:solidFill>
                <a:latin typeface="Arial" pitchFamily="34" charset="0"/>
              </a:rPr>
              <a:t>1</a:t>
            </a:r>
            <a:endParaRPr lang="en-GB" sz="1600">
              <a:solidFill>
                <a:srgbClr val="FF3300"/>
              </a:solidFill>
              <a:latin typeface="Arial" pitchFamily="34" charset="0"/>
            </a:endParaRPr>
          </a:p>
        </p:txBody>
      </p:sp>
      <p:sp>
        <p:nvSpPr>
          <p:cNvPr id="15398" name="Rectangle 31"/>
          <p:cNvSpPr>
            <a:spLocks noChangeArrowheads="1"/>
          </p:cNvSpPr>
          <p:nvPr/>
        </p:nvSpPr>
        <p:spPr bwMode="auto">
          <a:xfrm>
            <a:off x="7753350" y="2589213"/>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FF3300"/>
                </a:solidFill>
                <a:latin typeface="Arial" pitchFamily="34" charset="0"/>
              </a:rPr>
              <a:t>2</a:t>
            </a:r>
            <a:endParaRPr lang="en-GB" sz="1600">
              <a:solidFill>
                <a:srgbClr val="FF3300"/>
              </a:solidFill>
              <a:latin typeface="Arial" pitchFamily="34" charset="0"/>
            </a:endParaRPr>
          </a:p>
        </p:txBody>
      </p:sp>
      <p:sp>
        <p:nvSpPr>
          <p:cNvPr id="15399" name="Rectangle 32"/>
          <p:cNvSpPr>
            <a:spLocks noChangeArrowheads="1"/>
          </p:cNvSpPr>
          <p:nvPr/>
        </p:nvSpPr>
        <p:spPr bwMode="auto">
          <a:xfrm>
            <a:off x="6696075" y="3054350"/>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FF3300"/>
                </a:solidFill>
                <a:latin typeface="Arial" pitchFamily="34" charset="0"/>
              </a:rPr>
              <a:t>3</a:t>
            </a:r>
            <a:endParaRPr lang="en-GB" sz="1600">
              <a:solidFill>
                <a:srgbClr val="FF3300"/>
              </a:solidFill>
              <a:latin typeface="Arial" pitchFamily="34" charset="0"/>
            </a:endParaRPr>
          </a:p>
        </p:txBody>
      </p:sp>
      <p:sp>
        <p:nvSpPr>
          <p:cNvPr id="15400" name="Rectangle 33"/>
          <p:cNvSpPr>
            <a:spLocks noChangeArrowheads="1"/>
          </p:cNvSpPr>
          <p:nvPr/>
        </p:nvSpPr>
        <p:spPr bwMode="auto">
          <a:xfrm>
            <a:off x="5956300" y="3054350"/>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FF3300"/>
                </a:solidFill>
                <a:latin typeface="Arial" pitchFamily="34" charset="0"/>
              </a:rPr>
              <a:t>4</a:t>
            </a:r>
            <a:endParaRPr lang="en-GB" sz="1600">
              <a:solidFill>
                <a:srgbClr val="FF3300"/>
              </a:solidFill>
              <a:latin typeface="Arial" pitchFamily="34" charset="0"/>
            </a:endParaRPr>
          </a:p>
        </p:txBody>
      </p:sp>
      <p:sp>
        <p:nvSpPr>
          <p:cNvPr id="15401" name="Line 34"/>
          <p:cNvSpPr>
            <a:spLocks noChangeShapeType="1"/>
          </p:cNvSpPr>
          <p:nvPr/>
        </p:nvSpPr>
        <p:spPr bwMode="auto">
          <a:xfrm>
            <a:off x="3221038" y="4889500"/>
            <a:ext cx="1785937" cy="0"/>
          </a:xfrm>
          <a:prstGeom prst="line">
            <a:avLst/>
          </a:prstGeom>
          <a:noFill/>
          <a:ln w="50800">
            <a:solidFill>
              <a:schemeClr val="tx1"/>
            </a:solidFill>
            <a:round/>
            <a:headEnd type="none" w="sm" len="sm"/>
            <a:tailEnd type="none" w="sm" len="sm"/>
          </a:ln>
        </p:spPr>
        <p:txBody>
          <a:bodyPr/>
          <a:lstStyle/>
          <a:p>
            <a:endParaRPr lang="it-IT"/>
          </a:p>
        </p:txBody>
      </p:sp>
      <p:sp>
        <p:nvSpPr>
          <p:cNvPr id="15402" name="Line 35"/>
          <p:cNvSpPr>
            <a:spLocks noChangeShapeType="1"/>
          </p:cNvSpPr>
          <p:nvPr/>
        </p:nvSpPr>
        <p:spPr bwMode="auto">
          <a:xfrm>
            <a:off x="3425825" y="4902200"/>
            <a:ext cx="0" cy="255588"/>
          </a:xfrm>
          <a:prstGeom prst="line">
            <a:avLst/>
          </a:prstGeom>
          <a:noFill/>
          <a:ln w="25400">
            <a:solidFill>
              <a:schemeClr val="tx1"/>
            </a:solidFill>
            <a:round/>
            <a:headEnd type="none" w="sm" len="sm"/>
            <a:tailEnd type="none" w="sm" len="sm"/>
          </a:ln>
        </p:spPr>
        <p:txBody>
          <a:bodyPr/>
          <a:lstStyle/>
          <a:p>
            <a:endParaRPr lang="it-IT"/>
          </a:p>
        </p:txBody>
      </p:sp>
      <p:sp>
        <p:nvSpPr>
          <p:cNvPr id="15403" name="Line 36"/>
          <p:cNvSpPr>
            <a:spLocks noChangeShapeType="1"/>
          </p:cNvSpPr>
          <p:nvPr/>
        </p:nvSpPr>
        <p:spPr bwMode="auto">
          <a:xfrm>
            <a:off x="4070350" y="4902200"/>
            <a:ext cx="0" cy="255588"/>
          </a:xfrm>
          <a:prstGeom prst="line">
            <a:avLst/>
          </a:prstGeom>
          <a:noFill/>
          <a:ln w="25400">
            <a:solidFill>
              <a:schemeClr val="tx1"/>
            </a:solidFill>
            <a:round/>
            <a:headEnd type="none" w="sm" len="sm"/>
            <a:tailEnd type="none" w="sm" len="sm"/>
          </a:ln>
        </p:spPr>
        <p:txBody>
          <a:bodyPr/>
          <a:lstStyle/>
          <a:p>
            <a:endParaRPr lang="it-IT"/>
          </a:p>
        </p:txBody>
      </p:sp>
      <p:sp>
        <p:nvSpPr>
          <p:cNvPr id="15404" name="Line 37"/>
          <p:cNvSpPr>
            <a:spLocks noChangeShapeType="1"/>
          </p:cNvSpPr>
          <p:nvPr/>
        </p:nvSpPr>
        <p:spPr bwMode="auto">
          <a:xfrm>
            <a:off x="4668838" y="4902200"/>
            <a:ext cx="0" cy="255588"/>
          </a:xfrm>
          <a:prstGeom prst="line">
            <a:avLst/>
          </a:prstGeom>
          <a:noFill/>
          <a:ln w="25400">
            <a:solidFill>
              <a:schemeClr val="tx1"/>
            </a:solidFill>
            <a:round/>
            <a:headEnd type="none" w="sm" len="sm"/>
            <a:tailEnd type="none" w="sm" len="sm"/>
          </a:ln>
        </p:spPr>
        <p:txBody>
          <a:bodyPr/>
          <a:lstStyle/>
          <a:p>
            <a:endParaRPr lang="it-IT"/>
          </a:p>
        </p:txBody>
      </p:sp>
      <p:sp>
        <p:nvSpPr>
          <p:cNvPr id="15405" name="Line 38"/>
          <p:cNvSpPr>
            <a:spLocks noChangeShapeType="1"/>
          </p:cNvSpPr>
          <p:nvPr/>
        </p:nvSpPr>
        <p:spPr bwMode="auto">
          <a:xfrm>
            <a:off x="4494213" y="4618038"/>
            <a:ext cx="0" cy="258762"/>
          </a:xfrm>
          <a:prstGeom prst="line">
            <a:avLst/>
          </a:prstGeom>
          <a:noFill/>
          <a:ln w="25400">
            <a:solidFill>
              <a:schemeClr val="tx1"/>
            </a:solidFill>
            <a:round/>
            <a:headEnd type="none" w="sm" len="sm"/>
            <a:tailEnd type="none" w="sm" len="sm"/>
          </a:ln>
        </p:spPr>
        <p:txBody>
          <a:bodyPr/>
          <a:lstStyle/>
          <a:p>
            <a:endParaRPr lang="it-IT"/>
          </a:p>
        </p:txBody>
      </p:sp>
      <p:graphicFrame>
        <p:nvGraphicFramePr>
          <p:cNvPr id="15370" name="Object 39">
            <a:hlinkClick r:id="" action="ppaction://ole?verb=0"/>
          </p:cNvPr>
          <p:cNvGraphicFramePr>
            <a:graphicFrameLocks/>
          </p:cNvGraphicFramePr>
          <p:nvPr/>
        </p:nvGraphicFramePr>
        <p:xfrm>
          <a:off x="3211513" y="5043488"/>
          <a:ext cx="466725" cy="622300"/>
        </p:xfrm>
        <a:graphic>
          <a:graphicData uri="http://schemas.openxmlformats.org/presentationml/2006/ole">
            <mc:AlternateContent xmlns:mc="http://schemas.openxmlformats.org/markup-compatibility/2006">
              <mc:Choice xmlns:v="urn:schemas-microsoft-com:vml" Requires="v">
                <p:oleObj spid="_x0000_s15430" name="ClipArt" r:id="rId16" imgW="433080" imgH="333360" progId="">
                  <p:embed/>
                </p:oleObj>
              </mc:Choice>
              <mc:Fallback>
                <p:oleObj name="ClipArt" r:id="rId16" imgW="433080" imgH="333360" progId="">
                  <p:embed/>
                  <p:pic>
                    <p:nvPicPr>
                      <p:cNvPr id="0" name="Object 3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1513" y="5043488"/>
                        <a:ext cx="466725"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71" name="Object 40">
            <a:hlinkClick r:id="" action="ppaction://ole?verb=0"/>
          </p:cNvPr>
          <p:cNvGraphicFramePr>
            <a:graphicFrameLocks/>
          </p:cNvGraphicFramePr>
          <p:nvPr/>
        </p:nvGraphicFramePr>
        <p:xfrm>
          <a:off x="3856038" y="5043488"/>
          <a:ext cx="552450" cy="622300"/>
        </p:xfrm>
        <a:graphic>
          <a:graphicData uri="http://schemas.openxmlformats.org/presentationml/2006/ole">
            <mc:AlternateContent xmlns:mc="http://schemas.openxmlformats.org/markup-compatibility/2006">
              <mc:Choice xmlns:v="urn:schemas-microsoft-com:vml" Requires="v">
                <p:oleObj spid="_x0000_s15431" name="ClipArt" r:id="rId17" imgW="433080" imgH="333360" progId="">
                  <p:embed/>
                </p:oleObj>
              </mc:Choice>
              <mc:Fallback>
                <p:oleObj name="ClipArt" r:id="rId17" imgW="433080" imgH="333360" progId="">
                  <p:embed/>
                  <p:pic>
                    <p:nvPicPr>
                      <p:cNvPr id="0" name="Object 4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6038" y="5043488"/>
                        <a:ext cx="552450" cy="62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72" name="Object 41">
            <a:hlinkClick r:id="" action="ppaction://ole?verb=0"/>
          </p:cNvPr>
          <p:cNvGraphicFramePr>
            <a:graphicFrameLocks/>
          </p:cNvGraphicFramePr>
          <p:nvPr/>
        </p:nvGraphicFramePr>
        <p:xfrm>
          <a:off x="4454525" y="5043488"/>
          <a:ext cx="619125" cy="550862"/>
        </p:xfrm>
        <a:graphic>
          <a:graphicData uri="http://schemas.openxmlformats.org/presentationml/2006/ole">
            <mc:AlternateContent xmlns:mc="http://schemas.openxmlformats.org/markup-compatibility/2006">
              <mc:Choice xmlns:v="urn:schemas-microsoft-com:vml" Requires="v">
                <p:oleObj spid="_x0000_s15432" name="ClipArt" r:id="rId18" imgW="433080" imgH="333360" progId="">
                  <p:embed/>
                </p:oleObj>
              </mc:Choice>
              <mc:Fallback>
                <p:oleObj name="ClipArt" r:id="rId18" imgW="433080" imgH="333360" progId="">
                  <p:embed/>
                  <p:pic>
                    <p:nvPicPr>
                      <p:cNvPr id="0" name="Object 4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4525" y="5043488"/>
                        <a:ext cx="619125" cy="550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73" name="Object 42">
            <a:hlinkClick r:id="" action="ppaction://ole?verb=0"/>
          </p:cNvPr>
          <p:cNvGraphicFramePr>
            <a:graphicFrameLocks/>
          </p:cNvGraphicFramePr>
          <p:nvPr/>
        </p:nvGraphicFramePr>
        <p:xfrm>
          <a:off x="4275138" y="4152900"/>
          <a:ext cx="598487" cy="579438"/>
        </p:xfrm>
        <a:graphic>
          <a:graphicData uri="http://schemas.openxmlformats.org/presentationml/2006/ole">
            <mc:AlternateContent xmlns:mc="http://schemas.openxmlformats.org/markup-compatibility/2006">
              <mc:Choice xmlns:v="urn:schemas-microsoft-com:vml" Requires="v">
                <p:oleObj spid="_x0000_s15433" name="ClipArt" r:id="rId19" imgW="436320" imgH="336240" progId="">
                  <p:embed/>
                </p:oleObj>
              </mc:Choice>
              <mc:Fallback>
                <p:oleObj name="ClipArt" r:id="rId19" imgW="436320" imgH="336240" progId="">
                  <p:embed/>
                  <p:pic>
                    <p:nvPicPr>
                      <p:cNvPr id="0" name="Object 42"/>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75138" y="4152900"/>
                        <a:ext cx="5984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406" name="Rectangle 43"/>
          <p:cNvSpPr>
            <a:spLocks noChangeArrowheads="1"/>
          </p:cNvSpPr>
          <p:nvPr/>
        </p:nvSpPr>
        <p:spPr bwMode="auto">
          <a:xfrm>
            <a:off x="3263900" y="4327525"/>
            <a:ext cx="889000"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0033CC"/>
                </a:solidFill>
                <a:latin typeface="Arial" pitchFamily="34" charset="0"/>
              </a:rPr>
              <a:t>RETE-3</a:t>
            </a:r>
            <a:endParaRPr lang="en-GB" sz="1600">
              <a:solidFill>
                <a:srgbClr val="0033CC"/>
              </a:solidFill>
              <a:latin typeface="Arial" pitchFamily="34" charset="0"/>
            </a:endParaRPr>
          </a:p>
        </p:txBody>
      </p:sp>
      <p:sp>
        <p:nvSpPr>
          <p:cNvPr id="15407" name="Rectangle 44"/>
          <p:cNvSpPr>
            <a:spLocks noChangeArrowheads="1"/>
          </p:cNvSpPr>
          <p:nvPr/>
        </p:nvSpPr>
        <p:spPr bwMode="auto">
          <a:xfrm>
            <a:off x="4873625" y="4225925"/>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0033CC"/>
                </a:solidFill>
                <a:latin typeface="Arial" pitchFamily="34" charset="0"/>
              </a:rPr>
              <a:t>1</a:t>
            </a:r>
            <a:endParaRPr lang="en-GB" sz="1600">
              <a:solidFill>
                <a:srgbClr val="0033CC"/>
              </a:solidFill>
              <a:latin typeface="Arial" pitchFamily="34" charset="0"/>
            </a:endParaRPr>
          </a:p>
        </p:txBody>
      </p:sp>
      <p:sp>
        <p:nvSpPr>
          <p:cNvPr id="15408" name="Rectangle 45"/>
          <p:cNvSpPr>
            <a:spLocks noChangeArrowheads="1"/>
          </p:cNvSpPr>
          <p:nvPr/>
        </p:nvSpPr>
        <p:spPr bwMode="auto">
          <a:xfrm>
            <a:off x="5006975" y="5089525"/>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0033CC"/>
                </a:solidFill>
                <a:latin typeface="Arial" pitchFamily="34" charset="0"/>
              </a:rPr>
              <a:t>2</a:t>
            </a:r>
            <a:endParaRPr lang="en-GB" sz="1600">
              <a:solidFill>
                <a:srgbClr val="0033CC"/>
              </a:solidFill>
              <a:latin typeface="Arial" pitchFamily="34" charset="0"/>
            </a:endParaRPr>
          </a:p>
        </p:txBody>
      </p:sp>
      <p:sp>
        <p:nvSpPr>
          <p:cNvPr id="15409" name="Rectangle 46"/>
          <p:cNvSpPr>
            <a:spLocks noChangeArrowheads="1"/>
          </p:cNvSpPr>
          <p:nvPr/>
        </p:nvSpPr>
        <p:spPr bwMode="auto">
          <a:xfrm>
            <a:off x="3949700" y="5554663"/>
            <a:ext cx="280988"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0033CC"/>
                </a:solidFill>
                <a:latin typeface="Arial" pitchFamily="34" charset="0"/>
              </a:rPr>
              <a:t>3</a:t>
            </a:r>
            <a:endParaRPr lang="en-GB" sz="1600">
              <a:solidFill>
                <a:srgbClr val="0033CC"/>
              </a:solidFill>
              <a:latin typeface="Arial" pitchFamily="34" charset="0"/>
            </a:endParaRPr>
          </a:p>
        </p:txBody>
      </p:sp>
      <p:sp>
        <p:nvSpPr>
          <p:cNvPr id="15410" name="Rectangle 47"/>
          <p:cNvSpPr>
            <a:spLocks noChangeArrowheads="1"/>
          </p:cNvSpPr>
          <p:nvPr/>
        </p:nvSpPr>
        <p:spPr bwMode="auto">
          <a:xfrm>
            <a:off x="3211513" y="5554663"/>
            <a:ext cx="280987" cy="327025"/>
          </a:xfrm>
          <a:prstGeom prst="rect">
            <a:avLst/>
          </a:prstGeom>
          <a:noFill/>
          <a:ln w="9525">
            <a:noFill/>
            <a:miter lim="800000"/>
            <a:headEnd/>
            <a:tailEnd/>
          </a:ln>
        </p:spPr>
        <p:txBody>
          <a:bodyPr wrap="none" lIns="84138" tIns="41275" rIns="84138" bIns="41275">
            <a:spAutoFit/>
          </a:bodyPr>
          <a:lstStyle/>
          <a:p>
            <a:pPr defTabSz="831850" eaLnBrk="0" hangingPunct="0"/>
            <a:r>
              <a:rPr lang="it-IT" sz="1600">
                <a:solidFill>
                  <a:srgbClr val="0033CC"/>
                </a:solidFill>
                <a:latin typeface="Arial" pitchFamily="34" charset="0"/>
              </a:rPr>
              <a:t>4</a:t>
            </a:r>
            <a:endParaRPr lang="en-GB" sz="1600">
              <a:solidFill>
                <a:srgbClr val="0033CC"/>
              </a:solidFill>
              <a:latin typeface="Arial" pitchFamily="34" charset="0"/>
            </a:endParaRPr>
          </a:p>
        </p:txBody>
      </p:sp>
      <p:sp>
        <p:nvSpPr>
          <p:cNvPr id="15411" name="Line 48"/>
          <p:cNvSpPr>
            <a:spLocks noChangeShapeType="1"/>
          </p:cNvSpPr>
          <p:nvPr/>
        </p:nvSpPr>
        <p:spPr bwMode="auto">
          <a:xfrm>
            <a:off x="2051050" y="4221163"/>
            <a:ext cx="1446213" cy="673100"/>
          </a:xfrm>
          <a:prstGeom prst="line">
            <a:avLst/>
          </a:prstGeom>
          <a:noFill/>
          <a:ln w="25400">
            <a:solidFill>
              <a:schemeClr val="tx1"/>
            </a:solidFill>
            <a:round/>
            <a:headEnd type="none" w="sm" len="sm"/>
            <a:tailEnd type="none" w="sm" len="sm"/>
          </a:ln>
        </p:spPr>
        <p:txBody>
          <a:bodyPr/>
          <a:lstStyle/>
          <a:p>
            <a:endParaRPr lang="it-IT"/>
          </a:p>
        </p:txBody>
      </p:sp>
      <p:sp>
        <p:nvSpPr>
          <p:cNvPr id="15412" name="Line 49"/>
          <p:cNvSpPr>
            <a:spLocks noChangeShapeType="1"/>
          </p:cNvSpPr>
          <p:nvPr/>
        </p:nvSpPr>
        <p:spPr bwMode="auto">
          <a:xfrm flipV="1">
            <a:off x="1476375" y="2085975"/>
            <a:ext cx="25400" cy="1919288"/>
          </a:xfrm>
          <a:prstGeom prst="line">
            <a:avLst/>
          </a:prstGeom>
          <a:noFill/>
          <a:ln w="25400">
            <a:solidFill>
              <a:schemeClr val="tx1"/>
            </a:solidFill>
            <a:round/>
            <a:headEnd type="none" w="sm" len="sm"/>
            <a:tailEnd type="none" w="sm" len="sm"/>
          </a:ln>
        </p:spPr>
        <p:txBody>
          <a:bodyPr/>
          <a:lstStyle/>
          <a:p>
            <a:endParaRPr lang="it-IT"/>
          </a:p>
        </p:txBody>
      </p:sp>
      <p:pic>
        <p:nvPicPr>
          <p:cNvPr id="15413" name="Picture 50"/>
          <p:cNvPicPr>
            <a:picLocks noGrp="1" noChangeArrowheads="1"/>
          </p:cNvPicPr>
          <p:nvPr>
            <p:ph sz="half" idx="4294967295"/>
          </p:nvPr>
        </p:nvPicPr>
        <p:blipFill>
          <a:blip r:embed="rId20" cstate="print"/>
          <a:srcRect/>
          <a:stretch>
            <a:fillRect/>
          </a:stretch>
        </p:blipFill>
        <p:spPr>
          <a:xfrm>
            <a:off x="841375" y="3773488"/>
            <a:ext cx="1454150" cy="973137"/>
          </a:xfrm>
        </p:spPr>
      </p:pic>
      <p:sp>
        <p:nvSpPr>
          <p:cNvPr id="15414" name="Line 51"/>
          <p:cNvSpPr>
            <a:spLocks noChangeShapeType="1"/>
          </p:cNvSpPr>
          <p:nvPr/>
        </p:nvSpPr>
        <p:spPr bwMode="auto">
          <a:xfrm flipV="1">
            <a:off x="4760913" y="4221163"/>
            <a:ext cx="1682750" cy="673100"/>
          </a:xfrm>
          <a:prstGeom prst="line">
            <a:avLst/>
          </a:prstGeom>
          <a:noFill/>
          <a:ln w="25400">
            <a:solidFill>
              <a:schemeClr val="tx1"/>
            </a:solidFill>
            <a:round/>
            <a:headEnd type="none" w="sm" len="sm"/>
            <a:tailEnd type="none" w="sm" len="sm"/>
          </a:ln>
        </p:spPr>
        <p:txBody>
          <a:bodyPr/>
          <a:lstStyle/>
          <a:p>
            <a:endParaRPr lang="it-IT"/>
          </a:p>
        </p:txBody>
      </p:sp>
      <p:sp>
        <p:nvSpPr>
          <p:cNvPr id="15415" name="Line 52"/>
          <p:cNvSpPr>
            <a:spLocks noChangeShapeType="1"/>
          </p:cNvSpPr>
          <p:nvPr/>
        </p:nvSpPr>
        <p:spPr bwMode="auto">
          <a:xfrm>
            <a:off x="6489700" y="2373313"/>
            <a:ext cx="65088" cy="2089150"/>
          </a:xfrm>
          <a:prstGeom prst="line">
            <a:avLst/>
          </a:prstGeom>
          <a:noFill/>
          <a:ln w="25400">
            <a:solidFill>
              <a:schemeClr val="tx1"/>
            </a:solidFill>
            <a:round/>
            <a:headEnd type="none" w="sm" len="sm"/>
            <a:tailEnd type="none" w="sm" len="sm"/>
          </a:ln>
        </p:spPr>
        <p:txBody>
          <a:bodyPr/>
          <a:lstStyle/>
          <a:p>
            <a:endParaRPr lang="it-IT"/>
          </a:p>
        </p:txBody>
      </p:sp>
      <p:pic>
        <p:nvPicPr>
          <p:cNvPr id="15416" name="Picture 53"/>
          <p:cNvPicPr>
            <a:picLocks noGrp="1" noChangeArrowheads="1"/>
          </p:cNvPicPr>
          <p:nvPr>
            <p:ph sz="half" idx="4294967295"/>
          </p:nvPr>
        </p:nvPicPr>
        <p:blipFill>
          <a:blip r:embed="rId20" cstate="print"/>
          <a:srcRect/>
          <a:stretch>
            <a:fillRect/>
          </a:stretch>
        </p:blipFill>
        <p:spPr>
          <a:xfrm>
            <a:off x="5938838" y="3992563"/>
            <a:ext cx="1549400" cy="939800"/>
          </a:xfrm>
        </p:spPr>
      </p:pic>
      <p:sp>
        <p:nvSpPr>
          <p:cNvPr id="15417" name="Rectangle 54"/>
          <p:cNvSpPr>
            <a:spLocks noChangeArrowheads="1"/>
          </p:cNvSpPr>
          <p:nvPr/>
        </p:nvSpPr>
        <p:spPr bwMode="auto">
          <a:xfrm>
            <a:off x="6289675" y="5254625"/>
            <a:ext cx="930275" cy="360363"/>
          </a:xfrm>
          <a:prstGeom prst="rect">
            <a:avLst/>
          </a:prstGeom>
          <a:solidFill>
            <a:schemeClr val="bg1"/>
          </a:solidFill>
          <a:ln w="25400">
            <a:solidFill>
              <a:schemeClr val="tx1"/>
            </a:solidFill>
            <a:miter lim="800000"/>
            <a:headEnd type="none" w="sm" len="sm"/>
            <a:tailEnd type="none" w="sm" len="sm"/>
          </a:ln>
        </p:spPr>
        <p:txBody>
          <a:bodyPr wrap="none" anchor="ctr"/>
          <a:lstStyle/>
          <a:p>
            <a:pPr algn="ctr"/>
            <a:endParaRPr lang="it-IT" sz="2400" b="0">
              <a:latin typeface="Times New Roman" pitchFamily="18" charset="0"/>
            </a:endParaRPr>
          </a:p>
        </p:txBody>
      </p:sp>
      <p:sp>
        <p:nvSpPr>
          <p:cNvPr id="15418" name="Rectangle 55"/>
          <p:cNvSpPr>
            <a:spLocks noChangeArrowheads="1"/>
          </p:cNvSpPr>
          <p:nvPr/>
        </p:nvSpPr>
        <p:spPr bwMode="auto">
          <a:xfrm>
            <a:off x="7219950" y="5254625"/>
            <a:ext cx="931863" cy="360363"/>
          </a:xfrm>
          <a:prstGeom prst="rect">
            <a:avLst/>
          </a:prstGeom>
          <a:solidFill>
            <a:schemeClr val="bg1"/>
          </a:solidFill>
          <a:ln w="25400">
            <a:solidFill>
              <a:schemeClr val="tx1"/>
            </a:solidFill>
            <a:miter lim="800000"/>
            <a:headEnd type="none" w="sm" len="sm"/>
            <a:tailEnd type="none" w="sm" len="sm"/>
          </a:ln>
        </p:spPr>
        <p:txBody>
          <a:bodyPr wrap="none" anchor="ctr"/>
          <a:lstStyle/>
          <a:p>
            <a:pPr algn="ctr"/>
            <a:endParaRPr lang="it-IT" sz="2400" b="0">
              <a:latin typeface="Times New Roman" pitchFamily="18" charset="0"/>
            </a:endParaRPr>
          </a:p>
        </p:txBody>
      </p:sp>
      <p:sp>
        <p:nvSpPr>
          <p:cNvPr id="15419" name="Rectangle 56"/>
          <p:cNvSpPr>
            <a:spLocks noChangeArrowheads="1"/>
          </p:cNvSpPr>
          <p:nvPr/>
        </p:nvSpPr>
        <p:spPr bwMode="auto">
          <a:xfrm>
            <a:off x="6280150" y="5254625"/>
            <a:ext cx="955675" cy="355600"/>
          </a:xfrm>
          <a:prstGeom prst="rect">
            <a:avLst/>
          </a:prstGeom>
          <a:noFill/>
          <a:ln w="9525">
            <a:noFill/>
            <a:miter lim="800000"/>
            <a:headEnd/>
            <a:tailEnd/>
          </a:ln>
        </p:spPr>
        <p:txBody>
          <a:bodyPr wrap="none" lIns="84138" tIns="41275" rIns="84138" bIns="41275">
            <a:spAutoFit/>
          </a:bodyPr>
          <a:lstStyle/>
          <a:p>
            <a:pPr defTabSz="831850" eaLnBrk="0" hangingPunct="0"/>
            <a:r>
              <a:rPr lang="it-IT" sz="900" b="0">
                <a:latin typeface="Arial" pitchFamily="34" charset="0"/>
              </a:rPr>
              <a:t>Network ID</a:t>
            </a:r>
          </a:p>
          <a:p>
            <a:pPr defTabSz="831850" eaLnBrk="0" hangingPunct="0"/>
            <a:r>
              <a:rPr lang="it-IT" sz="900" b="0">
                <a:latin typeface="Arial" pitchFamily="34" charset="0"/>
              </a:rPr>
              <a:t>Globally unique</a:t>
            </a:r>
            <a:endParaRPr lang="en-GB" sz="900" b="0">
              <a:latin typeface="Arial" pitchFamily="34" charset="0"/>
            </a:endParaRPr>
          </a:p>
        </p:txBody>
      </p:sp>
      <p:sp>
        <p:nvSpPr>
          <p:cNvPr id="15420" name="Rectangle 57"/>
          <p:cNvSpPr>
            <a:spLocks noChangeArrowheads="1"/>
          </p:cNvSpPr>
          <p:nvPr/>
        </p:nvSpPr>
        <p:spPr bwMode="auto">
          <a:xfrm>
            <a:off x="7286625" y="5254625"/>
            <a:ext cx="898525" cy="355600"/>
          </a:xfrm>
          <a:prstGeom prst="rect">
            <a:avLst/>
          </a:prstGeom>
          <a:noFill/>
          <a:ln w="9525">
            <a:noFill/>
            <a:miter lim="800000"/>
            <a:headEnd/>
            <a:tailEnd/>
          </a:ln>
        </p:spPr>
        <p:txBody>
          <a:bodyPr wrap="none" lIns="84138" tIns="41275" rIns="84138" bIns="41275">
            <a:spAutoFit/>
          </a:bodyPr>
          <a:lstStyle/>
          <a:p>
            <a:pPr defTabSz="831850" eaLnBrk="0" hangingPunct="0"/>
            <a:r>
              <a:rPr lang="it-IT" sz="900" b="0">
                <a:latin typeface="Arial" pitchFamily="34" charset="0"/>
              </a:rPr>
              <a:t>Station ID</a:t>
            </a:r>
          </a:p>
          <a:p>
            <a:pPr defTabSz="831850" eaLnBrk="0" hangingPunct="0"/>
            <a:r>
              <a:rPr lang="it-IT" sz="900" b="0">
                <a:latin typeface="Arial" pitchFamily="34" charset="0"/>
              </a:rPr>
              <a:t>Locally unique</a:t>
            </a:r>
            <a:endParaRPr lang="en-GB" sz="900" b="0">
              <a:latin typeface="Arial" pitchFamily="34" charset="0"/>
            </a:endParaRPr>
          </a:p>
        </p:txBody>
      </p:sp>
      <p:sp>
        <p:nvSpPr>
          <p:cNvPr id="15421" name="Line 58"/>
          <p:cNvSpPr>
            <a:spLocks noChangeShapeType="1"/>
          </p:cNvSpPr>
          <p:nvPr/>
        </p:nvSpPr>
        <p:spPr bwMode="auto">
          <a:xfrm flipH="1">
            <a:off x="6224588" y="4581525"/>
            <a:ext cx="508000" cy="744538"/>
          </a:xfrm>
          <a:prstGeom prst="line">
            <a:avLst/>
          </a:prstGeom>
          <a:noFill/>
          <a:ln w="6350" cap="rnd">
            <a:solidFill>
              <a:schemeClr val="accent2"/>
            </a:solidFill>
            <a:prstDash val="sysDot"/>
            <a:round/>
            <a:headEnd type="none" w="sm" len="sm"/>
            <a:tailEnd type="none" w="sm" len="sm"/>
          </a:ln>
        </p:spPr>
        <p:txBody>
          <a:bodyPr/>
          <a:lstStyle/>
          <a:p>
            <a:endParaRPr lang="it-IT"/>
          </a:p>
        </p:txBody>
      </p:sp>
      <p:sp>
        <p:nvSpPr>
          <p:cNvPr id="15422" name="Line 59"/>
          <p:cNvSpPr>
            <a:spLocks noChangeShapeType="1"/>
          </p:cNvSpPr>
          <p:nvPr/>
        </p:nvSpPr>
        <p:spPr bwMode="auto">
          <a:xfrm>
            <a:off x="6804025" y="4581525"/>
            <a:ext cx="1347788" cy="673100"/>
          </a:xfrm>
          <a:prstGeom prst="line">
            <a:avLst/>
          </a:prstGeom>
          <a:noFill/>
          <a:ln w="6350" cap="rnd">
            <a:solidFill>
              <a:schemeClr val="accent2"/>
            </a:solidFill>
            <a:prstDash val="sysDot"/>
            <a:round/>
            <a:headEnd type="none" w="sm" len="sm"/>
            <a:tailEnd type="none" w="sm" len="sm"/>
          </a:ln>
        </p:spPr>
        <p:txBody>
          <a:bodyPr/>
          <a:lstStyle/>
          <a:p>
            <a:endParaRPr lang="it-IT"/>
          </a:p>
        </p:txBody>
      </p:sp>
    </p:spTree>
  </p:cSld>
  <p:clrMapOvr>
    <a:masterClrMapping/>
  </p:clrMapOvr>
  <p:transition spd="slow"/>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05" name="Rectangle 8"/>
          <p:cNvSpPr>
            <a:spLocks noGrp="1" noChangeArrowheads="1"/>
          </p:cNvSpPr>
          <p:nvPr>
            <p:ph type="title"/>
          </p:nvPr>
        </p:nvSpPr>
        <p:spPr/>
        <p:txBody>
          <a:bodyPr/>
          <a:lstStyle/>
          <a:p>
            <a:r>
              <a:rPr lang="en-US" smtClean="0"/>
              <a:t>Indirizzamento e Layers</a:t>
            </a:r>
          </a:p>
        </p:txBody>
      </p:sp>
      <p:sp>
        <p:nvSpPr>
          <p:cNvPr id="102406" name="Rectangle 9"/>
          <p:cNvSpPr>
            <a:spLocks noGrp="1" noChangeArrowheads="1"/>
          </p:cNvSpPr>
          <p:nvPr>
            <p:ph type="body" idx="4294967295"/>
          </p:nvPr>
        </p:nvSpPr>
        <p:spPr/>
        <p:txBody>
          <a:bodyPr/>
          <a:lstStyle/>
          <a:p>
            <a:r>
              <a:rPr lang="en-US" smtClean="0"/>
              <a:t>Physical Layer: non c’è bisogno di indirizzamento</a:t>
            </a:r>
          </a:p>
          <a:p>
            <a:endParaRPr lang="en-US" smtClean="0"/>
          </a:p>
          <a:p>
            <a:r>
              <a:rPr lang="en-US" smtClean="0"/>
              <a:t>Data Link Layer – l’indirizzamento deve garantire la possibilità di selezionare qualunque host sulla LAN.</a:t>
            </a:r>
          </a:p>
          <a:p>
            <a:endParaRPr lang="en-US" smtClean="0"/>
          </a:p>
          <a:p>
            <a:r>
              <a:rPr lang="en-US" smtClean="0"/>
              <a:t>Network Layer – l’indirizzamento deve fornire tutte le informazioni necessarie per il routing.</a:t>
            </a:r>
          </a:p>
          <a:p>
            <a:endParaRPr lang="en-US" smtClean="0"/>
          </a:p>
          <a:p>
            <a:r>
              <a:rPr lang="en-US" smtClean="0"/>
              <a:t>Transport Layer – l’indirizzo deve identificare il processo destinazione.</a:t>
            </a:r>
          </a:p>
        </p:txBody>
      </p:sp>
    </p:spTree>
  </p:cSld>
  <p:clrMapOvr>
    <a:masterClrMapping/>
  </p:clrMapOvr>
  <p:transition spd="slow"/>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9" name="Rectangle 9"/>
          <p:cNvSpPr>
            <a:spLocks noGrp="1" noChangeArrowheads="1"/>
          </p:cNvSpPr>
          <p:nvPr>
            <p:ph type="title"/>
          </p:nvPr>
        </p:nvSpPr>
        <p:spPr/>
        <p:txBody>
          <a:bodyPr/>
          <a:lstStyle/>
          <a:p>
            <a:r>
              <a:rPr lang="it-IT" smtClean="0"/>
              <a:t>Indirizzamento e Layers (cont.)</a:t>
            </a:r>
            <a:endParaRPr lang="en-US" smtClean="0"/>
          </a:p>
        </p:txBody>
      </p:sp>
      <p:pic>
        <p:nvPicPr>
          <p:cNvPr id="103430" name="Picture 5"/>
          <p:cNvPicPr>
            <a:picLocks noChangeAspect="1" noChangeArrowheads="1"/>
          </p:cNvPicPr>
          <p:nvPr/>
        </p:nvPicPr>
        <p:blipFill>
          <a:blip r:embed="rId3" cstate="print"/>
          <a:srcRect/>
          <a:stretch>
            <a:fillRect/>
          </a:stretch>
        </p:blipFill>
        <p:spPr bwMode="auto">
          <a:xfrm>
            <a:off x="2068513" y="1357313"/>
            <a:ext cx="5076825" cy="495617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4453" name="Rectangle 10"/>
          <p:cNvSpPr>
            <a:spLocks noGrp="1" noChangeArrowheads="1"/>
          </p:cNvSpPr>
          <p:nvPr>
            <p:ph type="title"/>
          </p:nvPr>
        </p:nvSpPr>
        <p:spPr/>
        <p:txBody>
          <a:bodyPr/>
          <a:lstStyle/>
          <a:p>
            <a:r>
              <a:rPr lang="en-US" smtClean="0"/>
              <a:t>Indirizzo di Broadcast</a:t>
            </a:r>
          </a:p>
        </p:txBody>
      </p:sp>
      <p:sp>
        <p:nvSpPr>
          <p:cNvPr id="104454" name="Rectangle 11"/>
          <p:cNvSpPr>
            <a:spLocks noGrp="1" noChangeArrowheads="1"/>
          </p:cNvSpPr>
          <p:nvPr>
            <p:ph type="body" idx="4294967295"/>
          </p:nvPr>
        </p:nvSpPr>
        <p:spPr/>
        <p:txBody>
          <a:bodyPr/>
          <a:lstStyle/>
          <a:p>
            <a:r>
              <a:rPr lang="en-US" smtClean="0"/>
              <a:t>Diverse reti supportano la nozione di spedire un messaggio da un host a tutti gli altri hosts appartenenti a quella rete.</a:t>
            </a:r>
          </a:p>
          <a:p>
            <a:endParaRPr lang="en-US" smtClean="0"/>
          </a:p>
          <a:p>
            <a:r>
              <a:rPr lang="en-US" smtClean="0"/>
              <a:t>Per ottenere ciò è stato previsto un indirizzo speciale chiamato “broadcast address”.</a:t>
            </a:r>
          </a:p>
          <a:p>
            <a:endParaRPr lang="en-US" smtClean="0"/>
          </a:p>
          <a:p>
            <a:r>
              <a:rPr lang="en-US" smtClean="0"/>
              <a:t>Diversi servizi popolari sono basati sul concetto di broadcasting (YP/NIS, rup, rusers, ARP, DHCP)</a:t>
            </a:r>
          </a:p>
        </p:txBody>
      </p:sp>
    </p:spTree>
  </p:cSld>
  <p:clrMapOvr>
    <a:masterClrMapping/>
  </p:clrMapOvr>
  <p:transition spd="slow"/>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7" name="Rectangle 2"/>
          <p:cNvSpPr>
            <a:spLocks noChangeArrowheads="1"/>
          </p:cNvSpPr>
          <p:nvPr/>
        </p:nvSpPr>
        <p:spPr bwMode="auto">
          <a:xfrm>
            <a:off x="904875" y="2030413"/>
            <a:ext cx="7569200" cy="508000"/>
          </a:xfrm>
          <a:prstGeom prst="rect">
            <a:avLst/>
          </a:prstGeom>
          <a:noFill/>
          <a:ln w="1270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105478" name="Rectangle 3"/>
          <p:cNvSpPr>
            <a:spLocks noChangeArrowheads="1"/>
          </p:cNvSpPr>
          <p:nvPr/>
        </p:nvSpPr>
        <p:spPr bwMode="auto">
          <a:xfrm>
            <a:off x="960438" y="2103438"/>
            <a:ext cx="1049337" cy="333375"/>
          </a:xfrm>
          <a:prstGeom prst="rect">
            <a:avLst/>
          </a:prstGeom>
          <a:solidFill>
            <a:srgbClr val="FFFF00"/>
          </a:solidFill>
          <a:ln w="12700">
            <a:noFill/>
            <a:miter lim="800000"/>
            <a:headEnd/>
            <a:tailEnd/>
          </a:ln>
        </p:spPr>
        <p:txBody>
          <a:bodyPr wrap="none" lIns="90488" tIns="44450" rIns="90488" bIns="44450">
            <a:spAutoFit/>
          </a:bodyPr>
          <a:lstStyle/>
          <a:p>
            <a:pPr eaLnBrk="0" hangingPunct="0"/>
            <a:r>
              <a:rPr lang="en-US" sz="1600" b="0">
                <a:latin typeface="Chessmaster9000"/>
              </a:rPr>
              <a:t>Preamble</a:t>
            </a:r>
          </a:p>
        </p:txBody>
      </p:sp>
      <p:sp>
        <p:nvSpPr>
          <p:cNvPr id="105479" name="Line 4"/>
          <p:cNvSpPr>
            <a:spLocks noChangeShapeType="1"/>
          </p:cNvSpPr>
          <p:nvPr/>
        </p:nvSpPr>
        <p:spPr bwMode="auto">
          <a:xfrm>
            <a:off x="2016125" y="2030413"/>
            <a:ext cx="0" cy="495300"/>
          </a:xfrm>
          <a:prstGeom prst="line">
            <a:avLst/>
          </a:prstGeom>
          <a:noFill/>
          <a:ln w="12700">
            <a:solidFill>
              <a:schemeClr val="tx1"/>
            </a:solidFill>
            <a:round/>
            <a:headEnd/>
            <a:tailEnd/>
          </a:ln>
        </p:spPr>
        <p:txBody>
          <a:bodyPr wrap="none" anchor="ctr"/>
          <a:lstStyle/>
          <a:p>
            <a:endParaRPr lang="it-IT"/>
          </a:p>
        </p:txBody>
      </p:sp>
      <p:sp>
        <p:nvSpPr>
          <p:cNvPr id="105480" name="Rectangle 5"/>
          <p:cNvSpPr>
            <a:spLocks noChangeArrowheads="1"/>
          </p:cNvSpPr>
          <p:nvPr/>
        </p:nvSpPr>
        <p:spPr bwMode="auto">
          <a:xfrm>
            <a:off x="2103438" y="2116138"/>
            <a:ext cx="461962" cy="333375"/>
          </a:xfrm>
          <a:prstGeom prst="rect">
            <a:avLst/>
          </a:prstGeom>
          <a:solidFill>
            <a:srgbClr val="FFFF00"/>
          </a:solidFill>
          <a:ln w="12700">
            <a:noFill/>
            <a:miter lim="800000"/>
            <a:headEnd/>
            <a:tailEnd/>
          </a:ln>
        </p:spPr>
        <p:txBody>
          <a:bodyPr wrap="none" lIns="90488" tIns="44450" rIns="90488" bIns="44450">
            <a:spAutoFit/>
          </a:bodyPr>
          <a:lstStyle/>
          <a:p>
            <a:pPr eaLnBrk="0" hangingPunct="0"/>
            <a:r>
              <a:rPr lang="en-US" sz="1600" b="0">
                <a:latin typeface="Chessmaster9000"/>
              </a:rPr>
              <a:t>SD</a:t>
            </a:r>
          </a:p>
        </p:txBody>
      </p:sp>
      <p:sp>
        <p:nvSpPr>
          <p:cNvPr id="105481" name="Line 6"/>
          <p:cNvSpPr>
            <a:spLocks noChangeShapeType="1"/>
          </p:cNvSpPr>
          <p:nvPr/>
        </p:nvSpPr>
        <p:spPr bwMode="auto">
          <a:xfrm>
            <a:off x="2565400" y="2039938"/>
            <a:ext cx="0" cy="508000"/>
          </a:xfrm>
          <a:prstGeom prst="line">
            <a:avLst/>
          </a:prstGeom>
          <a:noFill/>
          <a:ln w="12700">
            <a:solidFill>
              <a:schemeClr val="tx1"/>
            </a:solidFill>
            <a:round/>
            <a:headEnd/>
            <a:tailEnd/>
          </a:ln>
        </p:spPr>
        <p:txBody>
          <a:bodyPr wrap="none" anchor="ctr"/>
          <a:lstStyle/>
          <a:p>
            <a:endParaRPr lang="it-IT"/>
          </a:p>
        </p:txBody>
      </p:sp>
      <p:sp>
        <p:nvSpPr>
          <p:cNvPr id="105482" name="Rectangle 7"/>
          <p:cNvSpPr>
            <a:spLocks noChangeArrowheads="1"/>
          </p:cNvSpPr>
          <p:nvPr/>
        </p:nvSpPr>
        <p:spPr bwMode="auto">
          <a:xfrm>
            <a:off x="2746375" y="2011363"/>
            <a:ext cx="1068388" cy="514350"/>
          </a:xfrm>
          <a:prstGeom prst="rect">
            <a:avLst/>
          </a:prstGeom>
          <a:noFill/>
          <a:ln w="12700">
            <a:noFill/>
            <a:miter lim="800000"/>
            <a:headEnd/>
            <a:tailEnd/>
          </a:ln>
        </p:spPr>
        <p:txBody>
          <a:bodyPr wrap="none" lIns="90488" tIns="44450" rIns="90488" bIns="44450">
            <a:spAutoFit/>
          </a:bodyPr>
          <a:lstStyle/>
          <a:p>
            <a:pPr algn="ctr" eaLnBrk="0" hangingPunct="0"/>
            <a:r>
              <a:rPr lang="en-US" sz="1400" b="0">
                <a:latin typeface="Chessmaster9000"/>
              </a:rPr>
              <a:t>Destination</a:t>
            </a:r>
          </a:p>
          <a:p>
            <a:pPr algn="ctr" eaLnBrk="0" hangingPunct="0"/>
            <a:r>
              <a:rPr lang="en-US" sz="1400" b="0">
                <a:latin typeface="Chessmaster9000"/>
              </a:rPr>
              <a:t>Address</a:t>
            </a:r>
          </a:p>
        </p:txBody>
      </p:sp>
      <p:sp>
        <p:nvSpPr>
          <p:cNvPr id="105483" name="Line 8"/>
          <p:cNvSpPr>
            <a:spLocks noChangeShapeType="1"/>
          </p:cNvSpPr>
          <p:nvPr/>
        </p:nvSpPr>
        <p:spPr bwMode="auto">
          <a:xfrm>
            <a:off x="3895725" y="2030413"/>
            <a:ext cx="0" cy="508000"/>
          </a:xfrm>
          <a:prstGeom prst="line">
            <a:avLst/>
          </a:prstGeom>
          <a:noFill/>
          <a:ln w="12700">
            <a:solidFill>
              <a:schemeClr val="tx1"/>
            </a:solidFill>
            <a:round/>
            <a:headEnd/>
            <a:tailEnd/>
          </a:ln>
        </p:spPr>
        <p:txBody>
          <a:bodyPr wrap="none" anchor="ctr"/>
          <a:lstStyle/>
          <a:p>
            <a:endParaRPr lang="it-IT"/>
          </a:p>
        </p:txBody>
      </p:sp>
      <p:sp>
        <p:nvSpPr>
          <p:cNvPr id="105484" name="Rectangle 9"/>
          <p:cNvSpPr>
            <a:spLocks noChangeArrowheads="1"/>
          </p:cNvSpPr>
          <p:nvPr/>
        </p:nvSpPr>
        <p:spPr bwMode="auto">
          <a:xfrm>
            <a:off x="3960813" y="2011363"/>
            <a:ext cx="998537" cy="514350"/>
          </a:xfrm>
          <a:prstGeom prst="rect">
            <a:avLst/>
          </a:prstGeom>
          <a:noFill/>
          <a:ln w="12700">
            <a:noFill/>
            <a:miter lim="800000"/>
            <a:headEnd/>
            <a:tailEnd/>
          </a:ln>
        </p:spPr>
        <p:txBody>
          <a:bodyPr lIns="90488" tIns="44450" rIns="90488" bIns="44450">
            <a:spAutoFit/>
          </a:bodyPr>
          <a:lstStyle/>
          <a:p>
            <a:pPr algn="ctr" eaLnBrk="0" hangingPunct="0"/>
            <a:r>
              <a:rPr lang="en-US" sz="1400" b="0">
                <a:latin typeface="Chessmaster9000"/>
              </a:rPr>
              <a:t>Source </a:t>
            </a:r>
          </a:p>
          <a:p>
            <a:pPr algn="ctr" eaLnBrk="0" hangingPunct="0"/>
            <a:r>
              <a:rPr lang="en-US" sz="1400" b="0">
                <a:latin typeface="Chessmaster9000"/>
              </a:rPr>
              <a:t>Address</a:t>
            </a:r>
          </a:p>
        </p:txBody>
      </p:sp>
      <p:sp>
        <p:nvSpPr>
          <p:cNvPr id="105485" name="Line 10"/>
          <p:cNvSpPr>
            <a:spLocks noChangeShapeType="1"/>
          </p:cNvSpPr>
          <p:nvPr/>
        </p:nvSpPr>
        <p:spPr bwMode="auto">
          <a:xfrm>
            <a:off x="5064125" y="2030413"/>
            <a:ext cx="0" cy="508000"/>
          </a:xfrm>
          <a:prstGeom prst="line">
            <a:avLst/>
          </a:prstGeom>
          <a:noFill/>
          <a:ln w="12700">
            <a:solidFill>
              <a:schemeClr val="tx1"/>
            </a:solidFill>
            <a:round/>
            <a:headEnd/>
            <a:tailEnd/>
          </a:ln>
        </p:spPr>
        <p:txBody>
          <a:bodyPr wrap="none" anchor="ctr"/>
          <a:lstStyle/>
          <a:p>
            <a:endParaRPr lang="it-IT"/>
          </a:p>
        </p:txBody>
      </p:sp>
      <p:sp>
        <p:nvSpPr>
          <p:cNvPr id="105486" name="Rectangle 11"/>
          <p:cNvSpPr>
            <a:spLocks noChangeArrowheads="1"/>
          </p:cNvSpPr>
          <p:nvPr/>
        </p:nvSpPr>
        <p:spPr bwMode="auto">
          <a:xfrm>
            <a:off x="5159375" y="2138363"/>
            <a:ext cx="801688" cy="333375"/>
          </a:xfrm>
          <a:prstGeom prst="rect">
            <a:avLst/>
          </a:prstGeom>
          <a:solidFill>
            <a:schemeClr val="hlink"/>
          </a:solidFill>
          <a:ln w="12700">
            <a:noFill/>
            <a:miter lim="800000"/>
            <a:headEnd/>
            <a:tailEnd/>
          </a:ln>
        </p:spPr>
        <p:txBody>
          <a:bodyPr wrap="none" lIns="90488" tIns="44450" rIns="90488" bIns="44450">
            <a:spAutoFit/>
          </a:bodyPr>
          <a:lstStyle/>
          <a:p>
            <a:pPr eaLnBrk="0" hangingPunct="0"/>
            <a:r>
              <a:rPr lang="en-US" sz="1600" b="0">
                <a:solidFill>
                  <a:srgbClr val="FF0000"/>
                </a:solidFill>
                <a:latin typeface="Chessmaster9000"/>
              </a:rPr>
              <a:t>Length</a:t>
            </a:r>
          </a:p>
        </p:txBody>
      </p:sp>
      <p:sp>
        <p:nvSpPr>
          <p:cNvPr id="105487" name="Line 12"/>
          <p:cNvSpPr>
            <a:spLocks noChangeShapeType="1"/>
          </p:cNvSpPr>
          <p:nvPr/>
        </p:nvSpPr>
        <p:spPr bwMode="auto">
          <a:xfrm>
            <a:off x="5940425" y="2005013"/>
            <a:ext cx="0" cy="508000"/>
          </a:xfrm>
          <a:prstGeom prst="line">
            <a:avLst/>
          </a:prstGeom>
          <a:noFill/>
          <a:ln w="12700">
            <a:solidFill>
              <a:schemeClr val="tx1"/>
            </a:solidFill>
            <a:round/>
            <a:headEnd/>
            <a:tailEnd/>
          </a:ln>
        </p:spPr>
        <p:txBody>
          <a:bodyPr wrap="none" anchor="ctr"/>
          <a:lstStyle/>
          <a:p>
            <a:endParaRPr lang="it-IT"/>
          </a:p>
        </p:txBody>
      </p:sp>
      <p:sp>
        <p:nvSpPr>
          <p:cNvPr id="105488" name="Rectangle 13"/>
          <p:cNvSpPr>
            <a:spLocks noChangeArrowheads="1"/>
          </p:cNvSpPr>
          <p:nvPr/>
        </p:nvSpPr>
        <p:spPr bwMode="auto">
          <a:xfrm>
            <a:off x="5973763" y="2138363"/>
            <a:ext cx="1765300" cy="333375"/>
          </a:xfrm>
          <a:prstGeom prst="rect">
            <a:avLst/>
          </a:prstGeom>
          <a:solidFill>
            <a:srgbClr val="00FFFF"/>
          </a:solidFill>
          <a:ln w="12700">
            <a:noFill/>
            <a:miter lim="800000"/>
            <a:headEnd/>
            <a:tailEnd/>
          </a:ln>
        </p:spPr>
        <p:txBody>
          <a:bodyPr wrap="none" lIns="90488" tIns="44450" rIns="90488" bIns="44450">
            <a:spAutoFit/>
          </a:bodyPr>
          <a:lstStyle/>
          <a:p>
            <a:pPr eaLnBrk="0" hangingPunct="0"/>
            <a:r>
              <a:rPr lang="en-US" sz="1600" b="0">
                <a:latin typeface="Chessmaster9000"/>
              </a:rPr>
              <a:t>   DATA        PAD</a:t>
            </a:r>
          </a:p>
        </p:txBody>
      </p:sp>
      <p:sp>
        <p:nvSpPr>
          <p:cNvPr id="105489" name="Line 14"/>
          <p:cNvSpPr>
            <a:spLocks noChangeShapeType="1"/>
          </p:cNvSpPr>
          <p:nvPr/>
        </p:nvSpPr>
        <p:spPr bwMode="auto">
          <a:xfrm>
            <a:off x="7740650" y="2017713"/>
            <a:ext cx="0" cy="508000"/>
          </a:xfrm>
          <a:prstGeom prst="line">
            <a:avLst/>
          </a:prstGeom>
          <a:noFill/>
          <a:ln w="12700">
            <a:solidFill>
              <a:schemeClr val="tx1"/>
            </a:solidFill>
            <a:round/>
            <a:headEnd/>
            <a:tailEnd/>
          </a:ln>
        </p:spPr>
        <p:txBody>
          <a:bodyPr wrap="none" anchor="ctr"/>
          <a:lstStyle/>
          <a:p>
            <a:endParaRPr lang="it-IT"/>
          </a:p>
        </p:txBody>
      </p:sp>
      <p:sp>
        <p:nvSpPr>
          <p:cNvPr id="105490" name="Rectangle 15"/>
          <p:cNvSpPr>
            <a:spLocks noChangeArrowheads="1"/>
          </p:cNvSpPr>
          <p:nvPr/>
        </p:nvSpPr>
        <p:spPr bwMode="auto">
          <a:xfrm>
            <a:off x="7751763" y="2138363"/>
            <a:ext cx="660400" cy="333375"/>
          </a:xfrm>
          <a:prstGeom prst="rect">
            <a:avLst/>
          </a:prstGeom>
          <a:solidFill>
            <a:schemeClr val="accent2"/>
          </a:solidFill>
          <a:ln w="12700">
            <a:noFill/>
            <a:miter lim="800000"/>
            <a:headEnd/>
            <a:tailEnd/>
          </a:ln>
        </p:spPr>
        <p:txBody>
          <a:bodyPr lIns="90488" tIns="44450" rIns="90488" bIns="44450">
            <a:spAutoFit/>
          </a:bodyPr>
          <a:lstStyle/>
          <a:p>
            <a:pPr eaLnBrk="0" hangingPunct="0"/>
            <a:r>
              <a:rPr lang="en-US" sz="1600" b="0">
                <a:latin typeface="Chessmaster9000"/>
              </a:rPr>
              <a:t>FCS</a:t>
            </a:r>
          </a:p>
        </p:txBody>
      </p:sp>
      <p:sp>
        <p:nvSpPr>
          <p:cNvPr id="105491" name="Rectangle 16"/>
          <p:cNvSpPr>
            <a:spLocks noChangeArrowheads="1"/>
          </p:cNvSpPr>
          <p:nvPr/>
        </p:nvSpPr>
        <p:spPr bwMode="auto">
          <a:xfrm>
            <a:off x="1366838" y="1722438"/>
            <a:ext cx="279400" cy="301625"/>
          </a:xfrm>
          <a:prstGeom prst="rect">
            <a:avLst/>
          </a:prstGeom>
          <a:noFill/>
          <a:ln w="12700">
            <a:noFill/>
            <a:miter lim="800000"/>
            <a:headEnd/>
            <a:tailEnd/>
          </a:ln>
        </p:spPr>
        <p:txBody>
          <a:bodyPr wrap="none" lIns="90488" tIns="44450" rIns="90488" bIns="44450">
            <a:spAutoFit/>
          </a:bodyPr>
          <a:lstStyle/>
          <a:p>
            <a:pPr eaLnBrk="0" hangingPunct="0"/>
            <a:r>
              <a:rPr lang="en-US" sz="1400">
                <a:latin typeface="Chessmaster9000"/>
              </a:rPr>
              <a:t>7</a:t>
            </a:r>
          </a:p>
        </p:txBody>
      </p:sp>
      <p:sp>
        <p:nvSpPr>
          <p:cNvPr id="105492" name="Rectangle 17"/>
          <p:cNvSpPr>
            <a:spLocks noChangeArrowheads="1"/>
          </p:cNvSpPr>
          <p:nvPr/>
        </p:nvSpPr>
        <p:spPr bwMode="auto">
          <a:xfrm>
            <a:off x="2230438" y="1697038"/>
            <a:ext cx="279400" cy="301625"/>
          </a:xfrm>
          <a:prstGeom prst="rect">
            <a:avLst/>
          </a:prstGeom>
          <a:noFill/>
          <a:ln w="12700">
            <a:noFill/>
            <a:miter lim="800000"/>
            <a:headEnd/>
            <a:tailEnd/>
          </a:ln>
        </p:spPr>
        <p:txBody>
          <a:bodyPr wrap="none" lIns="90488" tIns="44450" rIns="90488" bIns="44450">
            <a:spAutoFit/>
          </a:bodyPr>
          <a:lstStyle/>
          <a:p>
            <a:pPr eaLnBrk="0" hangingPunct="0"/>
            <a:r>
              <a:rPr lang="en-US" sz="1400">
                <a:latin typeface="Chessmaster9000"/>
              </a:rPr>
              <a:t>1</a:t>
            </a:r>
          </a:p>
        </p:txBody>
      </p:sp>
      <p:sp>
        <p:nvSpPr>
          <p:cNvPr id="105493" name="Rectangle 18"/>
          <p:cNvSpPr>
            <a:spLocks noChangeArrowheads="1"/>
          </p:cNvSpPr>
          <p:nvPr/>
        </p:nvSpPr>
        <p:spPr bwMode="auto">
          <a:xfrm>
            <a:off x="3162300" y="1733550"/>
            <a:ext cx="279400" cy="301625"/>
          </a:xfrm>
          <a:prstGeom prst="rect">
            <a:avLst/>
          </a:prstGeom>
          <a:noFill/>
          <a:ln w="12700">
            <a:noFill/>
            <a:miter lim="800000"/>
            <a:headEnd/>
            <a:tailEnd/>
          </a:ln>
        </p:spPr>
        <p:txBody>
          <a:bodyPr wrap="none" lIns="90488" tIns="44450" rIns="90488" bIns="44450">
            <a:spAutoFit/>
          </a:bodyPr>
          <a:lstStyle/>
          <a:p>
            <a:pPr eaLnBrk="0" hangingPunct="0"/>
            <a:r>
              <a:rPr lang="en-US" sz="1400">
                <a:latin typeface="Chessmaster9000"/>
              </a:rPr>
              <a:t>6</a:t>
            </a:r>
          </a:p>
        </p:txBody>
      </p:sp>
      <p:sp>
        <p:nvSpPr>
          <p:cNvPr id="105494" name="Rectangle 19"/>
          <p:cNvSpPr>
            <a:spLocks noChangeArrowheads="1"/>
          </p:cNvSpPr>
          <p:nvPr/>
        </p:nvSpPr>
        <p:spPr bwMode="auto">
          <a:xfrm>
            <a:off x="4227513" y="1733550"/>
            <a:ext cx="328612" cy="301625"/>
          </a:xfrm>
          <a:prstGeom prst="rect">
            <a:avLst/>
          </a:prstGeom>
          <a:noFill/>
          <a:ln w="12700">
            <a:noFill/>
            <a:miter lim="800000"/>
            <a:headEnd/>
            <a:tailEnd/>
          </a:ln>
        </p:spPr>
        <p:txBody>
          <a:bodyPr wrap="none" lIns="90488" tIns="44450" rIns="90488" bIns="44450">
            <a:spAutoFit/>
          </a:bodyPr>
          <a:lstStyle/>
          <a:p>
            <a:pPr eaLnBrk="0" hangingPunct="0"/>
            <a:r>
              <a:rPr lang="en-US" sz="1400">
                <a:latin typeface="Chessmaster9000"/>
              </a:rPr>
              <a:t> 6</a:t>
            </a:r>
          </a:p>
        </p:txBody>
      </p:sp>
      <p:sp>
        <p:nvSpPr>
          <p:cNvPr id="105495" name="Rectangle 20"/>
          <p:cNvSpPr>
            <a:spLocks noChangeArrowheads="1"/>
          </p:cNvSpPr>
          <p:nvPr/>
        </p:nvSpPr>
        <p:spPr bwMode="auto">
          <a:xfrm>
            <a:off x="5354638" y="1733550"/>
            <a:ext cx="279400" cy="301625"/>
          </a:xfrm>
          <a:prstGeom prst="rect">
            <a:avLst/>
          </a:prstGeom>
          <a:noFill/>
          <a:ln w="12700">
            <a:noFill/>
            <a:miter lim="800000"/>
            <a:headEnd/>
            <a:tailEnd/>
          </a:ln>
        </p:spPr>
        <p:txBody>
          <a:bodyPr wrap="none" lIns="90488" tIns="44450" rIns="90488" bIns="44450">
            <a:spAutoFit/>
          </a:bodyPr>
          <a:lstStyle/>
          <a:p>
            <a:pPr eaLnBrk="0" hangingPunct="0"/>
            <a:r>
              <a:rPr lang="en-US" sz="1400">
                <a:latin typeface="Chessmaster9000"/>
              </a:rPr>
              <a:t>2</a:t>
            </a:r>
          </a:p>
        </p:txBody>
      </p:sp>
      <p:sp>
        <p:nvSpPr>
          <p:cNvPr id="105496" name="Rectangle 21"/>
          <p:cNvSpPr>
            <a:spLocks noChangeArrowheads="1"/>
          </p:cNvSpPr>
          <p:nvPr/>
        </p:nvSpPr>
        <p:spPr bwMode="auto">
          <a:xfrm>
            <a:off x="7970838" y="1697038"/>
            <a:ext cx="279400" cy="301625"/>
          </a:xfrm>
          <a:prstGeom prst="rect">
            <a:avLst/>
          </a:prstGeom>
          <a:noFill/>
          <a:ln w="12700">
            <a:noFill/>
            <a:miter lim="800000"/>
            <a:headEnd/>
            <a:tailEnd/>
          </a:ln>
        </p:spPr>
        <p:txBody>
          <a:bodyPr wrap="none" lIns="90488" tIns="44450" rIns="90488" bIns="44450">
            <a:spAutoFit/>
          </a:bodyPr>
          <a:lstStyle/>
          <a:p>
            <a:pPr eaLnBrk="0" hangingPunct="0"/>
            <a:r>
              <a:rPr lang="en-US" sz="1400">
                <a:latin typeface="Chessmaster9000"/>
              </a:rPr>
              <a:t>4</a:t>
            </a:r>
          </a:p>
        </p:txBody>
      </p:sp>
      <p:sp>
        <p:nvSpPr>
          <p:cNvPr id="105497" name="Line 22"/>
          <p:cNvSpPr>
            <a:spLocks noChangeShapeType="1"/>
          </p:cNvSpPr>
          <p:nvPr/>
        </p:nvSpPr>
        <p:spPr bwMode="auto">
          <a:xfrm flipV="1">
            <a:off x="877888" y="1603375"/>
            <a:ext cx="2670175" cy="0"/>
          </a:xfrm>
          <a:prstGeom prst="line">
            <a:avLst/>
          </a:prstGeom>
          <a:noFill/>
          <a:ln w="12700">
            <a:solidFill>
              <a:schemeClr val="accent2"/>
            </a:solidFill>
            <a:round/>
            <a:headEnd type="triangle" w="lg" len="lg"/>
            <a:tailEnd/>
          </a:ln>
        </p:spPr>
        <p:txBody>
          <a:bodyPr wrap="none" anchor="ctr"/>
          <a:lstStyle/>
          <a:p>
            <a:endParaRPr lang="it-IT"/>
          </a:p>
        </p:txBody>
      </p:sp>
      <p:sp>
        <p:nvSpPr>
          <p:cNvPr id="105498" name="Line 23"/>
          <p:cNvSpPr>
            <a:spLocks noChangeShapeType="1"/>
          </p:cNvSpPr>
          <p:nvPr/>
        </p:nvSpPr>
        <p:spPr bwMode="auto">
          <a:xfrm flipV="1">
            <a:off x="5527675" y="1641475"/>
            <a:ext cx="2928938" cy="3175"/>
          </a:xfrm>
          <a:prstGeom prst="line">
            <a:avLst/>
          </a:prstGeom>
          <a:noFill/>
          <a:ln w="12700">
            <a:solidFill>
              <a:schemeClr val="accent2"/>
            </a:solidFill>
            <a:round/>
            <a:headEnd/>
            <a:tailEnd type="triangle" w="lg" len="lg"/>
          </a:ln>
        </p:spPr>
        <p:txBody>
          <a:bodyPr wrap="none" anchor="ctr"/>
          <a:lstStyle/>
          <a:p>
            <a:endParaRPr lang="it-IT"/>
          </a:p>
        </p:txBody>
      </p:sp>
      <p:sp>
        <p:nvSpPr>
          <p:cNvPr id="243736" name="Rectangle 24"/>
          <p:cNvSpPr>
            <a:spLocks noChangeArrowheads="1"/>
          </p:cNvSpPr>
          <p:nvPr/>
        </p:nvSpPr>
        <p:spPr bwMode="auto">
          <a:xfrm>
            <a:off x="5764213" y="2840038"/>
            <a:ext cx="2479675" cy="363537"/>
          </a:xfrm>
          <a:prstGeom prst="rect">
            <a:avLst/>
          </a:prstGeom>
          <a:noFill/>
          <a:ln w="12700">
            <a:noFill/>
            <a:miter lim="800000"/>
            <a:headEnd/>
            <a:tailEnd/>
          </a:ln>
          <a:effectLst/>
        </p:spPr>
        <p:txBody>
          <a:bodyPr wrap="none" lIns="90488" tIns="44450" rIns="90488" bIns="44450">
            <a:spAutoFit/>
          </a:bodyPr>
          <a:lstStyle/>
          <a:p>
            <a:pPr eaLnBrk="0" hangingPunct="0">
              <a:defRPr/>
            </a:pPr>
            <a:r>
              <a:rPr lang="en-US">
                <a:solidFill>
                  <a:srgbClr val="FF3300"/>
                </a:solidFill>
                <a:effectLst>
                  <a:outerShdw blurRad="38100" dist="38100" dir="2700000" algn="tl">
                    <a:srgbClr val="C0C0C0"/>
                  </a:outerShdw>
                </a:effectLst>
                <a:latin typeface="Times New Roman" pitchFamily="18" charset="0"/>
                <a:cs typeface="+mn-cs"/>
              </a:rPr>
              <a:t>| </a:t>
            </a:r>
            <a:r>
              <a:rPr lang="en-US">
                <a:solidFill>
                  <a:srgbClr val="FF3300"/>
                </a:solidFill>
                <a:effectLst>
                  <a:outerShdw blurRad="38100" dist="38100" dir="2700000" algn="tl">
                    <a:srgbClr val="C0C0C0"/>
                  </a:outerShdw>
                </a:effectLst>
                <a:latin typeface="Times New Roman" pitchFamily="18" charset="0"/>
                <a:cs typeface="+mn-cs"/>
                <a:sym typeface="Wingdings" pitchFamily="2" charset="2"/>
              </a:rPr>
              <a:t>  </a:t>
            </a:r>
            <a:r>
              <a:rPr lang="en-US">
                <a:solidFill>
                  <a:srgbClr val="FF3300"/>
                </a:solidFill>
                <a:effectLst>
                  <a:outerShdw blurRad="38100" dist="38100" dir="2700000" algn="tl">
                    <a:srgbClr val="C0C0C0"/>
                  </a:outerShdw>
                </a:effectLst>
                <a:latin typeface="Times New Roman" pitchFamily="18" charset="0"/>
                <a:cs typeface="+mn-cs"/>
              </a:rPr>
              <a:t>46 a 1500 bytes </a:t>
            </a:r>
            <a:r>
              <a:rPr lang="en-US">
                <a:solidFill>
                  <a:srgbClr val="FF3300"/>
                </a:solidFill>
                <a:effectLst>
                  <a:outerShdw blurRad="38100" dist="38100" dir="2700000" algn="tl">
                    <a:srgbClr val="C0C0C0"/>
                  </a:outerShdw>
                </a:effectLst>
                <a:latin typeface="Times New Roman" pitchFamily="18" charset="0"/>
                <a:cs typeface="+mn-cs"/>
                <a:sym typeface="Wingdings" pitchFamily="2" charset="2"/>
              </a:rPr>
              <a:t>|</a:t>
            </a:r>
            <a:endParaRPr lang="en-US">
              <a:solidFill>
                <a:srgbClr val="FF3300"/>
              </a:solidFill>
              <a:effectLst>
                <a:outerShdw blurRad="38100" dist="38100" dir="2700000" algn="tl">
                  <a:srgbClr val="C0C0C0"/>
                </a:outerShdw>
              </a:effectLst>
              <a:latin typeface="Times New Roman" pitchFamily="18" charset="0"/>
              <a:cs typeface="+mn-cs"/>
            </a:endParaRPr>
          </a:p>
        </p:txBody>
      </p:sp>
      <p:sp>
        <p:nvSpPr>
          <p:cNvPr id="105500" name="Rectangle 25"/>
          <p:cNvSpPr>
            <a:spLocks noChangeArrowheads="1"/>
          </p:cNvSpPr>
          <p:nvPr/>
        </p:nvSpPr>
        <p:spPr bwMode="auto">
          <a:xfrm>
            <a:off x="1150938" y="2573338"/>
            <a:ext cx="603250" cy="271462"/>
          </a:xfrm>
          <a:prstGeom prst="rect">
            <a:avLst/>
          </a:prstGeom>
          <a:noFill/>
          <a:ln w="12700">
            <a:noFill/>
            <a:miter lim="800000"/>
            <a:headEnd/>
            <a:tailEnd/>
          </a:ln>
        </p:spPr>
        <p:txBody>
          <a:bodyPr wrap="none" lIns="90488" tIns="44450" rIns="90488" bIns="44450">
            <a:spAutoFit/>
          </a:bodyPr>
          <a:lstStyle/>
          <a:p>
            <a:pPr eaLnBrk="0" hangingPunct="0"/>
            <a:r>
              <a:rPr lang="en-US" sz="1200" b="0">
                <a:latin typeface="Chessmaster9000"/>
              </a:rPr>
              <a:t>Synch</a:t>
            </a:r>
          </a:p>
        </p:txBody>
      </p:sp>
      <p:sp>
        <p:nvSpPr>
          <p:cNvPr id="105501" name="Rectangle 26"/>
          <p:cNvSpPr>
            <a:spLocks noChangeArrowheads="1"/>
          </p:cNvSpPr>
          <p:nvPr/>
        </p:nvSpPr>
        <p:spPr bwMode="auto">
          <a:xfrm>
            <a:off x="1951038" y="2543175"/>
            <a:ext cx="504825" cy="393700"/>
          </a:xfrm>
          <a:prstGeom prst="rect">
            <a:avLst/>
          </a:prstGeom>
          <a:noFill/>
          <a:ln w="12700">
            <a:noFill/>
            <a:miter lim="800000"/>
            <a:headEnd/>
            <a:tailEnd/>
          </a:ln>
        </p:spPr>
        <p:txBody>
          <a:bodyPr wrap="none" lIns="90488" tIns="44450" rIns="90488" bIns="44450">
            <a:spAutoFit/>
          </a:bodyPr>
          <a:lstStyle/>
          <a:p>
            <a:pPr algn="ctr" eaLnBrk="0" hangingPunct="0"/>
            <a:r>
              <a:rPr lang="en-US" sz="1000" b="0">
                <a:latin typeface="Chessmaster9000"/>
              </a:rPr>
              <a:t>Start</a:t>
            </a:r>
          </a:p>
          <a:p>
            <a:pPr algn="ctr" eaLnBrk="0" hangingPunct="0"/>
            <a:r>
              <a:rPr lang="en-US" sz="1000" b="0">
                <a:latin typeface="Chessmaster9000"/>
              </a:rPr>
              <a:t>frame</a:t>
            </a:r>
          </a:p>
        </p:txBody>
      </p:sp>
      <p:sp>
        <p:nvSpPr>
          <p:cNvPr id="105502" name="Rectangle 27"/>
          <p:cNvSpPr>
            <a:spLocks noChangeArrowheads="1"/>
          </p:cNvSpPr>
          <p:nvPr/>
        </p:nvSpPr>
        <p:spPr bwMode="auto">
          <a:xfrm>
            <a:off x="854075" y="3643313"/>
            <a:ext cx="2974975" cy="381000"/>
          </a:xfrm>
          <a:prstGeom prst="rect">
            <a:avLst/>
          </a:prstGeom>
          <a:noFill/>
          <a:ln w="1270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105503" name="Rectangle 28"/>
          <p:cNvSpPr>
            <a:spLocks noChangeArrowheads="1"/>
          </p:cNvSpPr>
          <p:nvPr/>
        </p:nvSpPr>
        <p:spPr bwMode="auto">
          <a:xfrm>
            <a:off x="908050" y="3678238"/>
            <a:ext cx="293688" cy="333375"/>
          </a:xfrm>
          <a:prstGeom prst="rect">
            <a:avLst/>
          </a:prstGeom>
          <a:solidFill>
            <a:srgbClr val="FFFF00"/>
          </a:solidFill>
          <a:ln w="12700">
            <a:noFill/>
            <a:miter lim="800000"/>
            <a:headEnd/>
            <a:tailEnd/>
          </a:ln>
        </p:spPr>
        <p:txBody>
          <a:bodyPr wrap="none" lIns="90488" tIns="44450" rIns="90488" bIns="44450">
            <a:spAutoFit/>
          </a:bodyPr>
          <a:lstStyle/>
          <a:p>
            <a:pPr eaLnBrk="0" hangingPunct="0"/>
            <a:r>
              <a:rPr lang="en-US" sz="1600" b="0">
                <a:latin typeface="Chessmaster9000"/>
              </a:rPr>
              <a:t>0</a:t>
            </a:r>
          </a:p>
        </p:txBody>
      </p:sp>
      <p:sp>
        <p:nvSpPr>
          <p:cNvPr id="105504" name="Line 29"/>
          <p:cNvSpPr>
            <a:spLocks noChangeShapeType="1"/>
          </p:cNvSpPr>
          <p:nvPr/>
        </p:nvSpPr>
        <p:spPr bwMode="auto">
          <a:xfrm>
            <a:off x="1228725" y="3643313"/>
            <a:ext cx="0" cy="381000"/>
          </a:xfrm>
          <a:prstGeom prst="line">
            <a:avLst/>
          </a:prstGeom>
          <a:noFill/>
          <a:ln w="12700">
            <a:solidFill>
              <a:schemeClr val="tx1"/>
            </a:solidFill>
            <a:round/>
            <a:headEnd/>
            <a:tailEnd/>
          </a:ln>
        </p:spPr>
        <p:txBody>
          <a:bodyPr wrap="none" anchor="ctr"/>
          <a:lstStyle/>
          <a:p>
            <a:endParaRPr lang="it-IT"/>
          </a:p>
        </p:txBody>
      </p:sp>
      <p:sp>
        <p:nvSpPr>
          <p:cNvPr id="105505" name="Rectangle 30"/>
          <p:cNvSpPr>
            <a:spLocks noChangeArrowheads="1"/>
          </p:cNvSpPr>
          <p:nvPr/>
        </p:nvSpPr>
        <p:spPr bwMode="auto">
          <a:xfrm>
            <a:off x="1738313" y="3665538"/>
            <a:ext cx="18192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Unicast address</a:t>
            </a:r>
          </a:p>
        </p:txBody>
      </p:sp>
      <p:sp>
        <p:nvSpPr>
          <p:cNvPr id="105506" name="Rectangle 31"/>
          <p:cNvSpPr>
            <a:spLocks noChangeArrowheads="1"/>
          </p:cNvSpPr>
          <p:nvPr/>
        </p:nvSpPr>
        <p:spPr bwMode="auto">
          <a:xfrm>
            <a:off x="836613" y="4325938"/>
            <a:ext cx="2992437" cy="381000"/>
          </a:xfrm>
          <a:prstGeom prst="rect">
            <a:avLst/>
          </a:prstGeom>
          <a:noFill/>
          <a:ln w="1270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105507" name="Rectangle 32"/>
          <p:cNvSpPr>
            <a:spLocks noChangeArrowheads="1"/>
          </p:cNvSpPr>
          <p:nvPr/>
        </p:nvSpPr>
        <p:spPr bwMode="auto">
          <a:xfrm>
            <a:off x="884238" y="4352925"/>
            <a:ext cx="293687" cy="333375"/>
          </a:xfrm>
          <a:prstGeom prst="rect">
            <a:avLst/>
          </a:prstGeom>
          <a:solidFill>
            <a:srgbClr val="FFFF00"/>
          </a:solidFill>
          <a:ln w="12700">
            <a:noFill/>
            <a:miter lim="800000"/>
            <a:headEnd/>
            <a:tailEnd/>
          </a:ln>
        </p:spPr>
        <p:txBody>
          <a:bodyPr wrap="none" lIns="90488" tIns="44450" rIns="90488" bIns="44450">
            <a:spAutoFit/>
          </a:bodyPr>
          <a:lstStyle/>
          <a:p>
            <a:pPr eaLnBrk="0" hangingPunct="0"/>
            <a:r>
              <a:rPr lang="en-US" sz="1600" b="0">
                <a:latin typeface="Chessmaster9000"/>
              </a:rPr>
              <a:t>1</a:t>
            </a:r>
          </a:p>
        </p:txBody>
      </p:sp>
      <p:sp>
        <p:nvSpPr>
          <p:cNvPr id="105508" name="Line 33"/>
          <p:cNvSpPr>
            <a:spLocks noChangeShapeType="1"/>
          </p:cNvSpPr>
          <p:nvPr/>
        </p:nvSpPr>
        <p:spPr bwMode="auto">
          <a:xfrm>
            <a:off x="1228725" y="4316413"/>
            <a:ext cx="0" cy="381000"/>
          </a:xfrm>
          <a:prstGeom prst="line">
            <a:avLst/>
          </a:prstGeom>
          <a:noFill/>
          <a:ln w="12700">
            <a:solidFill>
              <a:schemeClr val="tx1"/>
            </a:solidFill>
            <a:round/>
            <a:headEnd/>
            <a:tailEnd/>
          </a:ln>
        </p:spPr>
        <p:txBody>
          <a:bodyPr wrap="none" anchor="ctr"/>
          <a:lstStyle/>
          <a:p>
            <a:endParaRPr lang="it-IT"/>
          </a:p>
        </p:txBody>
      </p:sp>
      <p:sp>
        <p:nvSpPr>
          <p:cNvPr id="105509" name="Rectangle 34"/>
          <p:cNvSpPr>
            <a:spLocks noChangeArrowheads="1"/>
          </p:cNvSpPr>
          <p:nvPr/>
        </p:nvSpPr>
        <p:spPr bwMode="auto">
          <a:xfrm>
            <a:off x="1797050" y="4313238"/>
            <a:ext cx="19589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Multicast address</a:t>
            </a:r>
          </a:p>
        </p:txBody>
      </p:sp>
      <p:sp>
        <p:nvSpPr>
          <p:cNvPr id="105510" name="Rectangle 35"/>
          <p:cNvSpPr>
            <a:spLocks noChangeArrowheads="1"/>
          </p:cNvSpPr>
          <p:nvPr/>
        </p:nvSpPr>
        <p:spPr bwMode="auto">
          <a:xfrm>
            <a:off x="4284663" y="3459163"/>
            <a:ext cx="4056062" cy="2682875"/>
          </a:xfrm>
          <a:prstGeom prst="rect">
            <a:avLst/>
          </a:prstGeom>
          <a:noFill/>
          <a:ln w="12700">
            <a:noFill/>
            <a:miter lim="800000"/>
            <a:headEnd/>
            <a:tailEnd/>
          </a:ln>
        </p:spPr>
        <p:txBody>
          <a:bodyPr lIns="90488" tIns="44450" rIns="90488" bIns="44450">
            <a:spAutoFit/>
          </a:bodyPr>
          <a:lstStyle/>
          <a:p>
            <a:pPr eaLnBrk="0" hangingPunct="0">
              <a:buClr>
                <a:schemeClr val="accent2"/>
              </a:buClr>
              <a:buFont typeface="Wingdings" pitchFamily="2" charset="2"/>
              <a:buBlip>
                <a:blip r:embed="rId3"/>
              </a:buBlip>
            </a:pPr>
            <a:r>
              <a:rPr lang="en-US" sz="1600" b="0">
                <a:latin typeface="Rockwell" pitchFamily="18" charset="0"/>
              </a:rPr>
              <a:t>  Destination address può essere:</a:t>
            </a:r>
          </a:p>
          <a:p>
            <a:pPr lvl="1" eaLnBrk="0" hangingPunct="0">
              <a:buClr>
                <a:schemeClr val="accent2"/>
              </a:buClr>
              <a:buFont typeface="Wingdings" pitchFamily="2" charset="2"/>
              <a:buBlip>
                <a:blip r:embed="rId4"/>
              </a:buBlip>
            </a:pPr>
            <a:r>
              <a:rPr lang="en-US" sz="1400" b="0">
                <a:latin typeface="Rockwell" pitchFamily="18" charset="0"/>
              </a:rPr>
              <a:t>  UNICAST (single address) </a:t>
            </a:r>
          </a:p>
          <a:p>
            <a:pPr lvl="1" eaLnBrk="0" hangingPunct="0">
              <a:buClr>
                <a:schemeClr val="accent2"/>
              </a:buClr>
              <a:buFont typeface="Wingdings" pitchFamily="2" charset="2"/>
              <a:buBlip>
                <a:blip r:embed="rId4"/>
              </a:buBlip>
            </a:pPr>
            <a:r>
              <a:rPr lang="en-US" sz="1400" b="0">
                <a:latin typeface="Rockwell" pitchFamily="18" charset="0"/>
              </a:rPr>
              <a:t>  MULTICAST (group address)</a:t>
            </a:r>
          </a:p>
          <a:p>
            <a:pPr lvl="1" eaLnBrk="0" hangingPunct="0">
              <a:buClr>
                <a:schemeClr val="accent2"/>
              </a:buClr>
              <a:buFont typeface="Wingdings" pitchFamily="2" charset="2"/>
              <a:buBlip>
                <a:blip r:embed="rId4"/>
              </a:buBlip>
            </a:pPr>
            <a:r>
              <a:rPr lang="en-US" sz="1400" b="0">
                <a:latin typeface="Rockwell" pitchFamily="18" charset="0"/>
              </a:rPr>
              <a:t>  BROADCAST (FF-FF-FF-FF-FF-FF)</a:t>
            </a:r>
          </a:p>
          <a:p>
            <a:pPr eaLnBrk="0" hangingPunct="0">
              <a:buClr>
                <a:schemeClr val="accent2"/>
              </a:buClr>
              <a:buFont typeface="Wingdings" pitchFamily="2" charset="2"/>
              <a:buBlip>
                <a:blip r:embed="rId3"/>
              </a:buBlip>
            </a:pPr>
            <a:r>
              <a:rPr lang="en-US" sz="1600" b="0">
                <a:latin typeface="Rockwell" pitchFamily="18" charset="0"/>
              </a:rPr>
              <a:t>  Source address è sempre di tipo UNICAST</a:t>
            </a:r>
          </a:p>
          <a:p>
            <a:pPr eaLnBrk="0" hangingPunct="0">
              <a:buClr>
                <a:schemeClr val="accent2"/>
              </a:buClr>
              <a:buFont typeface="Wingdings" pitchFamily="2" charset="2"/>
              <a:buBlip>
                <a:blip r:embed="rId3"/>
              </a:buBlip>
            </a:pPr>
            <a:endParaRPr lang="en-US" sz="1600" b="0">
              <a:latin typeface="Rockwell" pitchFamily="18" charset="0"/>
            </a:endParaRPr>
          </a:p>
          <a:p>
            <a:pPr eaLnBrk="0" hangingPunct="0">
              <a:buClr>
                <a:schemeClr val="accent2"/>
              </a:buClr>
              <a:buFont typeface="Wingdings" pitchFamily="2" charset="2"/>
              <a:buBlip>
                <a:blip r:embed="rId3"/>
              </a:buBlip>
            </a:pPr>
            <a:r>
              <a:rPr lang="en-US" sz="1600" b="0">
                <a:latin typeface="Rockwell" pitchFamily="18" charset="0"/>
              </a:rPr>
              <a:t>  Gli indirizzi sono definiti su base locale o globale</a:t>
            </a:r>
          </a:p>
          <a:p>
            <a:pPr eaLnBrk="0" hangingPunct="0">
              <a:buClr>
                <a:schemeClr val="accent2"/>
              </a:buClr>
              <a:buFont typeface="Wingdings" pitchFamily="2" charset="2"/>
              <a:buBlip>
                <a:blip r:embed="rId3"/>
              </a:buBlip>
            </a:pPr>
            <a:r>
              <a:rPr lang="en-US" sz="1600" b="0">
                <a:latin typeface="Rockwell" pitchFamily="18" charset="0"/>
              </a:rPr>
              <a:t>   Complessivamente sono possibili 2</a:t>
            </a:r>
            <a:r>
              <a:rPr lang="en-US" sz="1600" b="0" baseline="30000">
                <a:latin typeface="Rockwell" pitchFamily="18" charset="0"/>
              </a:rPr>
              <a:t>46</a:t>
            </a:r>
            <a:r>
              <a:rPr lang="en-US" sz="1600" b="0">
                <a:latin typeface="Rockwell" pitchFamily="18" charset="0"/>
              </a:rPr>
              <a:t> indirizzi globali</a:t>
            </a:r>
          </a:p>
        </p:txBody>
      </p:sp>
      <p:sp>
        <p:nvSpPr>
          <p:cNvPr id="105511" name="Rectangle 36"/>
          <p:cNvSpPr>
            <a:spLocks noChangeArrowheads="1"/>
          </p:cNvSpPr>
          <p:nvPr/>
        </p:nvSpPr>
        <p:spPr bwMode="auto">
          <a:xfrm>
            <a:off x="836613" y="4964113"/>
            <a:ext cx="3014662" cy="381000"/>
          </a:xfrm>
          <a:prstGeom prst="rect">
            <a:avLst/>
          </a:prstGeom>
          <a:noFill/>
          <a:ln w="1270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105512" name="Rectangle 37"/>
          <p:cNvSpPr>
            <a:spLocks noChangeArrowheads="1"/>
          </p:cNvSpPr>
          <p:nvPr/>
        </p:nvSpPr>
        <p:spPr bwMode="auto">
          <a:xfrm>
            <a:off x="1301750" y="5000625"/>
            <a:ext cx="293688" cy="333375"/>
          </a:xfrm>
          <a:prstGeom prst="rect">
            <a:avLst/>
          </a:prstGeom>
          <a:solidFill>
            <a:schemeClr val="hlink"/>
          </a:solidFill>
          <a:ln w="12700">
            <a:noFill/>
            <a:miter lim="800000"/>
            <a:headEnd/>
            <a:tailEnd/>
          </a:ln>
        </p:spPr>
        <p:txBody>
          <a:bodyPr wrap="none" lIns="90488" tIns="44450" rIns="90488" bIns="44450">
            <a:spAutoFit/>
          </a:bodyPr>
          <a:lstStyle/>
          <a:p>
            <a:pPr eaLnBrk="0" hangingPunct="0"/>
            <a:r>
              <a:rPr lang="en-US" sz="1600" b="0">
                <a:latin typeface="Chessmaster9000"/>
              </a:rPr>
              <a:t>0</a:t>
            </a:r>
          </a:p>
        </p:txBody>
      </p:sp>
      <p:sp>
        <p:nvSpPr>
          <p:cNvPr id="105513" name="Line 38"/>
          <p:cNvSpPr>
            <a:spLocks noChangeShapeType="1"/>
          </p:cNvSpPr>
          <p:nvPr/>
        </p:nvSpPr>
        <p:spPr bwMode="auto">
          <a:xfrm>
            <a:off x="1633538" y="4973638"/>
            <a:ext cx="0" cy="381000"/>
          </a:xfrm>
          <a:prstGeom prst="line">
            <a:avLst/>
          </a:prstGeom>
          <a:noFill/>
          <a:ln w="12700">
            <a:solidFill>
              <a:schemeClr val="tx1"/>
            </a:solidFill>
            <a:round/>
            <a:headEnd/>
            <a:tailEnd/>
          </a:ln>
        </p:spPr>
        <p:txBody>
          <a:bodyPr wrap="none" anchor="ctr"/>
          <a:lstStyle/>
          <a:p>
            <a:endParaRPr lang="it-IT"/>
          </a:p>
        </p:txBody>
      </p:sp>
      <p:sp>
        <p:nvSpPr>
          <p:cNvPr id="105514" name="Rectangle 39"/>
          <p:cNvSpPr>
            <a:spLocks noChangeArrowheads="1"/>
          </p:cNvSpPr>
          <p:nvPr/>
        </p:nvSpPr>
        <p:spPr bwMode="auto">
          <a:xfrm>
            <a:off x="1843088" y="4986338"/>
            <a:ext cx="16668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Local  address</a:t>
            </a:r>
          </a:p>
        </p:txBody>
      </p:sp>
      <p:sp>
        <p:nvSpPr>
          <p:cNvPr id="105515" name="Rectangle 40"/>
          <p:cNvSpPr>
            <a:spLocks noChangeArrowheads="1"/>
          </p:cNvSpPr>
          <p:nvPr/>
        </p:nvSpPr>
        <p:spPr bwMode="auto">
          <a:xfrm>
            <a:off x="3538538" y="1425575"/>
            <a:ext cx="2098675" cy="376238"/>
          </a:xfrm>
          <a:prstGeom prst="rect">
            <a:avLst/>
          </a:prstGeom>
          <a:solidFill>
            <a:schemeClr val="bg1"/>
          </a:solidFill>
          <a:ln w="12700">
            <a:solidFill>
              <a:srgbClr val="00FF00"/>
            </a:solidFill>
            <a:miter lim="800000"/>
            <a:headEnd/>
            <a:tailEnd/>
          </a:ln>
        </p:spPr>
        <p:txBody>
          <a:bodyPr wrap="none" lIns="90488" tIns="44450" rIns="90488" bIns="44450">
            <a:spAutoFit/>
          </a:bodyPr>
          <a:lstStyle/>
          <a:p>
            <a:pPr eaLnBrk="0" hangingPunct="0"/>
            <a:r>
              <a:rPr lang="en-US">
                <a:latin typeface="Chessmaster9000"/>
              </a:rPr>
              <a:t>802.3 MAC Frame</a:t>
            </a:r>
          </a:p>
        </p:txBody>
      </p:sp>
      <p:sp>
        <p:nvSpPr>
          <p:cNvPr id="105516" name="Line 41"/>
          <p:cNvSpPr>
            <a:spLocks noChangeShapeType="1"/>
          </p:cNvSpPr>
          <p:nvPr/>
        </p:nvSpPr>
        <p:spPr bwMode="auto">
          <a:xfrm flipH="1">
            <a:off x="5889625" y="2451100"/>
            <a:ext cx="50800" cy="434975"/>
          </a:xfrm>
          <a:prstGeom prst="line">
            <a:avLst/>
          </a:prstGeom>
          <a:noFill/>
          <a:ln w="9525">
            <a:solidFill>
              <a:schemeClr val="accent2"/>
            </a:solidFill>
            <a:prstDash val="dash"/>
            <a:round/>
            <a:headEnd type="none" w="sm" len="sm"/>
            <a:tailEnd type="none" w="sm" len="sm"/>
          </a:ln>
        </p:spPr>
        <p:txBody>
          <a:bodyPr/>
          <a:lstStyle/>
          <a:p>
            <a:endParaRPr lang="it-IT"/>
          </a:p>
        </p:txBody>
      </p:sp>
      <p:sp>
        <p:nvSpPr>
          <p:cNvPr id="105517" name="Line 42"/>
          <p:cNvSpPr>
            <a:spLocks noChangeShapeType="1"/>
          </p:cNvSpPr>
          <p:nvPr/>
        </p:nvSpPr>
        <p:spPr bwMode="auto">
          <a:xfrm>
            <a:off x="7685088" y="2525713"/>
            <a:ext cx="487362" cy="428625"/>
          </a:xfrm>
          <a:prstGeom prst="line">
            <a:avLst/>
          </a:prstGeom>
          <a:noFill/>
          <a:ln w="9525">
            <a:solidFill>
              <a:schemeClr val="folHlink"/>
            </a:solidFill>
            <a:prstDash val="dash"/>
            <a:round/>
            <a:headEnd type="none" w="sm" len="sm"/>
            <a:tailEnd type="none" w="sm" len="sm"/>
          </a:ln>
        </p:spPr>
        <p:txBody>
          <a:bodyPr/>
          <a:lstStyle/>
          <a:p>
            <a:endParaRPr lang="it-IT"/>
          </a:p>
        </p:txBody>
      </p:sp>
      <p:sp>
        <p:nvSpPr>
          <p:cNvPr id="105518" name="Rectangle 43"/>
          <p:cNvSpPr>
            <a:spLocks noChangeArrowheads="1"/>
          </p:cNvSpPr>
          <p:nvPr/>
        </p:nvSpPr>
        <p:spPr bwMode="auto">
          <a:xfrm>
            <a:off x="903288" y="4973638"/>
            <a:ext cx="2952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x</a:t>
            </a:r>
          </a:p>
        </p:txBody>
      </p:sp>
      <p:sp>
        <p:nvSpPr>
          <p:cNvPr id="105519" name="Line 44"/>
          <p:cNvSpPr>
            <a:spLocks noChangeShapeType="1"/>
          </p:cNvSpPr>
          <p:nvPr/>
        </p:nvSpPr>
        <p:spPr bwMode="auto">
          <a:xfrm>
            <a:off x="1235075" y="4953000"/>
            <a:ext cx="0" cy="381000"/>
          </a:xfrm>
          <a:prstGeom prst="line">
            <a:avLst/>
          </a:prstGeom>
          <a:noFill/>
          <a:ln w="12700">
            <a:solidFill>
              <a:schemeClr val="tx1"/>
            </a:solidFill>
            <a:round/>
            <a:headEnd/>
            <a:tailEnd/>
          </a:ln>
        </p:spPr>
        <p:txBody>
          <a:bodyPr wrap="none" anchor="ctr"/>
          <a:lstStyle/>
          <a:p>
            <a:endParaRPr lang="it-IT"/>
          </a:p>
        </p:txBody>
      </p:sp>
      <p:sp>
        <p:nvSpPr>
          <p:cNvPr id="105520" name="Rectangle 45"/>
          <p:cNvSpPr>
            <a:spLocks noChangeArrowheads="1"/>
          </p:cNvSpPr>
          <p:nvPr/>
        </p:nvSpPr>
        <p:spPr bwMode="auto">
          <a:xfrm>
            <a:off x="836613" y="5519738"/>
            <a:ext cx="3014662" cy="381000"/>
          </a:xfrm>
          <a:prstGeom prst="rect">
            <a:avLst/>
          </a:prstGeom>
          <a:noFill/>
          <a:ln w="12700">
            <a:solidFill>
              <a:schemeClr val="tx1"/>
            </a:solidFill>
            <a:miter lim="800000"/>
            <a:headEnd/>
            <a:tailEnd/>
          </a:ln>
        </p:spPr>
        <p:txBody>
          <a:bodyPr wrap="none" anchor="ctr"/>
          <a:lstStyle/>
          <a:p>
            <a:pPr algn="ctr"/>
            <a:endParaRPr lang="it-IT" sz="2400" b="0">
              <a:latin typeface="Times New Roman" pitchFamily="18" charset="0"/>
            </a:endParaRPr>
          </a:p>
        </p:txBody>
      </p:sp>
      <p:sp>
        <p:nvSpPr>
          <p:cNvPr id="105521" name="Rectangle 46"/>
          <p:cNvSpPr>
            <a:spLocks noChangeArrowheads="1"/>
          </p:cNvSpPr>
          <p:nvPr/>
        </p:nvSpPr>
        <p:spPr bwMode="auto">
          <a:xfrm>
            <a:off x="1301750" y="5549900"/>
            <a:ext cx="293688" cy="333375"/>
          </a:xfrm>
          <a:prstGeom prst="rect">
            <a:avLst/>
          </a:prstGeom>
          <a:solidFill>
            <a:schemeClr val="hlink"/>
          </a:solidFill>
          <a:ln w="12700">
            <a:noFill/>
            <a:miter lim="800000"/>
            <a:headEnd/>
            <a:tailEnd/>
          </a:ln>
        </p:spPr>
        <p:txBody>
          <a:bodyPr wrap="none" lIns="90488" tIns="44450" rIns="90488" bIns="44450">
            <a:spAutoFit/>
          </a:bodyPr>
          <a:lstStyle/>
          <a:p>
            <a:pPr eaLnBrk="0" hangingPunct="0"/>
            <a:r>
              <a:rPr lang="en-US" sz="1600" b="0">
                <a:latin typeface="Chessmaster9000"/>
              </a:rPr>
              <a:t>1</a:t>
            </a:r>
          </a:p>
        </p:txBody>
      </p:sp>
      <p:sp>
        <p:nvSpPr>
          <p:cNvPr id="105522" name="Line 47"/>
          <p:cNvSpPr>
            <a:spLocks noChangeShapeType="1"/>
          </p:cNvSpPr>
          <p:nvPr/>
        </p:nvSpPr>
        <p:spPr bwMode="auto">
          <a:xfrm>
            <a:off x="1633538" y="5529263"/>
            <a:ext cx="0" cy="381000"/>
          </a:xfrm>
          <a:prstGeom prst="line">
            <a:avLst/>
          </a:prstGeom>
          <a:noFill/>
          <a:ln w="12700">
            <a:solidFill>
              <a:schemeClr val="tx1"/>
            </a:solidFill>
            <a:round/>
            <a:headEnd/>
            <a:tailEnd/>
          </a:ln>
        </p:spPr>
        <p:txBody>
          <a:bodyPr wrap="none" anchor="ctr"/>
          <a:lstStyle/>
          <a:p>
            <a:endParaRPr lang="it-IT"/>
          </a:p>
        </p:txBody>
      </p:sp>
      <p:sp>
        <p:nvSpPr>
          <p:cNvPr id="105523" name="Rectangle 48"/>
          <p:cNvSpPr>
            <a:spLocks noChangeArrowheads="1"/>
          </p:cNvSpPr>
          <p:nvPr/>
        </p:nvSpPr>
        <p:spPr bwMode="auto">
          <a:xfrm>
            <a:off x="1804988" y="5546725"/>
            <a:ext cx="1781175" cy="363538"/>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Global  address</a:t>
            </a:r>
          </a:p>
        </p:txBody>
      </p:sp>
      <p:sp>
        <p:nvSpPr>
          <p:cNvPr id="105524" name="Rectangle 49"/>
          <p:cNvSpPr>
            <a:spLocks noChangeArrowheads="1"/>
          </p:cNvSpPr>
          <p:nvPr/>
        </p:nvSpPr>
        <p:spPr bwMode="auto">
          <a:xfrm>
            <a:off x="903288" y="5529263"/>
            <a:ext cx="2952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x</a:t>
            </a:r>
          </a:p>
        </p:txBody>
      </p:sp>
      <p:sp>
        <p:nvSpPr>
          <p:cNvPr id="105525" name="Line 50"/>
          <p:cNvSpPr>
            <a:spLocks noChangeShapeType="1"/>
          </p:cNvSpPr>
          <p:nvPr/>
        </p:nvSpPr>
        <p:spPr bwMode="auto">
          <a:xfrm>
            <a:off x="1235075" y="5508625"/>
            <a:ext cx="0" cy="381000"/>
          </a:xfrm>
          <a:prstGeom prst="line">
            <a:avLst/>
          </a:prstGeom>
          <a:noFill/>
          <a:ln w="12700">
            <a:solidFill>
              <a:schemeClr val="tx1"/>
            </a:solidFill>
            <a:round/>
            <a:headEnd/>
            <a:tailEnd/>
          </a:ln>
        </p:spPr>
        <p:txBody>
          <a:bodyPr wrap="none" anchor="ctr"/>
          <a:lstStyle/>
          <a:p>
            <a:endParaRPr lang="it-IT"/>
          </a:p>
        </p:txBody>
      </p:sp>
      <p:sp>
        <p:nvSpPr>
          <p:cNvPr id="105526" name="Line 51"/>
          <p:cNvSpPr>
            <a:spLocks noChangeShapeType="1"/>
          </p:cNvSpPr>
          <p:nvPr/>
        </p:nvSpPr>
        <p:spPr bwMode="auto">
          <a:xfrm flipH="1">
            <a:off x="769938" y="2543175"/>
            <a:ext cx="1795462" cy="1135063"/>
          </a:xfrm>
          <a:prstGeom prst="line">
            <a:avLst/>
          </a:prstGeom>
          <a:noFill/>
          <a:ln w="9525" cap="rnd">
            <a:solidFill>
              <a:schemeClr val="folHlink"/>
            </a:solidFill>
            <a:prstDash val="sysDot"/>
            <a:round/>
            <a:headEnd type="none" w="sm" len="sm"/>
            <a:tailEnd type="none" w="sm" len="sm"/>
          </a:ln>
        </p:spPr>
        <p:txBody>
          <a:bodyPr/>
          <a:lstStyle/>
          <a:p>
            <a:endParaRPr lang="it-IT"/>
          </a:p>
        </p:txBody>
      </p:sp>
      <p:sp>
        <p:nvSpPr>
          <p:cNvPr id="105527" name="Line 52"/>
          <p:cNvSpPr>
            <a:spLocks noChangeShapeType="1"/>
          </p:cNvSpPr>
          <p:nvPr/>
        </p:nvSpPr>
        <p:spPr bwMode="auto">
          <a:xfrm flipH="1">
            <a:off x="3829050" y="2525713"/>
            <a:ext cx="65088" cy="1295400"/>
          </a:xfrm>
          <a:prstGeom prst="line">
            <a:avLst/>
          </a:prstGeom>
          <a:noFill/>
          <a:ln w="9525" cap="rnd">
            <a:solidFill>
              <a:schemeClr val="folHlink"/>
            </a:solidFill>
            <a:prstDash val="sysDot"/>
            <a:round/>
            <a:headEnd type="none" w="sm" len="sm"/>
            <a:tailEnd type="none" w="sm" len="sm"/>
          </a:ln>
        </p:spPr>
        <p:txBody>
          <a:bodyPr/>
          <a:lstStyle/>
          <a:p>
            <a:endParaRPr lang="it-IT"/>
          </a:p>
        </p:txBody>
      </p:sp>
      <p:sp>
        <p:nvSpPr>
          <p:cNvPr id="105528" name="Line 53"/>
          <p:cNvSpPr>
            <a:spLocks noChangeShapeType="1"/>
          </p:cNvSpPr>
          <p:nvPr/>
        </p:nvSpPr>
        <p:spPr bwMode="auto">
          <a:xfrm>
            <a:off x="1633538" y="4325938"/>
            <a:ext cx="0" cy="381000"/>
          </a:xfrm>
          <a:prstGeom prst="line">
            <a:avLst/>
          </a:prstGeom>
          <a:noFill/>
          <a:ln w="12700">
            <a:solidFill>
              <a:schemeClr val="tx1"/>
            </a:solidFill>
            <a:round/>
            <a:headEnd/>
            <a:tailEnd/>
          </a:ln>
        </p:spPr>
        <p:txBody>
          <a:bodyPr wrap="none" anchor="ctr"/>
          <a:lstStyle/>
          <a:p>
            <a:endParaRPr lang="it-IT"/>
          </a:p>
        </p:txBody>
      </p:sp>
      <p:sp>
        <p:nvSpPr>
          <p:cNvPr id="105529" name="Line 54"/>
          <p:cNvSpPr>
            <a:spLocks noChangeShapeType="1"/>
          </p:cNvSpPr>
          <p:nvPr/>
        </p:nvSpPr>
        <p:spPr bwMode="auto">
          <a:xfrm>
            <a:off x="1633538" y="3656013"/>
            <a:ext cx="0" cy="381000"/>
          </a:xfrm>
          <a:prstGeom prst="line">
            <a:avLst/>
          </a:prstGeom>
          <a:noFill/>
          <a:ln w="12700">
            <a:solidFill>
              <a:schemeClr val="tx1"/>
            </a:solidFill>
            <a:round/>
            <a:headEnd/>
            <a:tailEnd/>
          </a:ln>
        </p:spPr>
        <p:txBody>
          <a:bodyPr wrap="none" anchor="ctr"/>
          <a:lstStyle/>
          <a:p>
            <a:endParaRPr lang="it-IT"/>
          </a:p>
        </p:txBody>
      </p:sp>
      <p:sp>
        <p:nvSpPr>
          <p:cNvPr id="105530" name="Rectangle 55"/>
          <p:cNvSpPr>
            <a:spLocks noChangeArrowheads="1"/>
          </p:cNvSpPr>
          <p:nvPr/>
        </p:nvSpPr>
        <p:spPr bwMode="auto">
          <a:xfrm>
            <a:off x="1295400" y="3605213"/>
            <a:ext cx="2952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x</a:t>
            </a:r>
          </a:p>
        </p:txBody>
      </p:sp>
      <p:sp>
        <p:nvSpPr>
          <p:cNvPr id="105531" name="Rectangle 56"/>
          <p:cNvSpPr>
            <a:spLocks noChangeArrowheads="1"/>
          </p:cNvSpPr>
          <p:nvPr/>
        </p:nvSpPr>
        <p:spPr bwMode="auto">
          <a:xfrm>
            <a:off x="1295400" y="4325938"/>
            <a:ext cx="295275" cy="363537"/>
          </a:xfrm>
          <a:prstGeom prst="rect">
            <a:avLst/>
          </a:prstGeom>
          <a:noFill/>
          <a:ln w="12700">
            <a:noFill/>
            <a:miter lim="800000"/>
            <a:headEnd/>
            <a:tailEnd/>
          </a:ln>
        </p:spPr>
        <p:txBody>
          <a:bodyPr wrap="none" lIns="90488" tIns="44450" rIns="90488" bIns="44450">
            <a:spAutoFit/>
          </a:bodyPr>
          <a:lstStyle/>
          <a:p>
            <a:pPr eaLnBrk="0" hangingPunct="0"/>
            <a:r>
              <a:rPr lang="en-US" b="0">
                <a:latin typeface="Chessmaster9000"/>
              </a:rPr>
              <a:t>x</a:t>
            </a:r>
          </a:p>
        </p:txBody>
      </p:sp>
      <p:sp>
        <p:nvSpPr>
          <p:cNvPr id="243771" name="Rectangle 59"/>
          <p:cNvSpPr>
            <a:spLocks noGrp="1" noChangeArrowheads="1"/>
          </p:cNvSpPr>
          <p:nvPr>
            <p:ph type="title"/>
          </p:nvPr>
        </p:nvSpPr>
        <p:spPr>
          <a:xfrm>
            <a:off x="736600" y="674688"/>
            <a:ext cx="7772400" cy="477837"/>
          </a:xfrm>
        </p:spPr>
        <p:txBody>
          <a:bodyPr/>
          <a:lstStyle/>
          <a:p>
            <a:pPr eaLnBrk="1" hangingPunct="1">
              <a:defRPr/>
            </a:pPr>
            <a:r>
              <a:rPr lang="it-IT" sz="2400" smtClean="0">
                <a:effectLst>
                  <a:outerShdw blurRad="38100" dist="38100" dir="2700000" algn="tl">
                    <a:srgbClr val="C0C0C0"/>
                  </a:outerShdw>
                </a:effectLst>
              </a:rPr>
              <a:t>indirizzamento a livello data-link IEEE 802.3</a:t>
            </a:r>
            <a:endParaRPr lang="en-GB" sz="2400" smtClean="0">
              <a:effectLst>
                <a:outerShdw blurRad="38100" dist="38100" dir="2700000" algn="tl">
                  <a:srgbClr val="C0C0C0"/>
                </a:outerShdw>
              </a:effectLst>
            </a:endParaRPr>
          </a:p>
        </p:txBody>
      </p:sp>
      <p:sp>
        <p:nvSpPr>
          <p:cNvPr id="105533" name="Line 58"/>
          <p:cNvSpPr>
            <a:spLocks noChangeShapeType="1"/>
          </p:cNvSpPr>
          <p:nvPr/>
        </p:nvSpPr>
        <p:spPr bwMode="auto">
          <a:xfrm>
            <a:off x="7083425" y="2030413"/>
            <a:ext cx="0" cy="508000"/>
          </a:xfrm>
          <a:prstGeom prst="line">
            <a:avLst/>
          </a:prstGeom>
          <a:noFill/>
          <a:ln w="12700">
            <a:solidFill>
              <a:schemeClr val="tx1"/>
            </a:solidFill>
            <a:round/>
            <a:headEnd/>
            <a:tailEn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27" name="Rectangle 19"/>
          <p:cNvSpPr>
            <a:spLocks noGrp="1" noChangeArrowheads="1"/>
          </p:cNvSpPr>
          <p:nvPr>
            <p:ph type="title"/>
          </p:nvPr>
        </p:nvSpPr>
        <p:spPr/>
        <p:txBody>
          <a:bodyPr/>
          <a:lstStyle/>
          <a:p>
            <a:pPr eaLnBrk="1" hangingPunct="1">
              <a:defRPr/>
            </a:pPr>
            <a:r>
              <a:rPr lang="en-GB" smtClean="0">
                <a:effectLst>
                  <a:outerShdw blurRad="38100" dist="38100" dir="2700000" algn="tl">
                    <a:srgbClr val="C0C0C0"/>
                  </a:outerShdw>
                </a:effectLst>
              </a:rPr>
              <a:t>Gli indirizzi MAC</a:t>
            </a:r>
          </a:p>
        </p:txBody>
      </p:sp>
      <p:sp>
        <p:nvSpPr>
          <p:cNvPr id="106502" name="Rectangle 3"/>
          <p:cNvSpPr>
            <a:spLocks noGrp="1" noChangeArrowheads="1"/>
          </p:cNvSpPr>
          <p:nvPr>
            <p:ph type="body" idx="4294967295"/>
          </p:nvPr>
        </p:nvSpPr>
        <p:spPr>
          <a:xfrm>
            <a:off x="1512888" y="1563688"/>
            <a:ext cx="7631112" cy="1798637"/>
          </a:xfrm>
        </p:spPr>
        <p:txBody>
          <a:bodyPr lIns="87313" tIns="42863" rIns="87313" bIns="42863"/>
          <a:lstStyle/>
          <a:p>
            <a:pPr marL="325438" indent="-325438" defTabSz="727075" eaLnBrk="1" hangingPunct="1"/>
            <a:r>
              <a:rPr lang="en-GB" smtClean="0"/>
              <a:t>Sono standardizzati dalla IEEE</a:t>
            </a:r>
          </a:p>
          <a:p>
            <a:pPr marL="814388" lvl="1" indent="-325438" defTabSz="727075" eaLnBrk="1" hangingPunct="1"/>
            <a:r>
              <a:rPr lang="en-GB" smtClean="0"/>
              <a:t>sono lunghi 6 byte, cioè 48 bit</a:t>
            </a:r>
          </a:p>
          <a:p>
            <a:pPr marL="814388" lvl="1" indent="-325438" defTabSz="727075" eaLnBrk="1" hangingPunct="1"/>
            <a:r>
              <a:rPr lang="en-GB" smtClean="0"/>
              <a:t>si scrivono come 6 coppie di cifre esadecimali</a:t>
            </a:r>
          </a:p>
          <a:p>
            <a:pPr marL="325438" indent="-325438" defTabSz="727075" eaLnBrk="1" hangingPunct="1"/>
            <a:r>
              <a:rPr lang="en-GB" smtClean="0"/>
              <a:t>Ad esempio:</a:t>
            </a:r>
          </a:p>
        </p:txBody>
      </p:sp>
      <p:grpSp>
        <p:nvGrpSpPr>
          <p:cNvPr id="106503" name="Group 4"/>
          <p:cNvGrpSpPr>
            <a:grpSpLocks/>
          </p:cNvGrpSpPr>
          <p:nvPr/>
        </p:nvGrpSpPr>
        <p:grpSpPr bwMode="auto">
          <a:xfrm>
            <a:off x="965200" y="4356100"/>
            <a:ext cx="7213600" cy="660400"/>
            <a:chOff x="658" y="2744"/>
            <a:chExt cx="4922" cy="416"/>
          </a:xfrm>
        </p:grpSpPr>
        <p:sp>
          <p:nvSpPr>
            <p:cNvPr id="106506" name="Rectangle 5"/>
            <p:cNvSpPr>
              <a:spLocks noChangeArrowheads="1"/>
            </p:cNvSpPr>
            <p:nvPr/>
          </p:nvSpPr>
          <p:spPr bwMode="auto">
            <a:xfrm>
              <a:off x="658"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6507" name="Rectangle 6"/>
            <p:cNvSpPr>
              <a:spLocks noChangeArrowheads="1"/>
            </p:cNvSpPr>
            <p:nvPr/>
          </p:nvSpPr>
          <p:spPr bwMode="auto">
            <a:xfrm>
              <a:off x="1074"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8</a:t>
              </a:r>
            </a:p>
          </p:txBody>
        </p:sp>
        <p:sp>
          <p:nvSpPr>
            <p:cNvPr id="106508" name="Rectangle 7"/>
            <p:cNvSpPr>
              <a:spLocks noChangeArrowheads="1"/>
            </p:cNvSpPr>
            <p:nvPr/>
          </p:nvSpPr>
          <p:spPr bwMode="auto">
            <a:xfrm>
              <a:off x="1490" y="2744"/>
              <a:ext cx="347"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6509" name="Rectangle 8"/>
            <p:cNvSpPr>
              <a:spLocks noChangeArrowheads="1"/>
            </p:cNvSpPr>
            <p:nvPr/>
          </p:nvSpPr>
          <p:spPr bwMode="auto">
            <a:xfrm>
              <a:off x="1905"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6510" name="Rectangle 9"/>
            <p:cNvSpPr>
              <a:spLocks noChangeArrowheads="1"/>
            </p:cNvSpPr>
            <p:nvPr/>
          </p:nvSpPr>
          <p:spPr bwMode="auto">
            <a:xfrm>
              <a:off x="2321"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2</a:t>
              </a:r>
            </a:p>
          </p:txBody>
        </p:sp>
        <p:sp>
          <p:nvSpPr>
            <p:cNvPr id="106511" name="Rectangle 10"/>
            <p:cNvSpPr>
              <a:spLocks noChangeArrowheads="1"/>
            </p:cNvSpPr>
            <p:nvPr/>
          </p:nvSpPr>
          <p:spPr bwMode="auto">
            <a:xfrm>
              <a:off x="2737"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b</a:t>
              </a:r>
            </a:p>
          </p:txBody>
        </p:sp>
        <p:sp>
          <p:nvSpPr>
            <p:cNvPr id="106512" name="Rectangle 11"/>
            <p:cNvSpPr>
              <a:spLocks noChangeArrowheads="1"/>
            </p:cNvSpPr>
            <p:nvPr/>
          </p:nvSpPr>
          <p:spPr bwMode="auto">
            <a:xfrm>
              <a:off x="3153"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3</a:t>
              </a:r>
            </a:p>
          </p:txBody>
        </p:sp>
        <p:sp>
          <p:nvSpPr>
            <p:cNvPr id="106513" name="Rectangle 12"/>
            <p:cNvSpPr>
              <a:spLocks noChangeArrowheads="1"/>
            </p:cNvSpPr>
            <p:nvPr/>
          </p:nvSpPr>
          <p:spPr bwMode="auto">
            <a:xfrm>
              <a:off x="3569"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c</a:t>
              </a:r>
            </a:p>
          </p:txBody>
        </p:sp>
        <p:sp>
          <p:nvSpPr>
            <p:cNvPr id="106514" name="Rectangle 13"/>
            <p:cNvSpPr>
              <a:spLocks noChangeArrowheads="1"/>
            </p:cNvSpPr>
            <p:nvPr/>
          </p:nvSpPr>
          <p:spPr bwMode="auto">
            <a:xfrm>
              <a:off x="3985"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6515" name="Rectangle 14"/>
            <p:cNvSpPr>
              <a:spLocks noChangeArrowheads="1"/>
            </p:cNvSpPr>
            <p:nvPr/>
          </p:nvSpPr>
          <p:spPr bwMode="auto">
            <a:xfrm>
              <a:off x="4401" y="2744"/>
              <a:ext cx="347"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7</a:t>
              </a:r>
            </a:p>
          </p:txBody>
        </p:sp>
        <p:sp>
          <p:nvSpPr>
            <p:cNvPr id="106516" name="Rectangle 15"/>
            <p:cNvSpPr>
              <a:spLocks noChangeArrowheads="1"/>
            </p:cNvSpPr>
            <p:nvPr/>
          </p:nvSpPr>
          <p:spPr bwMode="auto">
            <a:xfrm>
              <a:off x="4816"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9</a:t>
              </a:r>
            </a:p>
          </p:txBody>
        </p:sp>
        <p:sp>
          <p:nvSpPr>
            <p:cNvPr id="106517" name="Rectangle 16"/>
            <p:cNvSpPr>
              <a:spLocks noChangeArrowheads="1"/>
            </p:cNvSpPr>
            <p:nvPr/>
          </p:nvSpPr>
          <p:spPr bwMode="auto">
            <a:xfrm>
              <a:off x="5232" y="2744"/>
              <a:ext cx="348" cy="416"/>
            </a:xfrm>
            <a:prstGeom prst="rect">
              <a:avLst/>
            </a:prstGeom>
            <a:solidFill>
              <a:srgbClr val="A2FFA3"/>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a</a:t>
              </a:r>
            </a:p>
          </p:txBody>
        </p:sp>
      </p:grpSp>
      <p:sp>
        <p:nvSpPr>
          <p:cNvPr id="106504" name="Rectangle 17"/>
          <p:cNvSpPr>
            <a:spLocks noChangeArrowheads="1"/>
          </p:cNvSpPr>
          <p:nvPr/>
        </p:nvSpPr>
        <p:spPr bwMode="auto">
          <a:xfrm>
            <a:off x="1358900" y="3689350"/>
            <a:ext cx="6429375" cy="393700"/>
          </a:xfrm>
          <a:prstGeom prst="rect">
            <a:avLst/>
          </a:prstGeom>
          <a:noFill/>
          <a:ln w="9525">
            <a:noFill/>
            <a:miter lim="800000"/>
            <a:headEnd/>
            <a:tailEnd/>
          </a:ln>
        </p:spPr>
        <p:txBody>
          <a:bodyPr wrap="none" lIns="90488" tIns="44450" rIns="90488" bIns="44450">
            <a:spAutoFit/>
          </a:bodyPr>
          <a:lstStyle/>
          <a:p>
            <a:pPr algn="ctr" eaLnBrk="0" hangingPunct="0">
              <a:spcBef>
                <a:spcPct val="50000"/>
              </a:spcBef>
            </a:pPr>
            <a:r>
              <a:rPr lang="en-GB" sz="2000">
                <a:latin typeface="Arial" pitchFamily="34" charset="0"/>
              </a:rPr>
              <a:t>0000</a:t>
            </a:r>
            <a:r>
              <a:rPr lang="en-GB" sz="2000">
                <a:solidFill>
                  <a:srgbClr val="114FFB"/>
                </a:solidFill>
                <a:latin typeface="Arial" pitchFamily="34" charset="0"/>
              </a:rPr>
              <a:t>1000</a:t>
            </a:r>
            <a:r>
              <a:rPr lang="en-GB" sz="2000">
                <a:latin typeface="Arial" pitchFamily="34" charset="0"/>
              </a:rPr>
              <a:t>0000</a:t>
            </a:r>
            <a:r>
              <a:rPr lang="en-GB" sz="2000">
                <a:solidFill>
                  <a:srgbClr val="114FFB"/>
                </a:solidFill>
                <a:latin typeface="Arial" pitchFamily="34" charset="0"/>
              </a:rPr>
              <a:t>0000</a:t>
            </a:r>
            <a:r>
              <a:rPr lang="en-GB" sz="2000">
                <a:latin typeface="Arial" pitchFamily="34" charset="0"/>
              </a:rPr>
              <a:t>0010</a:t>
            </a:r>
            <a:r>
              <a:rPr lang="en-GB" sz="2000">
                <a:solidFill>
                  <a:srgbClr val="114FFB"/>
                </a:solidFill>
                <a:latin typeface="Arial" pitchFamily="34" charset="0"/>
              </a:rPr>
              <a:t>1011</a:t>
            </a:r>
            <a:r>
              <a:rPr lang="en-GB" sz="2000">
                <a:latin typeface="Arial" pitchFamily="34" charset="0"/>
              </a:rPr>
              <a:t>0011</a:t>
            </a:r>
            <a:r>
              <a:rPr lang="en-GB" sz="2000">
                <a:solidFill>
                  <a:srgbClr val="114FFB"/>
                </a:solidFill>
                <a:latin typeface="Arial" pitchFamily="34" charset="0"/>
              </a:rPr>
              <a:t>1100</a:t>
            </a:r>
            <a:r>
              <a:rPr lang="en-GB" sz="2000">
                <a:latin typeface="Arial" pitchFamily="34" charset="0"/>
              </a:rPr>
              <a:t>0000</a:t>
            </a:r>
            <a:r>
              <a:rPr lang="en-GB" sz="2000">
                <a:solidFill>
                  <a:srgbClr val="114FFB"/>
                </a:solidFill>
                <a:latin typeface="Arial" pitchFamily="34" charset="0"/>
              </a:rPr>
              <a:t>0111</a:t>
            </a:r>
            <a:r>
              <a:rPr lang="en-GB" sz="2000">
                <a:latin typeface="Arial" pitchFamily="34" charset="0"/>
              </a:rPr>
              <a:t>1001</a:t>
            </a:r>
            <a:r>
              <a:rPr lang="en-GB" sz="2000">
                <a:solidFill>
                  <a:srgbClr val="114FFB"/>
                </a:solidFill>
                <a:latin typeface="Arial" pitchFamily="34" charset="0"/>
              </a:rPr>
              <a:t>1010</a:t>
            </a:r>
          </a:p>
        </p:txBody>
      </p:sp>
      <p:sp>
        <p:nvSpPr>
          <p:cNvPr id="106505" name="Rectangle 18"/>
          <p:cNvSpPr>
            <a:spLocks noChangeArrowheads="1"/>
          </p:cNvSpPr>
          <p:nvPr/>
        </p:nvSpPr>
        <p:spPr bwMode="auto">
          <a:xfrm>
            <a:off x="3505200" y="5441950"/>
            <a:ext cx="2133600" cy="393700"/>
          </a:xfrm>
          <a:prstGeom prst="rect">
            <a:avLst/>
          </a:prstGeom>
          <a:noFill/>
          <a:ln w="9525">
            <a:noFill/>
            <a:miter lim="800000"/>
            <a:headEnd/>
            <a:tailEnd/>
          </a:ln>
        </p:spPr>
        <p:txBody>
          <a:bodyPr wrap="none" lIns="90488" tIns="44450" rIns="90488" bIns="44450">
            <a:spAutoFit/>
          </a:bodyPr>
          <a:lstStyle/>
          <a:p>
            <a:pPr algn="ctr" eaLnBrk="0" hangingPunct="0">
              <a:spcBef>
                <a:spcPct val="50000"/>
              </a:spcBef>
            </a:pPr>
            <a:r>
              <a:rPr lang="en-GB" sz="2000">
                <a:latin typeface="Arial" pitchFamily="34" charset="0"/>
              </a:rPr>
              <a:t>08-00-2b-3c-07-9a</a:t>
            </a:r>
          </a:p>
        </p:txBody>
      </p:sp>
    </p:spTree>
  </p:cSld>
  <p:clrMapOvr>
    <a:masterClrMapping/>
  </p:clrMapOvr>
  <p:transition spd="slow"/>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22" name="Rectangle 18"/>
          <p:cNvSpPr>
            <a:spLocks noGrp="1" noChangeArrowheads="1"/>
          </p:cNvSpPr>
          <p:nvPr>
            <p:ph type="title"/>
          </p:nvPr>
        </p:nvSpPr>
        <p:spPr/>
        <p:txBody>
          <a:bodyPr/>
          <a:lstStyle/>
          <a:p>
            <a:pPr eaLnBrk="1" hangingPunct="1">
              <a:defRPr/>
            </a:pPr>
            <a:r>
              <a:rPr lang="en-GB" smtClean="0">
                <a:effectLst>
                  <a:outerShdw blurRad="38100" dist="38100" dir="2700000" algn="tl">
                    <a:srgbClr val="C0C0C0"/>
                  </a:outerShdw>
                </a:effectLst>
              </a:rPr>
              <a:t>Indirizzi MAC</a:t>
            </a:r>
          </a:p>
        </p:txBody>
      </p:sp>
      <p:sp>
        <p:nvSpPr>
          <p:cNvPr id="107526" name="Rectangle 3"/>
          <p:cNvSpPr>
            <a:spLocks noGrp="1" noChangeArrowheads="1"/>
          </p:cNvSpPr>
          <p:nvPr>
            <p:ph type="body" idx="4294967295"/>
          </p:nvPr>
        </p:nvSpPr>
        <p:spPr>
          <a:xfrm>
            <a:off x="230188" y="1509713"/>
            <a:ext cx="8388350" cy="2732087"/>
          </a:xfrm>
        </p:spPr>
        <p:txBody>
          <a:bodyPr lIns="87313" tIns="42863" rIns="87313" bIns="42863"/>
          <a:lstStyle/>
          <a:p>
            <a:pPr marL="325438" indent="-325438" defTabSz="727075" eaLnBrk="1" hangingPunct="1"/>
            <a:r>
              <a:rPr lang="en-GB" smtClean="0"/>
              <a:t>Si compongono di due parti grandi 3 bytes ciascuna:</a:t>
            </a:r>
          </a:p>
          <a:p>
            <a:pPr marL="814388" lvl="1" indent="-325438" defTabSz="727075" eaLnBrk="1" hangingPunct="1"/>
            <a:r>
              <a:rPr lang="en-GB" smtClean="0"/>
              <a:t>I tre bytes più significativi indicano il lotto di indirizzi acquistato dal costruttore della scheda, detto anche </a:t>
            </a:r>
            <a:r>
              <a:rPr lang="en-GB" i="1" smtClean="0"/>
              <a:t>vendor code o OUI (Organization Unique Identifier). </a:t>
            </a:r>
          </a:p>
          <a:p>
            <a:pPr marL="1190625" lvl="2" indent="-212725" defTabSz="727075" eaLnBrk="1" hangingPunct="1"/>
            <a:r>
              <a:rPr lang="en-GB" i="1" smtClean="0"/>
              <a:t>Esempio: </a:t>
            </a:r>
            <a:r>
              <a:rPr lang="en-US" smtClean="0">
                <a:solidFill>
                  <a:srgbClr val="FF3300"/>
                </a:solidFill>
              </a:rPr>
              <a:t>00-60-2F</a:t>
            </a:r>
            <a:r>
              <a:rPr lang="en-GB" smtClean="0"/>
              <a:t> è</a:t>
            </a:r>
            <a:r>
              <a:rPr lang="en-GB" i="1" smtClean="0"/>
              <a:t> </a:t>
            </a:r>
            <a:r>
              <a:rPr lang="en-GB" smtClean="0"/>
              <a:t>assegnato</a:t>
            </a:r>
            <a:r>
              <a:rPr lang="en-GB" i="1" smtClean="0"/>
              <a:t> </a:t>
            </a:r>
            <a:r>
              <a:rPr lang="en-GB" smtClean="0"/>
              <a:t>a</a:t>
            </a:r>
            <a:r>
              <a:rPr lang="en-GB" i="1" smtClean="0"/>
              <a:t> </a:t>
            </a:r>
            <a:r>
              <a:rPr lang="en-GB" smtClean="0"/>
              <a:t>CISCO</a:t>
            </a:r>
            <a:r>
              <a:rPr lang="en-GB" i="1" smtClean="0"/>
              <a:t> </a:t>
            </a:r>
            <a:r>
              <a:rPr lang="en-US" smtClean="0"/>
              <a:t>e </a:t>
            </a:r>
            <a:r>
              <a:rPr lang="it-IT" smtClean="0">
                <a:solidFill>
                  <a:srgbClr val="FF3300"/>
                </a:solidFill>
              </a:rPr>
              <a:t>08-00-2b</a:t>
            </a:r>
            <a:r>
              <a:rPr lang="it-IT" smtClean="0"/>
              <a:t> a DEC</a:t>
            </a:r>
            <a:endParaRPr lang="en-GB" smtClean="0"/>
          </a:p>
          <a:p>
            <a:pPr marL="814388" lvl="1" indent="-325438" defTabSz="727075" eaLnBrk="1" hangingPunct="1"/>
            <a:r>
              <a:rPr lang="en-GB" smtClean="0"/>
              <a:t>I tre bytes meno significativi sono una numerazione progressiva decisa dal costruttore</a:t>
            </a:r>
          </a:p>
        </p:txBody>
      </p:sp>
      <p:sp>
        <p:nvSpPr>
          <p:cNvPr id="107527" name="Rectangle 4"/>
          <p:cNvSpPr>
            <a:spLocks noChangeArrowheads="1"/>
          </p:cNvSpPr>
          <p:nvPr/>
        </p:nvSpPr>
        <p:spPr bwMode="auto">
          <a:xfrm>
            <a:off x="965200" y="4813300"/>
            <a:ext cx="509588" cy="660400"/>
          </a:xfrm>
          <a:prstGeom prst="rect">
            <a:avLst/>
          </a:prstGeom>
          <a:solidFill>
            <a:srgbClr val="A2C1F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7528" name="Rectangle 5"/>
          <p:cNvSpPr>
            <a:spLocks noChangeArrowheads="1"/>
          </p:cNvSpPr>
          <p:nvPr/>
        </p:nvSpPr>
        <p:spPr bwMode="auto">
          <a:xfrm>
            <a:off x="1574800" y="4813300"/>
            <a:ext cx="509588" cy="660400"/>
          </a:xfrm>
          <a:prstGeom prst="rect">
            <a:avLst/>
          </a:prstGeom>
          <a:solidFill>
            <a:srgbClr val="A2C1F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8</a:t>
            </a:r>
          </a:p>
        </p:txBody>
      </p:sp>
      <p:sp>
        <p:nvSpPr>
          <p:cNvPr id="107529" name="Rectangle 6"/>
          <p:cNvSpPr>
            <a:spLocks noChangeArrowheads="1"/>
          </p:cNvSpPr>
          <p:nvPr/>
        </p:nvSpPr>
        <p:spPr bwMode="auto">
          <a:xfrm>
            <a:off x="2184400" y="4813300"/>
            <a:ext cx="508000" cy="660400"/>
          </a:xfrm>
          <a:prstGeom prst="rect">
            <a:avLst/>
          </a:prstGeom>
          <a:solidFill>
            <a:srgbClr val="A2C1F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7530" name="Rectangle 7"/>
          <p:cNvSpPr>
            <a:spLocks noChangeArrowheads="1"/>
          </p:cNvSpPr>
          <p:nvPr/>
        </p:nvSpPr>
        <p:spPr bwMode="auto">
          <a:xfrm>
            <a:off x="2792413" y="4813300"/>
            <a:ext cx="509587" cy="660400"/>
          </a:xfrm>
          <a:prstGeom prst="rect">
            <a:avLst/>
          </a:prstGeom>
          <a:solidFill>
            <a:srgbClr val="A2C1F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7531" name="Rectangle 8"/>
          <p:cNvSpPr>
            <a:spLocks noChangeArrowheads="1"/>
          </p:cNvSpPr>
          <p:nvPr/>
        </p:nvSpPr>
        <p:spPr bwMode="auto">
          <a:xfrm>
            <a:off x="3402013" y="4813300"/>
            <a:ext cx="509587" cy="660400"/>
          </a:xfrm>
          <a:prstGeom prst="rect">
            <a:avLst/>
          </a:prstGeom>
          <a:solidFill>
            <a:srgbClr val="A2C1F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2</a:t>
            </a:r>
          </a:p>
        </p:txBody>
      </p:sp>
      <p:sp>
        <p:nvSpPr>
          <p:cNvPr id="107532" name="Rectangle 9"/>
          <p:cNvSpPr>
            <a:spLocks noChangeArrowheads="1"/>
          </p:cNvSpPr>
          <p:nvPr/>
        </p:nvSpPr>
        <p:spPr bwMode="auto">
          <a:xfrm>
            <a:off x="4011613" y="4813300"/>
            <a:ext cx="511175" cy="660400"/>
          </a:xfrm>
          <a:prstGeom prst="rect">
            <a:avLst/>
          </a:prstGeom>
          <a:solidFill>
            <a:srgbClr val="A2C1F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b</a:t>
            </a:r>
          </a:p>
        </p:txBody>
      </p:sp>
      <p:sp>
        <p:nvSpPr>
          <p:cNvPr id="107533" name="Rectangle 10"/>
          <p:cNvSpPr>
            <a:spLocks noChangeArrowheads="1"/>
          </p:cNvSpPr>
          <p:nvPr/>
        </p:nvSpPr>
        <p:spPr bwMode="auto">
          <a:xfrm>
            <a:off x="4621213" y="4813300"/>
            <a:ext cx="511175" cy="660400"/>
          </a:xfrm>
          <a:prstGeom prst="rect">
            <a:avLst/>
          </a:prstGeom>
          <a:solidFill>
            <a:srgbClr val="EAEC5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3</a:t>
            </a:r>
          </a:p>
        </p:txBody>
      </p:sp>
      <p:sp>
        <p:nvSpPr>
          <p:cNvPr id="107534" name="Rectangle 11"/>
          <p:cNvSpPr>
            <a:spLocks noChangeArrowheads="1"/>
          </p:cNvSpPr>
          <p:nvPr/>
        </p:nvSpPr>
        <p:spPr bwMode="auto">
          <a:xfrm>
            <a:off x="5232400" y="4813300"/>
            <a:ext cx="509588" cy="660400"/>
          </a:xfrm>
          <a:prstGeom prst="rect">
            <a:avLst/>
          </a:prstGeom>
          <a:solidFill>
            <a:srgbClr val="EAEC5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c</a:t>
            </a:r>
          </a:p>
        </p:txBody>
      </p:sp>
      <p:sp>
        <p:nvSpPr>
          <p:cNvPr id="107535" name="Rectangle 12"/>
          <p:cNvSpPr>
            <a:spLocks noChangeArrowheads="1"/>
          </p:cNvSpPr>
          <p:nvPr/>
        </p:nvSpPr>
        <p:spPr bwMode="auto">
          <a:xfrm>
            <a:off x="5842000" y="4813300"/>
            <a:ext cx="509588" cy="660400"/>
          </a:xfrm>
          <a:prstGeom prst="rect">
            <a:avLst/>
          </a:prstGeom>
          <a:solidFill>
            <a:srgbClr val="EAEC5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0</a:t>
            </a:r>
          </a:p>
        </p:txBody>
      </p:sp>
      <p:sp>
        <p:nvSpPr>
          <p:cNvPr id="107536" name="Rectangle 13"/>
          <p:cNvSpPr>
            <a:spLocks noChangeArrowheads="1"/>
          </p:cNvSpPr>
          <p:nvPr/>
        </p:nvSpPr>
        <p:spPr bwMode="auto">
          <a:xfrm>
            <a:off x="6451600" y="4813300"/>
            <a:ext cx="508000" cy="660400"/>
          </a:xfrm>
          <a:prstGeom prst="rect">
            <a:avLst/>
          </a:prstGeom>
          <a:solidFill>
            <a:srgbClr val="EAEC5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7</a:t>
            </a:r>
          </a:p>
        </p:txBody>
      </p:sp>
      <p:sp>
        <p:nvSpPr>
          <p:cNvPr id="107537" name="Rectangle 14"/>
          <p:cNvSpPr>
            <a:spLocks noChangeArrowheads="1"/>
          </p:cNvSpPr>
          <p:nvPr/>
        </p:nvSpPr>
        <p:spPr bwMode="auto">
          <a:xfrm>
            <a:off x="7059613" y="4813300"/>
            <a:ext cx="509587" cy="660400"/>
          </a:xfrm>
          <a:prstGeom prst="rect">
            <a:avLst/>
          </a:prstGeom>
          <a:solidFill>
            <a:srgbClr val="EAEC5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9</a:t>
            </a:r>
          </a:p>
        </p:txBody>
      </p:sp>
      <p:sp>
        <p:nvSpPr>
          <p:cNvPr id="107538" name="Rectangle 15"/>
          <p:cNvSpPr>
            <a:spLocks noChangeArrowheads="1"/>
          </p:cNvSpPr>
          <p:nvPr/>
        </p:nvSpPr>
        <p:spPr bwMode="auto">
          <a:xfrm>
            <a:off x="7669213" y="4813300"/>
            <a:ext cx="509587" cy="660400"/>
          </a:xfrm>
          <a:prstGeom prst="rect">
            <a:avLst/>
          </a:prstGeom>
          <a:solidFill>
            <a:srgbClr val="EAEC5E"/>
          </a:solidFill>
          <a:ln w="25400">
            <a:solidFill>
              <a:schemeClr val="tx1"/>
            </a:solidFill>
            <a:miter lim="800000"/>
            <a:headEnd/>
            <a:tailEnd/>
          </a:ln>
        </p:spPr>
        <p:txBody>
          <a:bodyPr wrap="none" lIns="90488" tIns="44450" rIns="90488" bIns="44450" anchor="ctr"/>
          <a:lstStyle/>
          <a:p>
            <a:pPr algn="ctr" eaLnBrk="0" hangingPunct="0">
              <a:spcBef>
                <a:spcPct val="50000"/>
              </a:spcBef>
            </a:pPr>
            <a:r>
              <a:rPr lang="en-GB" sz="2000">
                <a:latin typeface="Arial" pitchFamily="34" charset="0"/>
              </a:rPr>
              <a:t>a</a:t>
            </a:r>
          </a:p>
        </p:txBody>
      </p:sp>
      <p:sp>
        <p:nvSpPr>
          <p:cNvPr id="107539" name="Rectangle 16"/>
          <p:cNvSpPr>
            <a:spLocks noChangeArrowheads="1"/>
          </p:cNvSpPr>
          <p:nvPr/>
        </p:nvSpPr>
        <p:spPr bwMode="auto">
          <a:xfrm>
            <a:off x="1349375" y="5594350"/>
            <a:ext cx="2940050" cy="393700"/>
          </a:xfrm>
          <a:prstGeom prst="rect">
            <a:avLst/>
          </a:prstGeom>
          <a:noFill/>
          <a:ln w="9525">
            <a:noFill/>
            <a:miter lim="800000"/>
            <a:headEnd/>
            <a:tailEnd/>
          </a:ln>
        </p:spPr>
        <p:txBody>
          <a:bodyPr wrap="none" lIns="90488" tIns="44450" rIns="90488" bIns="44450">
            <a:spAutoFit/>
          </a:bodyPr>
          <a:lstStyle/>
          <a:p>
            <a:pPr algn="ctr" eaLnBrk="0" hangingPunct="0">
              <a:spcBef>
                <a:spcPct val="50000"/>
              </a:spcBef>
            </a:pPr>
            <a:r>
              <a:rPr lang="en-GB" sz="2000">
                <a:latin typeface="Arial" pitchFamily="34" charset="0"/>
              </a:rPr>
              <a:t>OUI assegnato dall’IEEE </a:t>
            </a:r>
          </a:p>
        </p:txBody>
      </p:sp>
      <p:sp>
        <p:nvSpPr>
          <p:cNvPr id="107540" name="Rectangle 17"/>
          <p:cNvSpPr>
            <a:spLocks noChangeArrowheads="1"/>
          </p:cNvSpPr>
          <p:nvPr/>
        </p:nvSpPr>
        <p:spPr bwMode="auto">
          <a:xfrm>
            <a:off x="4716463" y="5594350"/>
            <a:ext cx="3073400" cy="393700"/>
          </a:xfrm>
          <a:prstGeom prst="rect">
            <a:avLst/>
          </a:prstGeom>
          <a:noFill/>
          <a:ln w="9525">
            <a:noFill/>
            <a:miter lim="800000"/>
            <a:headEnd/>
            <a:tailEnd/>
          </a:ln>
        </p:spPr>
        <p:txBody>
          <a:bodyPr wrap="none" lIns="90488" tIns="44450" rIns="90488" bIns="44450">
            <a:spAutoFit/>
          </a:bodyPr>
          <a:lstStyle/>
          <a:p>
            <a:pPr eaLnBrk="0" hangingPunct="0">
              <a:spcBef>
                <a:spcPct val="50000"/>
              </a:spcBef>
            </a:pPr>
            <a:r>
              <a:rPr lang="en-GB" sz="2000">
                <a:latin typeface="Arial" pitchFamily="34" charset="0"/>
              </a:rPr>
              <a:t>Assegnato dal costruttore</a:t>
            </a:r>
          </a:p>
        </p:txBody>
      </p:sp>
    </p:spTree>
  </p:cSld>
  <p:clrMapOvr>
    <a:masterClrMapping/>
  </p:clrMapOvr>
  <p:transition spd="slow"/>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9" name="Picture 10"/>
          <p:cNvPicPr>
            <a:picLocks noChangeAspect="1" noChangeArrowheads="1"/>
          </p:cNvPicPr>
          <p:nvPr/>
        </p:nvPicPr>
        <p:blipFill>
          <a:blip r:embed="rId2" cstate="print"/>
          <a:srcRect/>
          <a:stretch>
            <a:fillRect/>
          </a:stretch>
        </p:blipFill>
        <p:spPr bwMode="auto">
          <a:xfrm>
            <a:off x="457200" y="2651125"/>
            <a:ext cx="7851775" cy="2339975"/>
          </a:xfrm>
          <a:prstGeom prst="rect">
            <a:avLst/>
          </a:prstGeom>
          <a:noFill/>
          <a:ln w="9525">
            <a:noFill/>
            <a:miter lim="800000"/>
            <a:headEnd/>
            <a:tailEnd/>
          </a:ln>
        </p:spPr>
      </p:pic>
      <p:sp>
        <p:nvSpPr>
          <p:cNvPr id="643083" name="Rectangle 11"/>
          <p:cNvSpPr>
            <a:spLocks noGrp="1" noChangeArrowheads="1"/>
          </p:cNvSpPr>
          <p:nvPr>
            <p:ph type="title"/>
          </p:nvPr>
        </p:nvSpPr>
        <p:spPr/>
        <p:txBody>
          <a:bodyPr/>
          <a:lstStyle/>
          <a:p>
            <a:pPr eaLnBrk="1" hangingPunct="1">
              <a:defRPr/>
            </a:pPr>
            <a:r>
              <a:rPr lang="en-US" smtClean="0">
                <a:effectLst>
                  <a:outerShdw blurRad="38100" dist="38100" dir="2700000" algn="tl">
                    <a:srgbClr val="C0C0C0"/>
                  </a:outerShdw>
                </a:effectLst>
              </a:rPr>
              <a:t>Indirizzamento fisico</a:t>
            </a:r>
          </a:p>
        </p:txBody>
      </p:sp>
    </p:spTree>
  </p:cSld>
  <p:clrMapOvr>
    <a:masterClrMapping/>
  </p:clrMapOvr>
  <p:transition spd="slow"/>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3" name="Picture 10"/>
          <p:cNvPicPr>
            <a:picLocks noChangeAspect="1" noChangeArrowheads="1"/>
          </p:cNvPicPr>
          <p:nvPr/>
        </p:nvPicPr>
        <p:blipFill>
          <a:blip r:embed="rId2" cstate="print"/>
          <a:srcRect/>
          <a:stretch>
            <a:fillRect/>
          </a:stretch>
        </p:blipFill>
        <p:spPr bwMode="auto">
          <a:xfrm>
            <a:off x="2386013" y="1346200"/>
            <a:ext cx="4237037" cy="4957763"/>
          </a:xfrm>
          <a:prstGeom prst="rect">
            <a:avLst/>
          </a:prstGeom>
          <a:noFill/>
          <a:ln w="9525">
            <a:noFill/>
            <a:miter lim="800000"/>
            <a:headEnd/>
            <a:tailEnd/>
          </a:ln>
        </p:spPr>
      </p:pic>
      <p:sp>
        <p:nvSpPr>
          <p:cNvPr id="645131" name="Rectangle 11"/>
          <p:cNvSpPr>
            <a:spLocks noGrp="1" noChangeArrowheads="1"/>
          </p:cNvSpPr>
          <p:nvPr>
            <p:ph type="title"/>
          </p:nvPr>
        </p:nvSpPr>
        <p:spPr/>
        <p:txBody>
          <a:bodyPr/>
          <a:lstStyle/>
          <a:p>
            <a:pPr eaLnBrk="1" hangingPunct="1">
              <a:defRPr/>
            </a:pPr>
            <a:r>
              <a:rPr lang="en-US" dirty="0" err="1" smtClean="0">
                <a:effectLst>
                  <a:outerShdw blurRad="38100" dist="38100" dir="2700000" algn="tl">
                    <a:srgbClr val="C0C0C0"/>
                  </a:outerShdw>
                </a:effectLst>
              </a:rPr>
              <a:t>Indirizzamento</a:t>
            </a:r>
            <a:r>
              <a:rPr lang="en-US" dirty="0" smtClean="0">
                <a:effectLst>
                  <a:outerShdw blurRad="38100" dist="38100" dir="2700000" algn="tl">
                    <a:srgbClr val="C0C0C0"/>
                  </a:outerShdw>
                </a:effectLst>
              </a:rPr>
              <a:t> IP (</a:t>
            </a:r>
            <a:r>
              <a:rPr lang="en-US" dirty="0" err="1" smtClean="0">
                <a:effectLst>
                  <a:outerShdw blurRad="38100" dist="38100" dir="2700000" algn="tl">
                    <a:srgbClr val="C0C0C0"/>
                  </a:outerShdw>
                </a:effectLst>
              </a:rPr>
              <a:t>logico</a:t>
            </a:r>
            <a:r>
              <a:rPr lang="en-US" dirty="0" smtClean="0">
                <a:effectLst>
                  <a:outerShdw blurRad="38100" dist="38100" dir="2700000" algn="tl">
                    <a:srgbClr val="C0C0C0"/>
                  </a:outerShdw>
                </a:effectLst>
              </a:rPr>
              <a:t>)</a:t>
            </a:r>
          </a:p>
        </p:txBody>
      </p:sp>
    </p:spTree>
  </p:cSld>
  <p:clrMapOvr>
    <a:masterClrMapping/>
  </p:clrMapOvr>
  <p:transition spd="slow"/>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7" name="Rectangle 9"/>
          <p:cNvSpPr>
            <a:spLocks noGrp="1" noChangeArrowheads="1"/>
          </p:cNvSpPr>
          <p:nvPr>
            <p:ph type="title"/>
          </p:nvPr>
        </p:nvSpPr>
        <p:spPr/>
        <p:txBody>
          <a:bodyPr/>
          <a:lstStyle/>
          <a:p>
            <a:r>
              <a:rPr lang="en-US" smtClean="0"/>
              <a:t>Indirizzo TCP/UDP di Porta</a:t>
            </a:r>
          </a:p>
        </p:txBody>
      </p:sp>
      <p:pic>
        <p:nvPicPr>
          <p:cNvPr id="110598" name="Picture 5"/>
          <p:cNvPicPr>
            <a:picLocks noChangeAspect="1" noChangeArrowheads="1"/>
          </p:cNvPicPr>
          <p:nvPr/>
        </p:nvPicPr>
        <p:blipFill>
          <a:blip r:embed="rId2" cstate="print"/>
          <a:srcRect/>
          <a:stretch>
            <a:fillRect/>
          </a:stretch>
        </p:blipFill>
        <p:spPr bwMode="auto">
          <a:xfrm>
            <a:off x="669925" y="1577975"/>
            <a:ext cx="7840663" cy="4716463"/>
          </a:xfrm>
          <a:prstGeom prst="rect">
            <a:avLst/>
          </a:prstGeom>
          <a:noFill/>
          <a:ln w="9525">
            <a:noFill/>
            <a:miter lim="800000"/>
            <a:headEnd/>
            <a:tailEnd/>
          </a:ln>
        </p:spPr>
      </p:pic>
      <p:sp>
        <p:nvSpPr>
          <p:cNvPr id="110599" name="Rectangle 6"/>
          <p:cNvSpPr>
            <a:spLocks noChangeArrowheads="1"/>
          </p:cNvSpPr>
          <p:nvPr/>
        </p:nvSpPr>
        <p:spPr bwMode="auto">
          <a:xfrm>
            <a:off x="1479550" y="1209675"/>
            <a:ext cx="5502275" cy="517525"/>
          </a:xfrm>
          <a:prstGeom prst="rect">
            <a:avLst/>
          </a:prstGeom>
          <a:noFill/>
          <a:ln w="9525" algn="ctr">
            <a:noFill/>
            <a:miter lim="800000"/>
            <a:headEnd/>
            <a:tailEnd/>
          </a:ln>
        </p:spPr>
        <p:txBody>
          <a:bodyPr>
            <a:spAutoFit/>
          </a:bodyPr>
          <a:lstStyle/>
          <a:p>
            <a:pPr algn="ctr"/>
            <a:r>
              <a:rPr lang="en-US" sz="1400" b="0">
                <a:latin typeface="Berlin Sans FB" pitchFamily="34" charset="0"/>
              </a:rPr>
              <a:t>Dati generati dai livelli superiori hanno come indirizzi di porta </a:t>
            </a:r>
            <a:r>
              <a:rPr lang="en-US" sz="1400" b="0">
                <a:solidFill>
                  <a:srgbClr val="FF3300"/>
                </a:solidFill>
                <a:latin typeface="Berlin Sans FB" pitchFamily="34" charset="0"/>
              </a:rPr>
              <a:t>j </a:t>
            </a:r>
            <a:r>
              <a:rPr lang="en-US" sz="1400" b="0">
                <a:latin typeface="Berlin Sans FB" pitchFamily="34" charset="0"/>
              </a:rPr>
              <a:t>e </a:t>
            </a:r>
            <a:r>
              <a:rPr lang="en-US" sz="1400" b="0">
                <a:solidFill>
                  <a:srgbClr val="FF3300"/>
                </a:solidFill>
                <a:latin typeface="Berlin Sans FB" pitchFamily="34" charset="0"/>
              </a:rPr>
              <a:t>k </a:t>
            </a:r>
            <a:r>
              <a:rPr lang="en-US" sz="1400" b="0">
                <a:latin typeface="Berlin Sans FB" pitchFamily="34" charset="0"/>
              </a:rPr>
              <a:t> </a:t>
            </a:r>
          </a:p>
          <a:p>
            <a:pPr algn="ctr"/>
            <a:r>
              <a:rPr lang="en-US" sz="1400" b="0">
                <a:latin typeface="Berlin Sans FB" pitchFamily="34" charset="0"/>
              </a:rPr>
              <a:t> j è l’indirizzo del processo ‘sender’, k è l’indirizzo del processo ‘receiver’</a:t>
            </a:r>
          </a:p>
        </p:txBody>
      </p:sp>
    </p:spTree>
  </p:cSld>
  <p:clrMapOvr>
    <a:masterClrMapping/>
  </p:clrMapOvr>
  <p:transition spd="slow"/>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idx="4294967295"/>
          </p:nvPr>
        </p:nvSpPr>
        <p:spPr/>
        <p:txBody>
          <a:bodyPr/>
          <a:lstStyle/>
          <a:p>
            <a:pPr eaLnBrk="1" hangingPunct="1">
              <a:defRPr/>
            </a:pPr>
            <a:r>
              <a:rPr lang="en-US" smtClean="0">
                <a:effectLst>
                  <a:outerShdw blurRad="38100" dist="38100" dir="2700000" algn="tl">
                    <a:srgbClr val="C0C0C0"/>
                  </a:outerShdw>
                </a:effectLst>
              </a:rPr>
              <a:t>Networking Devices</a:t>
            </a:r>
          </a:p>
        </p:txBody>
      </p:sp>
      <p:sp>
        <p:nvSpPr>
          <p:cNvPr id="111622" name="Rectangle 3"/>
          <p:cNvSpPr>
            <a:spLocks noGrp="1" noChangeArrowheads="1"/>
          </p:cNvSpPr>
          <p:nvPr>
            <p:ph type="body" sz="half" idx="4294967295"/>
          </p:nvPr>
        </p:nvSpPr>
        <p:spPr>
          <a:xfrm>
            <a:off x="1392238" y="1484313"/>
            <a:ext cx="4038600" cy="906462"/>
          </a:xfrm>
        </p:spPr>
        <p:txBody>
          <a:bodyPr/>
          <a:lstStyle/>
          <a:p>
            <a:pPr eaLnBrk="1" hangingPunct="1"/>
            <a:r>
              <a:rPr lang="en-US" sz="1800" smtClean="0"/>
              <a:t>end-user devices. </a:t>
            </a:r>
          </a:p>
          <a:p>
            <a:pPr eaLnBrk="1" hangingPunct="1"/>
            <a:r>
              <a:rPr lang="en-US" sz="1800" smtClean="0"/>
              <a:t>network devices. </a:t>
            </a:r>
          </a:p>
        </p:txBody>
      </p:sp>
      <p:pic>
        <p:nvPicPr>
          <p:cNvPr id="111623" name="Picture 4"/>
          <p:cNvPicPr>
            <a:picLocks noGrp="1" noChangeAspect="1" noChangeArrowheads="1"/>
          </p:cNvPicPr>
          <p:nvPr>
            <p:ph sz="half" idx="4294967295"/>
          </p:nvPr>
        </p:nvPicPr>
        <p:blipFill>
          <a:blip r:embed="rId2" cstate="print"/>
          <a:srcRect/>
          <a:stretch>
            <a:fillRect/>
          </a:stretch>
        </p:blipFill>
        <p:spPr>
          <a:xfrm>
            <a:off x="1711325" y="2263775"/>
            <a:ext cx="5905500" cy="3895725"/>
          </a:xfrm>
        </p:spPr>
      </p:pic>
    </p:spTree>
  </p:cSld>
  <p:clrMapOvr>
    <a:masterClrMapping/>
  </p:clrMapOvr>
  <p:transition spd="slow"/>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5" name="Picture 3"/>
          <p:cNvPicPr>
            <a:picLocks noChangeAspect="1" noChangeArrowheads="1"/>
          </p:cNvPicPr>
          <p:nvPr/>
        </p:nvPicPr>
        <p:blipFill>
          <a:blip r:embed="rId2" cstate="print"/>
          <a:srcRect/>
          <a:stretch>
            <a:fillRect/>
          </a:stretch>
        </p:blipFill>
        <p:spPr bwMode="auto">
          <a:xfrm>
            <a:off x="1371600" y="1143000"/>
            <a:ext cx="6172200" cy="4813300"/>
          </a:xfrm>
          <a:prstGeom prst="rect">
            <a:avLst/>
          </a:prstGeom>
          <a:noFill/>
          <a:ln w="9525">
            <a:noFill/>
            <a:miter lim="800000"/>
            <a:headEnd/>
            <a:tailEnd/>
          </a:ln>
        </p:spPr>
      </p:pic>
      <p:sp>
        <p:nvSpPr>
          <p:cNvPr id="112646" name="Rectangle 4"/>
          <p:cNvSpPr>
            <a:spLocks noGrp="1" noChangeArrowheads="1"/>
          </p:cNvSpPr>
          <p:nvPr>
            <p:ph type="title"/>
          </p:nvPr>
        </p:nvSpPr>
        <p:spPr/>
        <p:txBody>
          <a:bodyPr/>
          <a:lstStyle/>
          <a:p>
            <a:pPr eaLnBrk="1" hangingPunct="1"/>
            <a:r>
              <a:rPr lang="it-IT" smtClean="0"/>
              <a:t>Hub: Livello 1</a:t>
            </a:r>
            <a:endParaRPr lang="en-US" smtClean="0"/>
          </a:p>
        </p:txBody>
      </p:sp>
    </p:spTree>
  </p:cSld>
  <p:clrMapOvr>
    <a:masterClrMapping/>
  </p:clrMapOvr>
  <p:transition spd="slow"/>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9" name="Rectangle 23"/>
          <p:cNvSpPr>
            <a:spLocks noGrp="1" noChangeArrowheads="1"/>
          </p:cNvSpPr>
          <p:nvPr>
            <p:ph type="title"/>
          </p:nvPr>
        </p:nvSpPr>
        <p:spPr/>
        <p:txBody>
          <a:bodyPr/>
          <a:lstStyle/>
          <a:p>
            <a:pPr eaLnBrk="1" hangingPunct="1"/>
            <a:r>
              <a:rPr lang="it-IT" smtClean="0"/>
              <a:t>HUB o Repeater</a:t>
            </a:r>
          </a:p>
        </p:txBody>
      </p:sp>
      <p:sp>
        <p:nvSpPr>
          <p:cNvPr id="113670" name="Freeform 5"/>
          <p:cNvSpPr>
            <a:spLocks/>
          </p:cNvSpPr>
          <p:nvPr/>
        </p:nvSpPr>
        <p:spPr bwMode="auto">
          <a:xfrm>
            <a:off x="1143000" y="5097463"/>
            <a:ext cx="2381250" cy="390525"/>
          </a:xfrm>
          <a:custGeom>
            <a:avLst/>
            <a:gdLst>
              <a:gd name="T0" fmla="*/ 2147483647 w 1500"/>
              <a:gd name="T1" fmla="*/ 2147483647 h 246"/>
              <a:gd name="T2" fmla="*/ 2147483647 w 1500"/>
              <a:gd name="T3" fmla="*/ 2147483647 h 246"/>
              <a:gd name="T4" fmla="*/ 2147483647 w 1500"/>
              <a:gd name="T5" fmla="*/ 2147483647 h 246"/>
              <a:gd name="T6" fmla="*/ 2147483647 w 1500"/>
              <a:gd name="T7" fmla="*/ 2147483647 h 246"/>
              <a:gd name="T8" fmla="*/ 2147483647 w 1500"/>
              <a:gd name="T9" fmla="*/ 2147483647 h 246"/>
              <a:gd name="T10" fmla="*/ 2147483647 w 1500"/>
              <a:gd name="T11" fmla="*/ 2147483647 h 246"/>
              <a:gd name="T12" fmla="*/ 2147483647 w 1500"/>
              <a:gd name="T13" fmla="*/ 2147483647 h 246"/>
              <a:gd name="T14" fmla="*/ 2147483647 w 1500"/>
              <a:gd name="T15" fmla="*/ 2147483647 h 246"/>
              <a:gd name="T16" fmla="*/ 2147483647 w 1500"/>
              <a:gd name="T17" fmla="*/ 2147483647 h 246"/>
              <a:gd name="T18" fmla="*/ 2147483647 w 1500"/>
              <a:gd name="T19" fmla="*/ 2147483647 h 246"/>
              <a:gd name="T20" fmla="*/ 2147483647 w 1500"/>
              <a:gd name="T21" fmla="*/ 2147483647 h 246"/>
              <a:gd name="T22" fmla="*/ 2147483647 w 1500"/>
              <a:gd name="T23" fmla="*/ 2147483647 h 246"/>
              <a:gd name="T24" fmla="*/ 2147483647 w 1500"/>
              <a:gd name="T25" fmla="*/ 2147483647 h 246"/>
              <a:gd name="T26" fmla="*/ 2147483647 w 1500"/>
              <a:gd name="T27" fmla="*/ 2147483647 h 246"/>
              <a:gd name="T28" fmla="*/ 2147483647 w 1500"/>
              <a:gd name="T29" fmla="*/ 2147483647 h 246"/>
              <a:gd name="T30" fmla="*/ 2147483647 w 1500"/>
              <a:gd name="T31" fmla="*/ 2147483647 h 246"/>
              <a:gd name="T32" fmla="*/ 2147483647 w 1500"/>
              <a:gd name="T33" fmla="*/ 2147483647 h 246"/>
              <a:gd name="T34" fmla="*/ 2147483647 w 1500"/>
              <a:gd name="T35" fmla="*/ 2147483647 h 246"/>
              <a:gd name="T36" fmla="*/ 2147483647 w 1500"/>
              <a:gd name="T37" fmla="*/ 2147483647 h 246"/>
              <a:gd name="T38" fmla="*/ 2147483647 w 1500"/>
              <a:gd name="T39" fmla="*/ 2147483647 h 246"/>
              <a:gd name="T40" fmla="*/ 2147483647 w 1500"/>
              <a:gd name="T41" fmla="*/ 2147483647 h 246"/>
              <a:gd name="T42" fmla="*/ 2147483647 w 1500"/>
              <a:gd name="T43" fmla="*/ 2147483647 h 246"/>
              <a:gd name="T44" fmla="*/ 2147483647 w 1500"/>
              <a:gd name="T45" fmla="*/ 2147483647 h 246"/>
              <a:gd name="T46" fmla="*/ 2147483647 w 1500"/>
              <a:gd name="T47" fmla="*/ 2147483647 h 246"/>
              <a:gd name="T48" fmla="*/ 2147483647 w 1500"/>
              <a:gd name="T49" fmla="*/ 2147483647 h 246"/>
              <a:gd name="T50" fmla="*/ 2147483647 w 1500"/>
              <a:gd name="T51" fmla="*/ 2147483647 h 246"/>
              <a:gd name="T52" fmla="*/ 2147483647 w 1500"/>
              <a:gd name="T53" fmla="*/ 2147483647 h 246"/>
              <a:gd name="T54" fmla="*/ 2147483647 w 1500"/>
              <a:gd name="T55" fmla="*/ 2147483647 h 246"/>
              <a:gd name="T56" fmla="*/ 2147483647 w 1500"/>
              <a:gd name="T57" fmla="*/ 2147483647 h 246"/>
              <a:gd name="T58" fmla="*/ 2147483647 w 1500"/>
              <a:gd name="T59" fmla="*/ 2147483647 h 246"/>
              <a:gd name="T60" fmla="*/ 2147483647 w 1500"/>
              <a:gd name="T61" fmla="*/ 2147483647 h 246"/>
              <a:gd name="T62" fmla="*/ 2147483647 w 1500"/>
              <a:gd name="T63" fmla="*/ 2147483647 h 246"/>
              <a:gd name="T64" fmla="*/ 2147483647 w 1500"/>
              <a:gd name="T65" fmla="*/ 2147483647 h 246"/>
              <a:gd name="T66" fmla="*/ 2147483647 w 1500"/>
              <a:gd name="T67" fmla="*/ 2147483647 h 246"/>
              <a:gd name="T68" fmla="*/ 2147483647 w 1500"/>
              <a:gd name="T69" fmla="*/ 2147483647 h 246"/>
              <a:gd name="T70" fmla="*/ 2147483647 w 1500"/>
              <a:gd name="T71" fmla="*/ 2147483647 h 246"/>
              <a:gd name="T72" fmla="*/ 2147483647 w 1500"/>
              <a:gd name="T73" fmla="*/ 2147483647 h 246"/>
              <a:gd name="T74" fmla="*/ 2147483647 w 1500"/>
              <a:gd name="T75" fmla="*/ 2147483647 h 246"/>
              <a:gd name="T76" fmla="*/ 2147483647 w 1500"/>
              <a:gd name="T77" fmla="*/ 2147483647 h 246"/>
              <a:gd name="T78" fmla="*/ 2147483647 w 1500"/>
              <a:gd name="T79" fmla="*/ 0 h 246"/>
              <a:gd name="T80" fmla="*/ 2147483647 w 1500"/>
              <a:gd name="T81" fmla="*/ 0 h 246"/>
              <a:gd name="T82" fmla="*/ 2147483647 w 1500"/>
              <a:gd name="T83" fmla="*/ 2147483647 h 246"/>
              <a:gd name="T84" fmla="*/ 2147483647 w 1500"/>
              <a:gd name="T85" fmla="*/ 2147483647 h 246"/>
              <a:gd name="T86" fmla="*/ 2147483647 w 1500"/>
              <a:gd name="T87" fmla="*/ 2147483647 h 246"/>
              <a:gd name="T88" fmla="*/ 2147483647 w 1500"/>
              <a:gd name="T89" fmla="*/ 2147483647 h 246"/>
              <a:gd name="T90" fmla="*/ 2147483647 w 1500"/>
              <a:gd name="T91" fmla="*/ 2147483647 h 246"/>
              <a:gd name="T92" fmla="*/ 2147483647 w 1500"/>
              <a:gd name="T93" fmla="*/ 2147483647 h 246"/>
              <a:gd name="T94" fmla="*/ 2147483647 w 1500"/>
              <a:gd name="T95" fmla="*/ 2147483647 h 246"/>
              <a:gd name="T96" fmla="*/ 2147483647 w 1500"/>
              <a:gd name="T97" fmla="*/ 2147483647 h 246"/>
              <a:gd name="T98" fmla="*/ 2147483647 w 1500"/>
              <a:gd name="T99" fmla="*/ 2147483647 h 24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0"/>
              <a:gd name="T151" fmla="*/ 0 h 246"/>
              <a:gd name="T152" fmla="*/ 1500 w 1500"/>
              <a:gd name="T153" fmla="*/ 246 h 24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0" h="246">
                <a:moveTo>
                  <a:pt x="0" y="245"/>
                </a:moveTo>
                <a:lnTo>
                  <a:pt x="5" y="234"/>
                </a:lnTo>
                <a:lnTo>
                  <a:pt x="5" y="213"/>
                </a:lnTo>
                <a:lnTo>
                  <a:pt x="5" y="202"/>
                </a:lnTo>
                <a:lnTo>
                  <a:pt x="5" y="176"/>
                </a:lnTo>
                <a:lnTo>
                  <a:pt x="5" y="160"/>
                </a:lnTo>
                <a:lnTo>
                  <a:pt x="5" y="149"/>
                </a:lnTo>
                <a:lnTo>
                  <a:pt x="5" y="133"/>
                </a:lnTo>
                <a:lnTo>
                  <a:pt x="5" y="117"/>
                </a:lnTo>
                <a:lnTo>
                  <a:pt x="5" y="106"/>
                </a:lnTo>
                <a:lnTo>
                  <a:pt x="5" y="85"/>
                </a:lnTo>
                <a:lnTo>
                  <a:pt x="5" y="69"/>
                </a:lnTo>
                <a:lnTo>
                  <a:pt x="11" y="58"/>
                </a:lnTo>
                <a:lnTo>
                  <a:pt x="16" y="42"/>
                </a:lnTo>
                <a:lnTo>
                  <a:pt x="27" y="37"/>
                </a:lnTo>
                <a:lnTo>
                  <a:pt x="37" y="26"/>
                </a:lnTo>
                <a:lnTo>
                  <a:pt x="48" y="21"/>
                </a:lnTo>
                <a:lnTo>
                  <a:pt x="64" y="16"/>
                </a:lnTo>
                <a:lnTo>
                  <a:pt x="80" y="10"/>
                </a:lnTo>
                <a:lnTo>
                  <a:pt x="91" y="10"/>
                </a:lnTo>
                <a:lnTo>
                  <a:pt x="107" y="10"/>
                </a:lnTo>
                <a:lnTo>
                  <a:pt x="123" y="10"/>
                </a:lnTo>
                <a:lnTo>
                  <a:pt x="139" y="16"/>
                </a:lnTo>
                <a:lnTo>
                  <a:pt x="155" y="21"/>
                </a:lnTo>
                <a:lnTo>
                  <a:pt x="160" y="32"/>
                </a:lnTo>
                <a:lnTo>
                  <a:pt x="165" y="48"/>
                </a:lnTo>
                <a:lnTo>
                  <a:pt x="165" y="64"/>
                </a:lnTo>
                <a:lnTo>
                  <a:pt x="165" y="80"/>
                </a:lnTo>
                <a:lnTo>
                  <a:pt x="165" y="101"/>
                </a:lnTo>
                <a:lnTo>
                  <a:pt x="165" y="112"/>
                </a:lnTo>
                <a:lnTo>
                  <a:pt x="165" y="128"/>
                </a:lnTo>
                <a:lnTo>
                  <a:pt x="165" y="144"/>
                </a:lnTo>
                <a:lnTo>
                  <a:pt x="165" y="160"/>
                </a:lnTo>
                <a:lnTo>
                  <a:pt x="165" y="176"/>
                </a:lnTo>
                <a:lnTo>
                  <a:pt x="176" y="186"/>
                </a:lnTo>
                <a:lnTo>
                  <a:pt x="187" y="197"/>
                </a:lnTo>
                <a:lnTo>
                  <a:pt x="203" y="197"/>
                </a:lnTo>
                <a:lnTo>
                  <a:pt x="219" y="202"/>
                </a:lnTo>
                <a:lnTo>
                  <a:pt x="235" y="202"/>
                </a:lnTo>
                <a:lnTo>
                  <a:pt x="251" y="208"/>
                </a:lnTo>
                <a:lnTo>
                  <a:pt x="267" y="208"/>
                </a:lnTo>
                <a:lnTo>
                  <a:pt x="283" y="213"/>
                </a:lnTo>
                <a:lnTo>
                  <a:pt x="299" y="213"/>
                </a:lnTo>
                <a:lnTo>
                  <a:pt x="315" y="213"/>
                </a:lnTo>
                <a:lnTo>
                  <a:pt x="331" y="213"/>
                </a:lnTo>
                <a:lnTo>
                  <a:pt x="347" y="213"/>
                </a:lnTo>
                <a:lnTo>
                  <a:pt x="363" y="213"/>
                </a:lnTo>
                <a:lnTo>
                  <a:pt x="379" y="208"/>
                </a:lnTo>
                <a:lnTo>
                  <a:pt x="379" y="197"/>
                </a:lnTo>
                <a:lnTo>
                  <a:pt x="379" y="181"/>
                </a:lnTo>
                <a:lnTo>
                  <a:pt x="373" y="165"/>
                </a:lnTo>
                <a:lnTo>
                  <a:pt x="373" y="154"/>
                </a:lnTo>
                <a:lnTo>
                  <a:pt x="373" y="138"/>
                </a:lnTo>
                <a:lnTo>
                  <a:pt x="373" y="122"/>
                </a:lnTo>
                <a:lnTo>
                  <a:pt x="373" y="106"/>
                </a:lnTo>
                <a:lnTo>
                  <a:pt x="373" y="90"/>
                </a:lnTo>
                <a:lnTo>
                  <a:pt x="373" y="74"/>
                </a:lnTo>
                <a:lnTo>
                  <a:pt x="379" y="58"/>
                </a:lnTo>
                <a:lnTo>
                  <a:pt x="384" y="42"/>
                </a:lnTo>
                <a:lnTo>
                  <a:pt x="395" y="37"/>
                </a:lnTo>
                <a:lnTo>
                  <a:pt x="411" y="32"/>
                </a:lnTo>
                <a:lnTo>
                  <a:pt x="427" y="26"/>
                </a:lnTo>
                <a:lnTo>
                  <a:pt x="443" y="26"/>
                </a:lnTo>
                <a:lnTo>
                  <a:pt x="459" y="26"/>
                </a:lnTo>
                <a:lnTo>
                  <a:pt x="480" y="26"/>
                </a:lnTo>
                <a:lnTo>
                  <a:pt x="491" y="26"/>
                </a:lnTo>
                <a:lnTo>
                  <a:pt x="517" y="26"/>
                </a:lnTo>
                <a:lnTo>
                  <a:pt x="528" y="21"/>
                </a:lnTo>
                <a:lnTo>
                  <a:pt x="539" y="21"/>
                </a:lnTo>
                <a:lnTo>
                  <a:pt x="560" y="21"/>
                </a:lnTo>
                <a:lnTo>
                  <a:pt x="571" y="21"/>
                </a:lnTo>
                <a:lnTo>
                  <a:pt x="587" y="21"/>
                </a:lnTo>
                <a:lnTo>
                  <a:pt x="603" y="21"/>
                </a:lnTo>
                <a:lnTo>
                  <a:pt x="624" y="26"/>
                </a:lnTo>
                <a:lnTo>
                  <a:pt x="635" y="26"/>
                </a:lnTo>
                <a:lnTo>
                  <a:pt x="651" y="26"/>
                </a:lnTo>
                <a:lnTo>
                  <a:pt x="667" y="32"/>
                </a:lnTo>
                <a:lnTo>
                  <a:pt x="683" y="32"/>
                </a:lnTo>
                <a:lnTo>
                  <a:pt x="699" y="48"/>
                </a:lnTo>
                <a:lnTo>
                  <a:pt x="699" y="64"/>
                </a:lnTo>
                <a:lnTo>
                  <a:pt x="704" y="85"/>
                </a:lnTo>
                <a:lnTo>
                  <a:pt x="704" y="96"/>
                </a:lnTo>
                <a:lnTo>
                  <a:pt x="704" y="112"/>
                </a:lnTo>
                <a:lnTo>
                  <a:pt x="704" y="128"/>
                </a:lnTo>
                <a:lnTo>
                  <a:pt x="704" y="144"/>
                </a:lnTo>
                <a:lnTo>
                  <a:pt x="704" y="160"/>
                </a:lnTo>
                <a:lnTo>
                  <a:pt x="704" y="181"/>
                </a:lnTo>
                <a:lnTo>
                  <a:pt x="709" y="192"/>
                </a:lnTo>
                <a:lnTo>
                  <a:pt x="720" y="202"/>
                </a:lnTo>
                <a:lnTo>
                  <a:pt x="736" y="208"/>
                </a:lnTo>
                <a:lnTo>
                  <a:pt x="747" y="208"/>
                </a:lnTo>
                <a:lnTo>
                  <a:pt x="763" y="208"/>
                </a:lnTo>
                <a:lnTo>
                  <a:pt x="779" y="208"/>
                </a:lnTo>
                <a:lnTo>
                  <a:pt x="800" y="208"/>
                </a:lnTo>
                <a:lnTo>
                  <a:pt x="811" y="208"/>
                </a:lnTo>
                <a:lnTo>
                  <a:pt x="827" y="208"/>
                </a:lnTo>
                <a:lnTo>
                  <a:pt x="848" y="208"/>
                </a:lnTo>
                <a:lnTo>
                  <a:pt x="859" y="208"/>
                </a:lnTo>
                <a:lnTo>
                  <a:pt x="875" y="208"/>
                </a:lnTo>
                <a:lnTo>
                  <a:pt x="891" y="208"/>
                </a:lnTo>
                <a:lnTo>
                  <a:pt x="907" y="208"/>
                </a:lnTo>
                <a:lnTo>
                  <a:pt x="923" y="202"/>
                </a:lnTo>
                <a:lnTo>
                  <a:pt x="939" y="202"/>
                </a:lnTo>
                <a:lnTo>
                  <a:pt x="955" y="202"/>
                </a:lnTo>
                <a:lnTo>
                  <a:pt x="965" y="186"/>
                </a:lnTo>
                <a:lnTo>
                  <a:pt x="971" y="165"/>
                </a:lnTo>
                <a:lnTo>
                  <a:pt x="976" y="154"/>
                </a:lnTo>
                <a:lnTo>
                  <a:pt x="981" y="138"/>
                </a:lnTo>
                <a:lnTo>
                  <a:pt x="981" y="122"/>
                </a:lnTo>
                <a:lnTo>
                  <a:pt x="992" y="112"/>
                </a:lnTo>
                <a:lnTo>
                  <a:pt x="997" y="101"/>
                </a:lnTo>
                <a:lnTo>
                  <a:pt x="1003" y="85"/>
                </a:lnTo>
                <a:lnTo>
                  <a:pt x="1008" y="69"/>
                </a:lnTo>
                <a:lnTo>
                  <a:pt x="1013" y="58"/>
                </a:lnTo>
                <a:lnTo>
                  <a:pt x="1024" y="42"/>
                </a:lnTo>
                <a:lnTo>
                  <a:pt x="1035" y="26"/>
                </a:lnTo>
                <a:lnTo>
                  <a:pt x="1056" y="5"/>
                </a:lnTo>
                <a:lnTo>
                  <a:pt x="1067" y="0"/>
                </a:lnTo>
                <a:lnTo>
                  <a:pt x="1088" y="0"/>
                </a:lnTo>
                <a:lnTo>
                  <a:pt x="1104" y="0"/>
                </a:lnTo>
                <a:lnTo>
                  <a:pt x="1115" y="0"/>
                </a:lnTo>
                <a:lnTo>
                  <a:pt x="1131" y="0"/>
                </a:lnTo>
                <a:lnTo>
                  <a:pt x="1147" y="0"/>
                </a:lnTo>
                <a:lnTo>
                  <a:pt x="1168" y="0"/>
                </a:lnTo>
                <a:lnTo>
                  <a:pt x="1189" y="5"/>
                </a:lnTo>
                <a:lnTo>
                  <a:pt x="1200" y="5"/>
                </a:lnTo>
                <a:lnTo>
                  <a:pt x="1211" y="10"/>
                </a:lnTo>
                <a:lnTo>
                  <a:pt x="1227" y="16"/>
                </a:lnTo>
                <a:lnTo>
                  <a:pt x="1243" y="21"/>
                </a:lnTo>
                <a:lnTo>
                  <a:pt x="1259" y="26"/>
                </a:lnTo>
                <a:lnTo>
                  <a:pt x="1275" y="37"/>
                </a:lnTo>
                <a:lnTo>
                  <a:pt x="1291" y="48"/>
                </a:lnTo>
                <a:lnTo>
                  <a:pt x="1301" y="64"/>
                </a:lnTo>
                <a:lnTo>
                  <a:pt x="1312" y="69"/>
                </a:lnTo>
                <a:lnTo>
                  <a:pt x="1323" y="74"/>
                </a:lnTo>
                <a:lnTo>
                  <a:pt x="1328" y="85"/>
                </a:lnTo>
                <a:lnTo>
                  <a:pt x="1339" y="90"/>
                </a:lnTo>
                <a:lnTo>
                  <a:pt x="1344" y="106"/>
                </a:lnTo>
                <a:lnTo>
                  <a:pt x="1355" y="112"/>
                </a:lnTo>
                <a:lnTo>
                  <a:pt x="1365" y="128"/>
                </a:lnTo>
                <a:lnTo>
                  <a:pt x="1376" y="133"/>
                </a:lnTo>
                <a:lnTo>
                  <a:pt x="1376" y="144"/>
                </a:lnTo>
                <a:lnTo>
                  <a:pt x="1387" y="149"/>
                </a:lnTo>
                <a:lnTo>
                  <a:pt x="1392" y="160"/>
                </a:lnTo>
                <a:lnTo>
                  <a:pt x="1403" y="165"/>
                </a:lnTo>
                <a:lnTo>
                  <a:pt x="1419" y="176"/>
                </a:lnTo>
                <a:lnTo>
                  <a:pt x="1440" y="186"/>
                </a:lnTo>
                <a:lnTo>
                  <a:pt x="1456" y="197"/>
                </a:lnTo>
                <a:lnTo>
                  <a:pt x="1467" y="197"/>
                </a:lnTo>
                <a:lnTo>
                  <a:pt x="1483" y="197"/>
                </a:lnTo>
                <a:lnTo>
                  <a:pt x="1499" y="197"/>
                </a:lnTo>
                <a:lnTo>
                  <a:pt x="1488" y="197"/>
                </a:lnTo>
              </a:path>
            </a:pathLst>
          </a:custGeom>
          <a:noFill/>
          <a:ln w="50800" cap="rnd" cmpd="sng">
            <a:solidFill>
              <a:srgbClr val="FF0000"/>
            </a:solidFill>
            <a:prstDash val="solid"/>
            <a:round/>
            <a:headEnd type="none" w="med" len="med"/>
            <a:tailEnd type="none" w="med" len="med"/>
          </a:ln>
        </p:spPr>
        <p:txBody>
          <a:bodyPr/>
          <a:lstStyle/>
          <a:p>
            <a:endParaRPr lang="it-IT"/>
          </a:p>
        </p:txBody>
      </p:sp>
      <p:grpSp>
        <p:nvGrpSpPr>
          <p:cNvPr id="113671" name="Group 6"/>
          <p:cNvGrpSpPr>
            <a:grpSpLocks/>
          </p:cNvGrpSpPr>
          <p:nvPr/>
        </p:nvGrpSpPr>
        <p:grpSpPr bwMode="auto">
          <a:xfrm>
            <a:off x="5638800" y="5080000"/>
            <a:ext cx="2336800" cy="431800"/>
            <a:chOff x="3552" y="3200"/>
            <a:chExt cx="1472" cy="272"/>
          </a:xfrm>
        </p:grpSpPr>
        <p:sp>
          <p:nvSpPr>
            <p:cNvPr id="113677" name="Line 7"/>
            <p:cNvSpPr>
              <a:spLocks noChangeShapeType="1"/>
            </p:cNvSpPr>
            <p:nvPr/>
          </p:nvSpPr>
          <p:spPr bwMode="auto">
            <a:xfrm flipV="1">
              <a:off x="3552" y="3200"/>
              <a:ext cx="0" cy="272"/>
            </a:xfrm>
            <a:prstGeom prst="line">
              <a:avLst/>
            </a:prstGeom>
            <a:noFill/>
            <a:ln w="50800">
              <a:solidFill>
                <a:srgbClr val="FF0000"/>
              </a:solidFill>
              <a:round/>
              <a:headEnd/>
              <a:tailEnd/>
            </a:ln>
          </p:spPr>
          <p:txBody>
            <a:bodyPr wrap="none" anchor="ctr"/>
            <a:lstStyle/>
            <a:p>
              <a:endParaRPr lang="it-IT"/>
            </a:p>
          </p:txBody>
        </p:sp>
        <p:sp>
          <p:nvSpPr>
            <p:cNvPr id="113678" name="Line 8"/>
            <p:cNvSpPr>
              <a:spLocks noChangeShapeType="1"/>
            </p:cNvSpPr>
            <p:nvPr/>
          </p:nvSpPr>
          <p:spPr bwMode="auto">
            <a:xfrm flipV="1">
              <a:off x="3744" y="3200"/>
              <a:ext cx="0" cy="272"/>
            </a:xfrm>
            <a:prstGeom prst="line">
              <a:avLst/>
            </a:prstGeom>
            <a:noFill/>
            <a:ln w="50800">
              <a:solidFill>
                <a:srgbClr val="FF0000"/>
              </a:solidFill>
              <a:round/>
              <a:headEnd/>
              <a:tailEnd/>
            </a:ln>
          </p:spPr>
          <p:txBody>
            <a:bodyPr wrap="none" anchor="ctr"/>
            <a:lstStyle/>
            <a:p>
              <a:endParaRPr lang="it-IT"/>
            </a:p>
          </p:txBody>
        </p:sp>
        <p:sp>
          <p:nvSpPr>
            <p:cNvPr id="113679" name="Line 9"/>
            <p:cNvSpPr>
              <a:spLocks noChangeShapeType="1"/>
            </p:cNvSpPr>
            <p:nvPr/>
          </p:nvSpPr>
          <p:spPr bwMode="auto">
            <a:xfrm flipV="1">
              <a:off x="3936" y="3200"/>
              <a:ext cx="0" cy="272"/>
            </a:xfrm>
            <a:prstGeom prst="line">
              <a:avLst/>
            </a:prstGeom>
            <a:noFill/>
            <a:ln w="50800">
              <a:solidFill>
                <a:srgbClr val="FF0000"/>
              </a:solidFill>
              <a:round/>
              <a:headEnd/>
              <a:tailEnd/>
            </a:ln>
          </p:spPr>
          <p:txBody>
            <a:bodyPr wrap="none" anchor="ctr"/>
            <a:lstStyle/>
            <a:p>
              <a:endParaRPr lang="it-IT"/>
            </a:p>
          </p:txBody>
        </p:sp>
        <p:sp>
          <p:nvSpPr>
            <p:cNvPr id="113680" name="Line 10"/>
            <p:cNvSpPr>
              <a:spLocks noChangeShapeType="1"/>
            </p:cNvSpPr>
            <p:nvPr/>
          </p:nvSpPr>
          <p:spPr bwMode="auto">
            <a:xfrm flipV="1">
              <a:off x="4272" y="3200"/>
              <a:ext cx="0" cy="272"/>
            </a:xfrm>
            <a:prstGeom prst="line">
              <a:avLst/>
            </a:prstGeom>
            <a:noFill/>
            <a:ln w="50800">
              <a:solidFill>
                <a:srgbClr val="FF0000"/>
              </a:solidFill>
              <a:round/>
              <a:headEnd/>
              <a:tailEnd/>
            </a:ln>
          </p:spPr>
          <p:txBody>
            <a:bodyPr wrap="none" anchor="ctr"/>
            <a:lstStyle/>
            <a:p>
              <a:endParaRPr lang="it-IT"/>
            </a:p>
          </p:txBody>
        </p:sp>
        <p:sp>
          <p:nvSpPr>
            <p:cNvPr id="113681" name="Line 11"/>
            <p:cNvSpPr>
              <a:spLocks noChangeShapeType="1"/>
            </p:cNvSpPr>
            <p:nvPr/>
          </p:nvSpPr>
          <p:spPr bwMode="auto">
            <a:xfrm flipV="1">
              <a:off x="4560" y="3200"/>
              <a:ext cx="0" cy="272"/>
            </a:xfrm>
            <a:prstGeom prst="line">
              <a:avLst/>
            </a:prstGeom>
            <a:noFill/>
            <a:ln w="50800">
              <a:solidFill>
                <a:srgbClr val="FF0000"/>
              </a:solidFill>
              <a:round/>
              <a:headEnd/>
              <a:tailEnd/>
            </a:ln>
          </p:spPr>
          <p:txBody>
            <a:bodyPr wrap="none" anchor="ctr"/>
            <a:lstStyle/>
            <a:p>
              <a:endParaRPr lang="it-IT"/>
            </a:p>
          </p:txBody>
        </p:sp>
        <p:sp>
          <p:nvSpPr>
            <p:cNvPr id="113682" name="Line 12"/>
            <p:cNvSpPr>
              <a:spLocks noChangeShapeType="1"/>
            </p:cNvSpPr>
            <p:nvPr/>
          </p:nvSpPr>
          <p:spPr bwMode="auto">
            <a:xfrm flipV="1">
              <a:off x="4848" y="3200"/>
              <a:ext cx="0" cy="272"/>
            </a:xfrm>
            <a:prstGeom prst="line">
              <a:avLst/>
            </a:prstGeom>
            <a:noFill/>
            <a:ln w="50800">
              <a:solidFill>
                <a:srgbClr val="FF0000"/>
              </a:solidFill>
              <a:round/>
              <a:headEnd/>
              <a:tailEnd/>
            </a:ln>
          </p:spPr>
          <p:txBody>
            <a:bodyPr wrap="none" anchor="ctr"/>
            <a:lstStyle/>
            <a:p>
              <a:endParaRPr lang="it-IT"/>
            </a:p>
          </p:txBody>
        </p:sp>
        <p:sp>
          <p:nvSpPr>
            <p:cNvPr id="113683" name="Line 13"/>
            <p:cNvSpPr>
              <a:spLocks noChangeShapeType="1"/>
            </p:cNvSpPr>
            <p:nvPr/>
          </p:nvSpPr>
          <p:spPr bwMode="auto">
            <a:xfrm>
              <a:off x="3568" y="3216"/>
              <a:ext cx="160" cy="0"/>
            </a:xfrm>
            <a:prstGeom prst="line">
              <a:avLst/>
            </a:prstGeom>
            <a:noFill/>
            <a:ln w="50800">
              <a:solidFill>
                <a:srgbClr val="FF0000"/>
              </a:solidFill>
              <a:round/>
              <a:headEnd/>
              <a:tailEnd/>
            </a:ln>
          </p:spPr>
          <p:txBody>
            <a:bodyPr wrap="none" anchor="ctr"/>
            <a:lstStyle/>
            <a:p>
              <a:endParaRPr lang="it-IT"/>
            </a:p>
          </p:txBody>
        </p:sp>
        <p:sp>
          <p:nvSpPr>
            <p:cNvPr id="113684" name="Line 14"/>
            <p:cNvSpPr>
              <a:spLocks noChangeShapeType="1"/>
            </p:cNvSpPr>
            <p:nvPr/>
          </p:nvSpPr>
          <p:spPr bwMode="auto">
            <a:xfrm>
              <a:off x="3952" y="3216"/>
              <a:ext cx="304" cy="0"/>
            </a:xfrm>
            <a:prstGeom prst="line">
              <a:avLst/>
            </a:prstGeom>
            <a:noFill/>
            <a:ln w="50800">
              <a:solidFill>
                <a:srgbClr val="FF0000"/>
              </a:solidFill>
              <a:round/>
              <a:headEnd/>
              <a:tailEnd/>
            </a:ln>
          </p:spPr>
          <p:txBody>
            <a:bodyPr wrap="none" anchor="ctr"/>
            <a:lstStyle/>
            <a:p>
              <a:endParaRPr lang="it-IT"/>
            </a:p>
          </p:txBody>
        </p:sp>
        <p:sp>
          <p:nvSpPr>
            <p:cNvPr id="113685" name="Line 15"/>
            <p:cNvSpPr>
              <a:spLocks noChangeShapeType="1"/>
            </p:cNvSpPr>
            <p:nvPr/>
          </p:nvSpPr>
          <p:spPr bwMode="auto">
            <a:xfrm>
              <a:off x="4576" y="3216"/>
              <a:ext cx="256" cy="0"/>
            </a:xfrm>
            <a:prstGeom prst="line">
              <a:avLst/>
            </a:prstGeom>
            <a:noFill/>
            <a:ln w="50800">
              <a:solidFill>
                <a:srgbClr val="FF0000"/>
              </a:solidFill>
              <a:round/>
              <a:headEnd/>
              <a:tailEnd/>
            </a:ln>
          </p:spPr>
          <p:txBody>
            <a:bodyPr wrap="none" anchor="ctr"/>
            <a:lstStyle/>
            <a:p>
              <a:endParaRPr lang="it-IT"/>
            </a:p>
          </p:txBody>
        </p:sp>
        <p:sp>
          <p:nvSpPr>
            <p:cNvPr id="113686" name="Line 16"/>
            <p:cNvSpPr>
              <a:spLocks noChangeShapeType="1"/>
            </p:cNvSpPr>
            <p:nvPr/>
          </p:nvSpPr>
          <p:spPr bwMode="auto">
            <a:xfrm>
              <a:off x="3760" y="3456"/>
              <a:ext cx="160" cy="0"/>
            </a:xfrm>
            <a:prstGeom prst="line">
              <a:avLst/>
            </a:prstGeom>
            <a:noFill/>
            <a:ln w="50800">
              <a:solidFill>
                <a:srgbClr val="FF0000"/>
              </a:solidFill>
              <a:round/>
              <a:headEnd/>
              <a:tailEnd/>
            </a:ln>
          </p:spPr>
          <p:txBody>
            <a:bodyPr wrap="none" anchor="ctr"/>
            <a:lstStyle/>
            <a:p>
              <a:endParaRPr lang="it-IT"/>
            </a:p>
          </p:txBody>
        </p:sp>
        <p:sp>
          <p:nvSpPr>
            <p:cNvPr id="113687" name="Line 17"/>
            <p:cNvSpPr>
              <a:spLocks noChangeShapeType="1"/>
            </p:cNvSpPr>
            <p:nvPr/>
          </p:nvSpPr>
          <p:spPr bwMode="auto">
            <a:xfrm>
              <a:off x="4288" y="3456"/>
              <a:ext cx="256" cy="0"/>
            </a:xfrm>
            <a:prstGeom prst="line">
              <a:avLst/>
            </a:prstGeom>
            <a:noFill/>
            <a:ln w="50800">
              <a:solidFill>
                <a:srgbClr val="FF0000"/>
              </a:solidFill>
              <a:round/>
              <a:headEnd/>
              <a:tailEnd/>
            </a:ln>
          </p:spPr>
          <p:txBody>
            <a:bodyPr wrap="none" anchor="ctr"/>
            <a:lstStyle/>
            <a:p>
              <a:endParaRPr lang="it-IT"/>
            </a:p>
          </p:txBody>
        </p:sp>
        <p:sp>
          <p:nvSpPr>
            <p:cNvPr id="113688" name="Line 18"/>
            <p:cNvSpPr>
              <a:spLocks noChangeShapeType="1"/>
            </p:cNvSpPr>
            <p:nvPr/>
          </p:nvSpPr>
          <p:spPr bwMode="auto">
            <a:xfrm>
              <a:off x="4864" y="3456"/>
              <a:ext cx="160" cy="0"/>
            </a:xfrm>
            <a:prstGeom prst="line">
              <a:avLst/>
            </a:prstGeom>
            <a:noFill/>
            <a:ln w="50800">
              <a:solidFill>
                <a:srgbClr val="FF0000"/>
              </a:solidFill>
              <a:round/>
              <a:headEnd/>
              <a:tailEnd/>
            </a:ln>
          </p:spPr>
          <p:txBody>
            <a:bodyPr wrap="none" anchor="ctr"/>
            <a:lstStyle/>
            <a:p>
              <a:endParaRPr lang="it-IT"/>
            </a:p>
          </p:txBody>
        </p:sp>
      </p:grpSp>
      <p:sp>
        <p:nvSpPr>
          <p:cNvPr id="113672" name="Line 19"/>
          <p:cNvSpPr>
            <a:spLocks noChangeShapeType="1"/>
          </p:cNvSpPr>
          <p:nvPr/>
        </p:nvSpPr>
        <p:spPr bwMode="auto">
          <a:xfrm flipH="1">
            <a:off x="5461000" y="5486400"/>
            <a:ext cx="203200" cy="0"/>
          </a:xfrm>
          <a:prstGeom prst="line">
            <a:avLst/>
          </a:prstGeom>
          <a:noFill/>
          <a:ln w="50800">
            <a:solidFill>
              <a:srgbClr val="FF0000"/>
            </a:solidFill>
            <a:round/>
            <a:headEnd/>
            <a:tailEnd/>
          </a:ln>
        </p:spPr>
        <p:txBody>
          <a:bodyPr wrap="none" anchor="ctr"/>
          <a:lstStyle/>
          <a:p>
            <a:endParaRPr lang="it-IT"/>
          </a:p>
        </p:txBody>
      </p:sp>
      <p:sp>
        <p:nvSpPr>
          <p:cNvPr id="113673" name="Line 20"/>
          <p:cNvSpPr>
            <a:spLocks noChangeShapeType="1"/>
          </p:cNvSpPr>
          <p:nvPr/>
        </p:nvSpPr>
        <p:spPr bwMode="auto">
          <a:xfrm>
            <a:off x="3225800" y="4648200"/>
            <a:ext cx="2768600" cy="0"/>
          </a:xfrm>
          <a:prstGeom prst="line">
            <a:avLst/>
          </a:prstGeom>
          <a:noFill/>
          <a:ln w="50800">
            <a:solidFill>
              <a:srgbClr val="0070C0"/>
            </a:solidFill>
            <a:round/>
            <a:headEnd/>
            <a:tailEnd type="triangle" w="med" len="med"/>
          </a:ln>
        </p:spPr>
        <p:txBody>
          <a:bodyPr wrap="none" anchor="ctr"/>
          <a:lstStyle/>
          <a:p>
            <a:endParaRPr lang="it-IT"/>
          </a:p>
        </p:txBody>
      </p:sp>
      <p:sp>
        <p:nvSpPr>
          <p:cNvPr id="113674" name="Rectangle 21"/>
          <p:cNvSpPr>
            <a:spLocks noChangeArrowheads="1"/>
          </p:cNvSpPr>
          <p:nvPr/>
        </p:nvSpPr>
        <p:spPr bwMode="auto">
          <a:xfrm>
            <a:off x="685800" y="1828800"/>
            <a:ext cx="7772400" cy="2286000"/>
          </a:xfrm>
          <a:prstGeom prst="rect">
            <a:avLst/>
          </a:prstGeom>
          <a:noFill/>
          <a:ln w="12700">
            <a:noFill/>
            <a:miter lim="800000"/>
            <a:headEnd/>
            <a:tailEnd/>
          </a:ln>
        </p:spPr>
        <p:txBody>
          <a:bodyPr lIns="90488" tIns="44450" rIns="90488" bIns="44450"/>
          <a:lstStyle/>
          <a:p>
            <a:pPr marL="342900" indent="-342900">
              <a:spcBef>
                <a:spcPct val="20000"/>
              </a:spcBef>
              <a:buSzPct val="60000"/>
              <a:buFont typeface="Wingdings" pitchFamily="2" charset="2"/>
              <a:buChar char="q"/>
            </a:pPr>
            <a:r>
              <a:rPr lang="en-US" sz="2400" b="0">
                <a:solidFill>
                  <a:srgbClr val="000A6E"/>
                </a:solidFill>
                <a:latin typeface="Arial" pitchFamily="34" charset="0"/>
              </a:rPr>
              <a:t>Copia I bits da un segmento di rete ad un altro</a:t>
            </a:r>
          </a:p>
          <a:p>
            <a:pPr marL="342900" indent="-342900">
              <a:spcBef>
                <a:spcPct val="20000"/>
              </a:spcBef>
              <a:buSzPct val="60000"/>
              <a:buFont typeface="Wingdings" pitchFamily="2" charset="2"/>
              <a:buChar char="q"/>
            </a:pPr>
            <a:r>
              <a:rPr lang="en-US" sz="2400" b="0">
                <a:solidFill>
                  <a:srgbClr val="000A6E"/>
                </a:solidFill>
                <a:latin typeface="Arial" pitchFamily="34" charset="0"/>
              </a:rPr>
              <a:t>Non guarda a nessun bits</a:t>
            </a:r>
          </a:p>
          <a:p>
            <a:pPr marL="342900" indent="-342900">
              <a:spcBef>
                <a:spcPct val="20000"/>
              </a:spcBef>
              <a:buSzPct val="60000"/>
              <a:buFont typeface="Wingdings" pitchFamily="2" charset="2"/>
              <a:buChar char="q"/>
            </a:pPr>
            <a:r>
              <a:rPr lang="en-US" sz="2400" b="0">
                <a:solidFill>
                  <a:srgbClr val="000A6E"/>
                </a:solidFill>
                <a:latin typeface="Arial" pitchFamily="34" charset="0"/>
              </a:rPr>
              <a:t>Permette l’estensione di una rete oltre i limiti fisici</a:t>
            </a:r>
          </a:p>
        </p:txBody>
      </p:sp>
      <p:sp>
        <p:nvSpPr>
          <p:cNvPr id="113675" name="Rectangle 22"/>
          <p:cNvSpPr>
            <a:spLocks noChangeArrowheads="1"/>
          </p:cNvSpPr>
          <p:nvPr/>
        </p:nvSpPr>
        <p:spPr bwMode="auto">
          <a:xfrm>
            <a:off x="3530600" y="5054600"/>
            <a:ext cx="1930400" cy="635000"/>
          </a:xfrm>
          <a:prstGeom prst="rect">
            <a:avLst/>
          </a:prstGeom>
          <a:solidFill>
            <a:schemeClr val="accent2"/>
          </a:solidFill>
          <a:ln w="50800">
            <a:solidFill>
              <a:srgbClr val="000000"/>
            </a:solidFill>
            <a:miter lim="800000"/>
            <a:headEnd/>
            <a:tailEnd/>
          </a:ln>
        </p:spPr>
        <p:txBody>
          <a:bodyPr wrap="none" anchor="ctr"/>
          <a:lstStyle/>
          <a:p>
            <a:endParaRPr lang="it-IT"/>
          </a:p>
        </p:txBody>
      </p:sp>
      <p:sp>
        <p:nvSpPr>
          <p:cNvPr id="113676" name="Rectangle 4"/>
          <p:cNvSpPr>
            <a:spLocks noChangeArrowheads="1"/>
          </p:cNvSpPr>
          <p:nvPr/>
        </p:nvSpPr>
        <p:spPr bwMode="auto">
          <a:xfrm>
            <a:off x="3592513" y="5141913"/>
            <a:ext cx="1824037" cy="454025"/>
          </a:xfrm>
          <a:prstGeom prst="rect">
            <a:avLst/>
          </a:prstGeom>
          <a:noFill/>
          <a:ln w="12700">
            <a:noFill/>
            <a:miter lim="800000"/>
            <a:headEnd/>
            <a:tailEnd/>
          </a:ln>
        </p:spPr>
        <p:txBody>
          <a:bodyPr wrap="none" lIns="90488" tIns="44450" rIns="90488" bIns="44450">
            <a:spAutoFit/>
          </a:bodyPr>
          <a:lstStyle/>
          <a:p>
            <a:pPr eaLnBrk="0" hangingPunct="0"/>
            <a:r>
              <a:rPr lang="en-US" sz="2400" b="0">
                <a:solidFill>
                  <a:schemeClr val="bg1"/>
                </a:solidFill>
                <a:latin typeface="Helvetica" pitchFamily="34" charset="0"/>
              </a:rPr>
              <a:t>REPEATER</a:t>
            </a:r>
          </a:p>
        </p:txBody>
      </p:sp>
    </p:spTree>
  </p:cSld>
  <p:clrMapOvr>
    <a:masterClrMapping/>
  </p:clrMapOvr>
  <p:transition spd="slow"/>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3" name="Rectangle 4"/>
          <p:cNvSpPr>
            <a:spLocks noGrp="1" noChangeArrowheads="1"/>
          </p:cNvSpPr>
          <p:nvPr>
            <p:ph type="title"/>
          </p:nvPr>
        </p:nvSpPr>
        <p:spPr/>
        <p:txBody>
          <a:bodyPr/>
          <a:lstStyle/>
          <a:p>
            <a:pPr eaLnBrk="1" hangingPunct="1"/>
            <a:r>
              <a:rPr lang="en-US" altLang="en-US" smtClean="0"/>
              <a:t>NIC nel modello OSI</a:t>
            </a:r>
          </a:p>
        </p:txBody>
      </p:sp>
      <p:pic>
        <p:nvPicPr>
          <p:cNvPr id="114694" name="Picture 3"/>
          <p:cNvPicPr>
            <a:picLocks noChangeAspect="1" noChangeArrowheads="1"/>
          </p:cNvPicPr>
          <p:nvPr/>
        </p:nvPicPr>
        <p:blipFill>
          <a:blip r:embed="rId2" cstate="print"/>
          <a:srcRect/>
          <a:stretch>
            <a:fillRect/>
          </a:stretch>
        </p:blipFill>
        <p:spPr bwMode="auto">
          <a:xfrm>
            <a:off x="1447800" y="1314450"/>
            <a:ext cx="6096000" cy="478155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7" name="Rectangle 4"/>
          <p:cNvSpPr>
            <a:spLocks noGrp="1" noChangeArrowheads="1"/>
          </p:cNvSpPr>
          <p:nvPr>
            <p:ph type="title"/>
          </p:nvPr>
        </p:nvSpPr>
        <p:spPr/>
        <p:txBody>
          <a:bodyPr/>
          <a:lstStyle/>
          <a:p>
            <a:pPr eaLnBrk="1" hangingPunct="1"/>
            <a:r>
              <a:rPr lang="en-US" altLang="en-US" smtClean="0"/>
              <a:t>Bridges: Layer 2 </a:t>
            </a:r>
          </a:p>
        </p:txBody>
      </p:sp>
      <p:pic>
        <p:nvPicPr>
          <p:cNvPr id="115718" name="Picture 3"/>
          <p:cNvPicPr>
            <a:picLocks noChangeAspect="1" noChangeArrowheads="1"/>
          </p:cNvPicPr>
          <p:nvPr/>
        </p:nvPicPr>
        <p:blipFill>
          <a:blip r:embed="rId2" cstate="print"/>
          <a:srcRect/>
          <a:stretch>
            <a:fillRect/>
          </a:stretch>
        </p:blipFill>
        <p:spPr bwMode="auto">
          <a:xfrm>
            <a:off x="1346200" y="1397000"/>
            <a:ext cx="6143625" cy="4833938"/>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Rectangle 4"/>
          <p:cNvSpPr>
            <a:spLocks noGrp="1" noChangeArrowheads="1"/>
          </p:cNvSpPr>
          <p:nvPr>
            <p:ph type="title"/>
          </p:nvPr>
        </p:nvSpPr>
        <p:spPr/>
        <p:txBody>
          <a:bodyPr/>
          <a:lstStyle/>
          <a:p>
            <a:pPr eaLnBrk="1" hangingPunct="1"/>
            <a:r>
              <a:rPr lang="en-US" altLang="en-US" smtClean="0"/>
              <a:t>Switches: Layer 2 </a:t>
            </a:r>
          </a:p>
        </p:txBody>
      </p:sp>
      <p:pic>
        <p:nvPicPr>
          <p:cNvPr id="116742" name="Picture 3"/>
          <p:cNvPicPr>
            <a:picLocks noChangeAspect="1" noChangeArrowheads="1"/>
          </p:cNvPicPr>
          <p:nvPr/>
        </p:nvPicPr>
        <p:blipFill>
          <a:blip r:embed="rId2" cstate="print"/>
          <a:srcRect/>
          <a:stretch>
            <a:fillRect/>
          </a:stretch>
        </p:blipFill>
        <p:spPr bwMode="auto">
          <a:xfrm>
            <a:off x="1676400" y="1295400"/>
            <a:ext cx="5867400" cy="467201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7765" name="Rectangle 2"/>
          <p:cNvSpPr>
            <a:spLocks noGrp="1" noChangeArrowheads="1"/>
          </p:cNvSpPr>
          <p:nvPr>
            <p:ph type="title"/>
          </p:nvPr>
        </p:nvSpPr>
        <p:spPr/>
        <p:txBody>
          <a:bodyPr lIns="90488" tIns="44450" rIns="90488" bIns="44450"/>
          <a:lstStyle/>
          <a:p>
            <a:pPr eaLnBrk="1" hangingPunct="1"/>
            <a:r>
              <a:rPr lang="en-US" smtClean="0"/>
              <a:t>Bridge o switch</a:t>
            </a:r>
          </a:p>
        </p:txBody>
      </p:sp>
      <p:sp>
        <p:nvSpPr>
          <p:cNvPr id="117766" name="Rectangle 3"/>
          <p:cNvSpPr>
            <a:spLocks noGrp="1" noChangeArrowheads="1"/>
          </p:cNvSpPr>
          <p:nvPr>
            <p:ph type="body" idx="1"/>
          </p:nvPr>
        </p:nvSpPr>
        <p:spPr>
          <a:xfrm>
            <a:off x="685800" y="1371600"/>
            <a:ext cx="7772400" cy="2133600"/>
          </a:xfrm>
        </p:spPr>
        <p:txBody>
          <a:bodyPr lIns="90488" tIns="44450" rIns="90488" bIns="44450"/>
          <a:lstStyle/>
          <a:p>
            <a:pPr eaLnBrk="1" hangingPunct="1"/>
            <a:r>
              <a:rPr lang="en-US" smtClean="0"/>
              <a:t>Copia frames da un segmento di rete ad un altro</a:t>
            </a:r>
          </a:p>
          <a:p>
            <a:pPr eaLnBrk="1" hangingPunct="1"/>
            <a:r>
              <a:rPr lang="en-US" smtClean="0"/>
              <a:t>Opera in modo selettivo - non copia tutte le  frames (deve ovviamente ispezionare i data-link headers).</a:t>
            </a:r>
          </a:p>
          <a:p>
            <a:pPr eaLnBrk="1" hangingPunct="1"/>
            <a:r>
              <a:rPr lang="en-US" smtClean="0"/>
              <a:t>Estende la rete oltre i limiti fisici.</a:t>
            </a:r>
          </a:p>
        </p:txBody>
      </p:sp>
      <p:sp>
        <p:nvSpPr>
          <p:cNvPr id="117767" name="Line 4"/>
          <p:cNvSpPr>
            <a:spLocks noChangeShapeType="1"/>
          </p:cNvSpPr>
          <p:nvPr/>
        </p:nvSpPr>
        <p:spPr bwMode="auto">
          <a:xfrm>
            <a:off x="4800600" y="5165725"/>
            <a:ext cx="4013200" cy="0"/>
          </a:xfrm>
          <a:prstGeom prst="line">
            <a:avLst/>
          </a:prstGeom>
          <a:noFill/>
          <a:ln w="25400">
            <a:solidFill>
              <a:schemeClr val="tx1"/>
            </a:solidFill>
            <a:round/>
            <a:headEnd/>
            <a:tailEnd type="triangle" w="med" len="med"/>
          </a:ln>
        </p:spPr>
        <p:txBody>
          <a:bodyPr wrap="none" anchor="ctr"/>
          <a:lstStyle/>
          <a:p>
            <a:endParaRPr lang="it-IT"/>
          </a:p>
        </p:txBody>
      </p:sp>
      <p:sp>
        <p:nvSpPr>
          <p:cNvPr id="117768" name="Line 5"/>
          <p:cNvSpPr>
            <a:spLocks noChangeShapeType="1"/>
          </p:cNvSpPr>
          <p:nvPr/>
        </p:nvSpPr>
        <p:spPr bwMode="auto">
          <a:xfrm>
            <a:off x="533400" y="5165725"/>
            <a:ext cx="3708400" cy="0"/>
          </a:xfrm>
          <a:prstGeom prst="line">
            <a:avLst/>
          </a:prstGeom>
          <a:noFill/>
          <a:ln w="25400">
            <a:solidFill>
              <a:schemeClr val="tx1"/>
            </a:solidFill>
            <a:round/>
            <a:headEnd/>
            <a:tailEnd type="triangle" w="med" len="med"/>
          </a:ln>
        </p:spPr>
        <p:txBody>
          <a:bodyPr wrap="none" anchor="ctr"/>
          <a:lstStyle/>
          <a:p>
            <a:endParaRPr lang="it-IT"/>
          </a:p>
        </p:txBody>
      </p:sp>
      <p:sp>
        <p:nvSpPr>
          <p:cNvPr id="117769" name="Rectangle 6"/>
          <p:cNvSpPr>
            <a:spLocks noChangeArrowheads="1"/>
          </p:cNvSpPr>
          <p:nvPr/>
        </p:nvSpPr>
        <p:spPr bwMode="auto">
          <a:xfrm>
            <a:off x="4267200" y="4797425"/>
            <a:ext cx="1955800" cy="660400"/>
          </a:xfrm>
          <a:prstGeom prst="rect">
            <a:avLst/>
          </a:prstGeom>
          <a:solidFill>
            <a:srgbClr val="FFFF00"/>
          </a:solidFill>
          <a:ln w="25400">
            <a:solidFill>
              <a:srgbClr val="FF3300"/>
            </a:solidFill>
            <a:miter lim="800000"/>
            <a:headEnd/>
            <a:tailEnd/>
          </a:ln>
        </p:spPr>
        <p:txBody>
          <a:bodyPr wrap="none" lIns="90488" tIns="44450" rIns="90488" bIns="44450" anchor="ctr"/>
          <a:lstStyle/>
          <a:p>
            <a:pPr algn="ctr" eaLnBrk="0" hangingPunct="0"/>
            <a:r>
              <a:rPr lang="en-US" sz="2400">
                <a:latin typeface="Helvetica" pitchFamily="34" charset="0"/>
              </a:rPr>
              <a:t>BRIDGE</a:t>
            </a:r>
          </a:p>
        </p:txBody>
      </p:sp>
      <p:sp>
        <p:nvSpPr>
          <p:cNvPr id="117770" name="Rectangle 7"/>
          <p:cNvSpPr>
            <a:spLocks noChangeArrowheads="1"/>
          </p:cNvSpPr>
          <p:nvPr/>
        </p:nvSpPr>
        <p:spPr bwMode="auto">
          <a:xfrm>
            <a:off x="685800" y="4949825"/>
            <a:ext cx="431800" cy="431800"/>
          </a:xfrm>
          <a:prstGeom prst="rect">
            <a:avLst/>
          </a:prstGeom>
          <a:solidFill>
            <a:schemeClr val="accent1"/>
          </a:solidFill>
          <a:ln w="25400">
            <a:solidFill>
              <a:srgbClr val="000000"/>
            </a:solidFill>
            <a:miter lim="800000"/>
            <a:headEnd/>
            <a:tailEnd/>
          </a:ln>
        </p:spPr>
        <p:txBody>
          <a:bodyPr wrap="none" anchor="ctr"/>
          <a:lstStyle/>
          <a:p>
            <a:endParaRPr lang="it-IT"/>
          </a:p>
        </p:txBody>
      </p:sp>
      <p:sp>
        <p:nvSpPr>
          <p:cNvPr id="117771" name="Rectangle 8"/>
          <p:cNvSpPr>
            <a:spLocks noChangeArrowheads="1"/>
          </p:cNvSpPr>
          <p:nvPr/>
        </p:nvSpPr>
        <p:spPr bwMode="auto">
          <a:xfrm>
            <a:off x="1371600" y="4949825"/>
            <a:ext cx="431800" cy="431800"/>
          </a:xfrm>
          <a:prstGeom prst="rect">
            <a:avLst/>
          </a:prstGeom>
          <a:solidFill>
            <a:srgbClr val="00FF00"/>
          </a:solidFill>
          <a:ln w="25400">
            <a:solidFill>
              <a:srgbClr val="000000"/>
            </a:solidFill>
            <a:miter lim="800000"/>
            <a:headEnd/>
            <a:tailEnd/>
          </a:ln>
        </p:spPr>
        <p:txBody>
          <a:bodyPr wrap="none" anchor="ctr"/>
          <a:lstStyle/>
          <a:p>
            <a:endParaRPr lang="it-IT"/>
          </a:p>
        </p:txBody>
      </p:sp>
      <p:sp>
        <p:nvSpPr>
          <p:cNvPr id="117772" name="Rectangle 9"/>
          <p:cNvSpPr>
            <a:spLocks noChangeArrowheads="1"/>
          </p:cNvSpPr>
          <p:nvPr/>
        </p:nvSpPr>
        <p:spPr bwMode="auto">
          <a:xfrm>
            <a:off x="3429000" y="4949825"/>
            <a:ext cx="431800" cy="431800"/>
          </a:xfrm>
          <a:prstGeom prst="rect">
            <a:avLst/>
          </a:prstGeom>
          <a:solidFill>
            <a:schemeClr val="accent2"/>
          </a:solidFill>
          <a:ln w="25400">
            <a:solidFill>
              <a:srgbClr val="000000"/>
            </a:solidFill>
            <a:miter lim="800000"/>
            <a:headEnd/>
            <a:tailEnd/>
          </a:ln>
        </p:spPr>
        <p:txBody>
          <a:bodyPr wrap="none" anchor="ctr"/>
          <a:lstStyle/>
          <a:p>
            <a:endParaRPr lang="it-IT"/>
          </a:p>
        </p:txBody>
      </p:sp>
      <p:sp>
        <p:nvSpPr>
          <p:cNvPr id="117773" name="Rectangle 10"/>
          <p:cNvSpPr>
            <a:spLocks noChangeArrowheads="1"/>
          </p:cNvSpPr>
          <p:nvPr/>
        </p:nvSpPr>
        <p:spPr bwMode="auto">
          <a:xfrm>
            <a:off x="2057400" y="4949825"/>
            <a:ext cx="431800" cy="431800"/>
          </a:xfrm>
          <a:prstGeom prst="rect">
            <a:avLst/>
          </a:prstGeom>
          <a:solidFill>
            <a:schemeClr val="tx2"/>
          </a:solidFill>
          <a:ln w="25400">
            <a:solidFill>
              <a:srgbClr val="000000"/>
            </a:solidFill>
            <a:miter lim="800000"/>
            <a:headEnd/>
            <a:tailEnd/>
          </a:ln>
        </p:spPr>
        <p:txBody>
          <a:bodyPr wrap="none" anchor="ctr"/>
          <a:lstStyle/>
          <a:p>
            <a:endParaRPr lang="it-IT"/>
          </a:p>
        </p:txBody>
      </p:sp>
      <p:sp>
        <p:nvSpPr>
          <p:cNvPr id="117774" name="Rectangle 11"/>
          <p:cNvSpPr>
            <a:spLocks noChangeArrowheads="1"/>
          </p:cNvSpPr>
          <p:nvPr/>
        </p:nvSpPr>
        <p:spPr bwMode="auto">
          <a:xfrm>
            <a:off x="2743200" y="4949825"/>
            <a:ext cx="431800" cy="431800"/>
          </a:xfrm>
          <a:prstGeom prst="rect">
            <a:avLst/>
          </a:prstGeom>
          <a:solidFill>
            <a:schemeClr val="bg1"/>
          </a:solidFill>
          <a:ln w="25400">
            <a:solidFill>
              <a:srgbClr val="000000"/>
            </a:solidFill>
            <a:miter lim="800000"/>
            <a:headEnd/>
            <a:tailEnd/>
          </a:ln>
        </p:spPr>
        <p:txBody>
          <a:bodyPr wrap="none" anchor="ctr"/>
          <a:lstStyle/>
          <a:p>
            <a:endParaRPr lang="it-IT"/>
          </a:p>
        </p:txBody>
      </p:sp>
      <p:sp>
        <p:nvSpPr>
          <p:cNvPr id="117775" name="Rectangle 12"/>
          <p:cNvSpPr>
            <a:spLocks noChangeArrowheads="1"/>
          </p:cNvSpPr>
          <p:nvPr/>
        </p:nvSpPr>
        <p:spPr bwMode="auto">
          <a:xfrm>
            <a:off x="6477000" y="4949825"/>
            <a:ext cx="431800" cy="431800"/>
          </a:xfrm>
          <a:prstGeom prst="rect">
            <a:avLst/>
          </a:prstGeom>
          <a:solidFill>
            <a:schemeClr val="accent1"/>
          </a:solidFill>
          <a:ln w="25400">
            <a:solidFill>
              <a:srgbClr val="000000"/>
            </a:solidFill>
            <a:miter lim="800000"/>
            <a:headEnd/>
            <a:tailEnd/>
          </a:ln>
        </p:spPr>
        <p:txBody>
          <a:bodyPr wrap="none" anchor="ctr"/>
          <a:lstStyle/>
          <a:p>
            <a:endParaRPr lang="it-IT"/>
          </a:p>
        </p:txBody>
      </p:sp>
      <p:sp>
        <p:nvSpPr>
          <p:cNvPr id="117776" name="Rectangle 13"/>
          <p:cNvSpPr>
            <a:spLocks noChangeArrowheads="1"/>
          </p:cNvSpPr>
          <p:nvPr/>
        </p:nvSpPr>
        <p:spPr bwMode="auto">
          <a:xfrm>
            <a:off x="7162800" y="4949825"/>
            <a:ext cx="431800" cy="431800"/>
          </a:xfrm>
          <a:prstGeom prst="rect">
            <a:avLst/>
          </a:prstGeom>
          <a:solidFill>
            <a:schemeClr val="tx2"/>
          </a:solidFill>
          <a:ln w="25400">
            <a:solidFill>
              <a:srgbClr val="000000"/>
            </a:solidFill>
            <a:miter lim="800000"/>
            <a:headEnd/>
            <a:tailEnd/>
          </a:ln>
        </p:spPr>
        <p:txBody>
          <a:bodyPr wrap="none" anchor="ctr"/>
          <a:lstStyle/>
          <a:p>
            <a:endParaRPr lang="it-IT"/>
          </a:p>
        </p:txBody>
      </p:sp>
      <p:sp>
        <p:nvSpPr>
          <p:cNvPr id="117777" name="Rectangle 14"/>
          <p:cNvSpPr>
            <a:spLocks noChangeArrowheads="1"/>
          </p:cNvSpPr>
          <p:nvPr/>
        </p:nvSpPr>
        <p:spPr bwMode="auto">
          <a:xfrm>
            <a:off x="7848600" y="4949825"/>
            <a:ext cx="431800" cy="431800"/>
          </a:xfrm>
          <a:prstGeom prst="rect">
            <a:avLst/>
          </a:prstGeom>
          <a:solidFill>
            <a:schemeClr val="accent2"/>
          </a:solidFill>
          <a:ln w="25400">
            <a:solidFill>
              <a:srgbClr val="000000"/>
            </a:solidFill>
            <a:miter lim="800000"/>
            <a:headEnd/>
            <a:tailEnd/>
          </a:ln>
        </p:spPr>
        <p:txBody>
          <a:bodyPr wrap="none" anchor="ctr"/>
          <a:lstStyle/>
          <a:p>
            <a:endParaRPr lang="it-IT"/>
          </a:p>
        </p:txBody>
      </p:sp>
    </p:spTree>
  </p:cSld>
  <p:clrMapOvr>
    <a:masterClrMapping/>
  </p:clrMapOvr>
  <p:transition spd="slow"/>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789" name="Line 2"/>
          <p:cNvSpPr>
            <a:spLocks noChangeShapeType="1"/>
          </p:cNvSpPr>
          <p:nvPr/>
        </p:nvSpPr>
        <p:spPr bwMode="auto">
          <a:xfrm>
            <a:off x="3835400" y="5461000"/>
            <a:ext cx="482600" cy="0"/>
          </a:xfrm>
          <a:prstGeom prst="line">
            <a:avLst/>
          </a:prstGeom>
          <a:noFill/>
          <a:ln w="50800">
            <a:solidFill>
              <a:srgbClr val="00FF00"/>
            </a:solidFill>
            <a:round/>
            <a:headEnd/>
            <a:tailEnd/>
          </a:ln>
        </p:spPr>
        <p:txBody>
          <a:bodyPr wrap="none" anchor="ctr"/>
          <a:lstStyle/>
          <a:p>
            <a:endParaRPr lang="it-IT"/>
          </a:p>
        </p:txBody>
      </p:sp>
      <p:sp>
        <p:nvSpPr>
          <p:cNvPr id="118790" name="Line 3"/>
          <p:cNvSpPr>
            <a:spLocks noChangeShapeType="1"/>
          </p:cNvSpPr>
          <p:nvPr/>
        </p:nvSpPr>
        <p:spPr bwMode="auto">
          <a:xfrm>
            <a:off x="4368800" y="5994400"/>
            <a:ext cx="482600" cy="0"/>
          </a:xfrm>
          <a:prstGeom prst="line">
            <a:avLst/>
          </a:prstGeom>
          <a:noFill/>
          <a:ln w="50800">
            <a:solidFill>
              <a:srgbClr val="00FF00"/>
            </a:solidFill>
            <a:round/>
            <a:headEnd/>
            <a:tailEnd/>
          </a:ln>
        </p:spPr>
        <p:txBody>
          <a:bodyPr wrap="none" anchor="ctr"/>
          <a:lstStyle/>
          <a:p>
            <a:endParaRPr lang="it-IT"/>
          </a:p>
        </p:txBody>
      </p:sp>
      <p:sp>
        <p:nvSpPr>
          <p:cNvPr id="118791" name="Line 4"/>
          <p:cNvSpPr>
            <a:spLocks noChangeShapeType="1"/>
          </p:cNvSpPr>
          <p:nvPr/>
        </p:nvSpPr>
        <p:spPr bwMode="auto">
          <a:xfrm>
            <a:off x="4368800" y="3251200"/>
            <a:ext cx="482600" cy="0"/>
          </a:xfrm>
          <a:prstGeom prst="line">
            <a:avLst/>
          </a:prstGeom>
          <a:noFill/>
          <a:ln w="50800">
            <a:solidFill>
              <a:schemeClr val="accent1"/>
            </a:solidFill>
            <a:round/>
            <a:headEnd/>
            <a:tailEnd/>
          </a:ln>
        </p:spPr>
        <p:txBody>
          <a:bodyPr wrap="none" anchor="ctr"/>
          <a:lstStyle/>
          <a:p>
            <a:endParaRPr lang="it-IT"/>
          </a:p>
        </p:txBody>
      </p:sp>
      <p:sp>
        <p:nvSpPr>
          <p:cNvPr id="118792" name="Line 5"/>
          <p:cNvSpPr>
            <a:spLocks noChangeShapeType="1"/>
          </p:cNvSpPr>
          <p:nvPr/>
        </p:nvSpPr>
        <p:spPr bwMode="auto">
          <a:xfrm>
            <a:off x="6324600" y="4343400"/>
            <a:ext cx="0" cy="482600"/>
          </a:xfrm>
          <a:prstGeom prst="line">
            <a:avLst/>
          </a:prstGeom>
          <a:noFill/>
          <a:ln w="50800">
            <a:solidFill>
              <a:schemeClr val="tx2"/>
            </a:solidFill>
            <a:round/>
            <a:headEnd/>
            <a:tailEnd/>
          </a:ln>
        </p:spPr>
        <p:txBody>
          <a:bodyPr wrap="none" anchor="ctr"/>
          <a:lstStyle/>
          <a:p>
            <a:endParaRPr lang="it-IT"/>
          </a:p>
        </p:txBody>
      </p:sp>
      <p:sp>
        <p:nvSpPr>
          <p:cNvPr id="118793" name="Line 6"/>
          <p:cNvSpPr>
            <a:spLocks noChangeShapeType="1"/>
          </p:cNvSpPr>
          <p:nvPr/>
        </p:nvSpPr>
        <p:spPr bwMode="auto">
          <a:xfrm>
            <a:off x="4343400" y="2590800"/>
            <a:ext cx="0" cy="1701800"/>
          </a:xfrm>
          <a:prstGeom prst="line">
            <a:avLst/>
          </a:prstGeom>
          <a:noFill/>
          <a:ln w="50800">
            <a:solidFill>
              <a:schemeClr val="accent1"/>
            </a:solidFill>
            <a:round/>
            <a:headEnd/>
            <a:tailEnd/>
          </a:ln>
        </p:spPr>
        <p:txBody>
          <a:bodyPr wrap="none" anchor="ctr"/>
          <a:lstStyle/>
          <a:p>
            <a:endParaRPr lang="it-IT"/>
          </a:p>
        </p:txBody>
      </p:sp>
      <p:sp>
        <p:nvSpPr>
          <p:cNvPr id="118794" name="Line 7"/>
          <p:cNvSpPr>
            <a:spLocks noChangeShapeType="1"/>
          </p:cNvSpPr>
          <p:nvPr/>
        </p:nvSpPr>
        <p:spPr bwMode="auto">
          <a:xfrm>
            <a:off x="4343400" y="4495800"/>
            <a:ext cx="0" cy="1701800"/>
          </a:xfrm>
          <a:prstGeom prst="line">
            <a:avLst/>
          </a:prstGeom>
          <a:noFill/>
          <a:ln w="50800">
            <a:solidFill>
              <a:srgbClr val="00FF00"/>
            </a:solidFill>
            <a:round/>
            <a:headEnd/>
            <a:tailEnd/>
          </a:ln>
        </p:spPr>
        <p:txBody>
          <a:bodyPr wrap="none" anchor="ctr"/>
          <a:lstStyle/>
          <a:p>
            <a:endParaRPr lang="it-IT"/>
          </a:p>
        </p:txBody>
      </p:sp>
      <p:sp>
        <p:nvSpPr>
          <p:cNvPr id="118795" name="Rectangle 35"/>
          <p:cNvSpPr>
            <a:spLocks noGrp="1" noChangeArrowheads="1"/>
          </p:cNvSpPr>
          <p:nvPr>
            <p:ph type="title"/>
          </p:nvPr>
        </p:nvSpPr>
        <p:spPr/>
        <p:txBody>
          <a:bodyPr/>
          <a:lstStyle/>
          <a:p>
            <a:pPr eaLnBrk="1" hangingPunct="1"/>
            <a:r>
              <a:rPr lang="en-US" smtClean="0"/>
              <a:t>Router</a:t>
            </a:r>
          </a:p>
        </p:txBody>
      </p:sp>
      <p:sp>
        <p:nvSpPr>
          <p:cNvPr id="118796" name="Rectangle 9"/>
          <p:cNvSpPr>
            <a:spLocks noGrp="1" noChangeArrowheads="1"/>
          </p:cNvSpPr>
          <p:nvPr>
            <p:ph type="body" idx="4294967295"/>
          </p:nvPr>
        </p:nvSpPr>
        <p:spPr>
          <a:xfrm>
            <a:off x="414338" y="1333500"/>
            <a:ext cx="8686800" cy="4724400"/>
          </a:xfrm>
        </p:spPr>
        <p:txBody>
          <a:bodyPr lIns="90488" tIns="44450" rIns="90488" bIns="44450"/>
          <a:lstStyle/>
          <a:p>
            <a:pPr eaLnBrk="1" hangingPunct="1"/>
            <a:r>
              <a:rPr lang="en-US" smtClean="0"/>
              <a:t>Copiano pacchetti da una rete ad un’altra.</a:t>
            </a:r>
          </a:p>
          <a:p>
            <a:pPr eaLnBrk="1" hangingPunct="1"/>
            <a:r>
              <a:rPr lang="en-US" smtClean="0"/>
              <a:t>Prendono decisioni su quale strada un pacchetto deve  prendere (ispezionando i network headers).</a:t>
            </a:r>
          </a:p>
        </p:txBody>
      </p:sp>
      <p:sp>
        <p:nvSpPr>
          <p:cNvPr id="416778" name="Rectangle 10"/>
          <p:cNvSpPr>
            <a:spLocks noChangeArrowheads="1"/>
          </p:cNvSpPr>
          <p:nvPr/>
        </p:nvSpPr>
        <p:spPr bwMode="auto">
          <a:xfrm>
            <a:off x="3517900" y="3797300"/>
            <a:ext cx="1651000" cy="1041400"/>
          </a:xfrm>
          <a:prstGeom prst="rect">
            <a:avLst/>
          </a:prstGeom>
          <a:solidFill>
            <a:srgbClr val="FFFF00"/>
          </a:solidFill>
          <a:ln w="25400">
            <a:solidFill>
              <a:srgbClr val="000000"/>
            </a:solidFill>
            <a:miter lim="800000"/>
            <a:headEnd/>
            <a:tailEnd/>
          </a:ln>
          <a:effectLst>
            <a:outerShdw dist="107763" dir="2700000" algn="ctr" rotWithShape="0">
              <a:schemeClr val="bg2"/>
            </a:outerShdw>
          </a:effectLst>
        </p:spPr>
        <p:txBody>
          <a:bodyPr wrap="none" lIns="90488" tIns="44450" rIns="90488" bIns="44450" anchor="ctr"/>
          <a:lstStyle/>
          <a:p>
            <a:pPr algn="ctr" eaLnBrk="0" hangingPunct="0">
              <a:defRPr/>
            </a:pPr>
            <a:r>
              <a:rPr lang="en-US" sz="2400">
                <a:solidFill>
                  <a:srgbClr val="000000"/>
                </a:solidFill>
                <a:latin typeface="Helvetica" pitchFamily="34" charset="0"/>
                <a:cs typeface="+mn-cs"/>
              </a:rPr>
              <a:t>ROUTER</a:t>
            </a:r>
            <a:endParaRPr lang="en-US" sz="2400" b="0">
              <a:solidFill>
                <a:srgbClr val="000000"/>
              </a:solidFill>
              <a:latin typeface="Helvetica" pitchFamily="34" charset="0"/>
              <a:cs typeface="+mn-cs"/>
            </a:endParaRPr>
          </a:p>
        </p:txBody>
      </p:sp>
      <p:sp>
        <p:nvSpPr>
          <p:cNvPr id="118798" name="Line 11"/>
          <p:cNvSpPr>
            <a:spLocks noChangeShapeType="1"/>
          </p:cNvSpPr>
          <p:nvPr/>
        </p:nvSpPr>
        <p:spPr bwMode="auto">
          <a:xfrm>
            <a:off x="5207000" y="4318000"/>
            <a:ext cx="2921000" cy="0"/>
          </a:xfrm>
          <a:prstGeom prst="line">
            <a:avLst/>
          </a:prstGeom>
          <a:noFill/>
          <a:ln w="50800">
            <a:solidFill>
              <a:schemeClr val="tx2"/>
            </a:solidFill>
            <a:round/>
            <a:headEnd/>
            <a:tailEnd/>
          </a:ln>
        </p:spPr>
        <p:txBody>
          <a:bodyPr wrap="none" anchor="ctr"/>
          <a:lstStyle/>
          <a:p>
            <a:endParaRPr lang="it-IT"/>
          </a:p>
        </p:txBody>
      </p:sp>
      <p:sp>
        <p:nvSpPr>
          <p:cNvPr id="118799" name="Line 12"/>
          <p:cNvSpPr>
            <a:spLocks noChangeShapeType="1"/>
          </p:cNvSpPr>
          <p:nvPr/>
        </p:nvSpPr>
        <p:spPr bwMode="auto">
          <a:xfrm>
            <a:off x="558800" y="4318000"/>
            <a:ext cx="2921000" cy="0"/>
          </a:xfrm>
          <a:prstGeom prst="line">
            <a:avLst/>
          </a:prstGeom>
          <a:noFill/>
          <a:ln w="50800">
            <a:solidFill>
              <a:schemeClr val="accent2"/>
            </a:solidFill>
            <a:round/>
            <a:headEnd/>
            <a:tailEnd/>
          </a:ln>
        </p:spPr>
        <p:txBody>
          <a:bodyPr wrap="none" anchor="ctr"/>
          <a:lstStyle/>
          <a:p>
            <a:endParaRPr lang="it-IT"/>
          </a:p>
        </p:txBody>
      </p:sp>
      <p:sp>
        <p:nvSpPr>
          <p:cNvPr id="416781" name="Rectangle 13"/>
          <p:cNvSpPr>
            <a:spLocks noChangeArrowheads="1"/>
          </p:cNvSpPr>
          <p:nvPr/>
        </p:nvSpPr>
        <p:spPr bwMode="auto">
          <a:xfrm>
            <a:off x="6032500" y="4787900"/>
            <a:ext cx="584200" cy="431800"/>
          </a:xfrm>
          <a:prstGeom prst="rect">
            <a:avLst/>
          </a:prstGeom>
          <a:solidFill>
            <a:schemeClr val="tx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118801" name="Line 14"/>
          <p:cNvSpPr>
            <a:spLocks noChangeShapeType="1"/>
          </p:cNvSpPr>
          <p:nvPr/>
        </p:nvSpPr>
        <p:spPr bwMode="auto">
          <a:xfrm>
            <a:off x="7467600" y="4343400"/>
            <a:ext cx="0" cy="482600"/>
          </a:xfrm>
          <a:prstGeom prst="line">
            <a:avLst/>
          </a:prstGeom>
          <a:noFill/>
          <a:ln w="50800">
            <a:solidFill>
              <a:schemeClr val="tx2"/>
            </a:solidFill>
            <a:round/>
            <a:headEnd/>
            <a:tailEnd/>
          </a:ln>
        </p:spPr>
        <p:txBody>
          <a:bodyPr wrap="none" anchor="ctr"/>
          <a:lstStyle/>
          <a:p>
            <a:endParaRPr lang="it-IT"/>
          </a:p>
        </p:txBody>
      </p:sp>
      <p:sp>
        <p:nvSpPr>
          <p:cNvPr id="416783" name="Rectangle 15"/>
          <p:cNvSpPr>
            <a:spLocks noChangeArrowheads="1"/>
          </p:cNvSpPr>
          <p:nvPr/>
        </p:nvSpPr>
        <p:spPr bwMode="auto">
          <a:xfrm>
            <a:off x="7175500" y="4787900"/>
            <a:ext cx="584200" cy="431800"/>
          </a:xfrm>
          <a:prstGeom prst="rect">
            <a:avLst/>
          </a:prstGeom>
          <a:solidFill>
            <a:schemeClr val="tx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grpSp>
        <p:nvGrpSpPr>
          <p:cNvPr id="118803" name="Group 16"/>
          <p:cNvGrpSpPr>
            <a:grpSpLocks/>
          </p:cNvGrpSpPr>
          <p:nvPr/>
        </p:nvGrpSpPr>
        <p:grpSpPr bwMode="auto">
          <a:xfrm>
            <a:off x="6565900" y="3416300"/>
            <a:ext cx="584200" cy="876300"/>
            <a:chOff x="4136" y="2312"/>
            <a:chExt cx="368" cy="552"/>
          </a:xfrm>
        </p:grpSpPr>
        <p:sp>
          <p:nvSpPr>
            <p:cNvPr id="118820" name="Line 17"/>
            <p:cNvSpPr>
              <a:spLocks noChangeShapeType="1"/>
            </p:cNvSpPr>
            <p:nvPr/>
          </p:nvSpPr>
          <p:spPr bwMode="auto">
            <a:xfrm>
              <a:off x="4320" y="2560"/>
              <a:ext cx="0" cy="304"/>
            </a:xfrm>
            <a:prstGeom prst="line">
              <a:avLst/>
            </a:prstGeom>
            <a:noFill/>
            <a:ln w="50800">
              <a:solidFill>
                <a:schemeClr val="tx2"/>
              </a:solidFill>
              <a:round/>
              <a:headEnd/>
              <a:tailEnd/>
            </a:ln>
          </p:spPr>
          <p:txBody>
            <a:bodyPr wrap="none" anchor="ctr"/>
            <a:lstStyle/>
            <a:p>
              <a:endParaRPr lang="it-IT"/>
            </a:p>
          </p:txBody>
        </p:sp>
        <p:sp>
          <p:nvSpPr>
            <p:cNvPr id="416786" name="Rectangle 18"/>
            <p:cNvSpPr>
              <a:spLocks noChangeArrowheads="1"/>
            </p:cNvSpPr>
            <p:nvPr/>
          </p:nvSpPr>
          <p:spPr bwMode="auto">
            <a:xfrm>
              <a:off x="4136" y="2312"/>
              <a:ext cx="368" cy="272"/>
            </a:xfrm>
            <a:prstGeom prst="rect">
              <a:avLst/>
            </a:prstGeom>
            <a:solidFill>
              <a:schemeClr val="tx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grpSp>
      <p:grpSp>
        <p:nvGrpSpPr>
          <p:cNvPr id="118804" name="Group 19"/>
          <p:cNvGrpSpPr>
            <a:grpSpLocks/>
          </p:cNvGrpSpPr>
          <p:nvPr/>
        </p:nvGrpSpPr>
        <p:grpSpPr bwMode="auto">
          <a:xfrm>
            <a:off x="7708900" y="3416300"/>
            <a:ext cx="584200" cy="876300"/>
            <a:chOff x="4856" y="2312"/>
            <a:chExt cx="368" cy="552"/>
          </a:xfrm>
        </p:grpSpPr>
        <p:sp>
          <p:nvSpPr>
            <p:cNvPr id="118818" name="Line 20"/>
            <p:cNvSpPr>
              <a:spLocks noChangeShapeType="1"/>
            </p:cNvSpPr>
            <p:nvPr/>
          </p:nvSpPr>
          <p:spPr bwMode="auto">
            <a:xfrm>
              <a:off x="5040" y="2560"/>
              <a:ext cx="0" cy="304"/>
            </a:xfrm>
            <a:prstGeom prst="line">
              <a:avLst/>
            </a:prstGeom>
            <a:noFill/>
            <a:ln w="50800">
              <a:solidFill>
                <a:schemeClr val="tx2"/>
              </a:solidFill>
              <a:round/>
              <a:headEnd/>
              <a:tailEnd/>
            </a:ln>
          </p:spPr>
          <p:txBody>
            <a:bodyPr wrap="none" anchor="ctr"/>
            <a:lstStyle/>
            <a:p>
              <a:endParaRPr lang="it-IT"/>
            </a:p>
          </p:txBody>
        </p:sp>
        <p:sp>
          <p:nvSpPr>
            <p:cNvPr id="416789" name="Rectangle 21"/>
            <p:cNvSpPr>
              <a:spLocks noChangeArrowheads="1"/>
            </p:cNvSpPr>
            <p:nvPr/>
          </p:nvSpPr>
          <p:spPr bwMode="auto">
            <a:xfrm>
              <a:off x="4856" y="2312"/>
              <a:ext cx="368" cy="272"/>
            </a:xfrm>
            <a:prstGeom prst="rect">
              <a:avLst/>
            </a:prstGeom>
            <a:solidFill>
              <a:schemeClr val="tx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grpSp>
      <p:sp>
        <p:nvSpPr>
          <p:cNvPr id="118805" name="Line 22"/>
          <p:cNvSpPr>
            <a:spLocks noChangeShapeType="1"/>
          </p:cNvSpPr>
          <p:nvPr/>
        </p:nvSpPr>
        <p:spPr bwMode="auto">
          <a:xfrm>
            <a:off x="990600" y="4343400"/>
            <a:ext cx="0" cy="482600"/>
          </a:xfrm>
          <a:prstGeom prst="line">
            <a:avLst/>
          </a:prstGeom>
          <a:noFill/>
          <a:ln w="50800">
            <a:solidFill>
              <a:schemeClr val="accent2"/>
            </a:solidFill>
            <a:round/>
            <a:headEnd/>
            <a:tailEnd/>
          </a:ln>
        </p:spPr>
        <p:txBody>
          <a:bodyPr wrap="none" anchor="ctr"/>
          <a:lstStyle/>
          <a:p>
            <a:endParaRPr lang="it-IT"/>
          </a:p>
        </p:txBody>
      </p:sp>
      <p:sp>
        <p:nvSpPr>
          <p:cNvPr id="416791" name="Rectangle 23"/>
          <p:cNvSpPr>
            <a:spLocks noChangeArrowheads="1"/>
          </p:cNvSpPr>
          <p:nvPr/>
        </p:nvSpPr>
        <p:spPr bwMode="auto">
          <a:xfrm>
            <a:off x="698500" y="4787900"/>
            <a:ext cx="5842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118807" name="Line 24"/>
          <p:cNvSpPr>
            <a:spLocks noChangeShapeType="1"/>
          </p:cNvSpPr>
          <p:nvPr/>
        </p:nvSpPr>
        <p:spPr bwMode="auto">
          <a:xfrm>
            <a:off x="2133600" y="4343400"/>
            <a:ext cx="0" cy="482600"/>
          </a:xfrm>
          <a:prstGeom prst="line">
            <a:avLst/>
          </a:prstGeom>
          <a:noFill/>
          <a:ln w="50800">
            <a:solidFill>
              <a:schemeClr val="accent2"/>
            </a:solidFill>
            <a:round/>
            <a:headEnd/>
            <a:tailEnd/>
          </a:ln>
        </p:spPr>
        <p:txBody>
          <a:bodyPr wrap="none" anchor="ctr"/>
          <a:lstStyle/>
          <a:p>
            <a:endParaRPr lang="it-IT"/>
          </a:p>
        </p:txBody>
      </p:sp>
      <p:sp>
        <p:nvSpPr>
          <p:cNvPr id="416793" name="Rectangle 25"/>
          <p:cNvSpPr>
            <a:spLocks noChangeArrowheads="1"/>
          </p:cNvSpPr>
          <p:nvPr/>
        </p:nvSpPr>
        <p:spPr bwMode="auto">
          <a:xfrm>
            <a:off x="1841500" y="4787900"/>
            <a:ext cx="5842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118809" name="Line 26"/>
          <p:cNvSpPr>
            <a:spLocks noChangeShapeType="1"/>
          </p:cNvSpPr>
          <p:nvPr/>
        </p:nvSpPr>
        <p:spPr bwMode="auto">
          <a:xfrm>
            <a:off x="1524000" y="3810000"/>
            <a:ext cx="0" cy="482600"/>
          </a:xfrm>
          <a:prstGeom prst="line">
            <a:avLst/>
          </a:prstGeom>
          <a:noFill/>
          <a:ln w="50800">
            <a:solidFill>
              <a:schemeClr val="accent2"/>
            </a:solidFill>
            <a:round/>
            <a:headEnd/>
            <a:tailEnd/>
          </a:ln>
        </p:spPr>
        <p:txBody>
          <a:bodyPr wrap="none" anchor="ctr"/>
          <a:lstStyle/>
          <a:p>
            <a:endParaRPr lang="it-IT"/>
          </a:p>
        </p:txBody>
      </p:sp>
      <p:sp>
        <p:nvSpPr>
          <p:cNvPr id="416795" name="Rectangle 27"/>
          <p:cNvSpPr>
            <a:spLocks noChangeArrowheads="1"/>
          </p:cNvSpPr>
          <p:nvPr/>
        </p:nvSpPr>
        <p:spPr bwMode="auto">
          <a:xfrm>
            <a:off x="1231900" y="3416300"/>
            <a:ext cx="5842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118811" name="Line 28"/>
          <p:cNvSpPr>
            <a:spLocks noChangeShapeType="1"/>
          </p:cNvSpPr>
          <p:nvPr/>
        </p:nvSpPr>
        <p:spPr bwMode="auto">
          <a:xfrm>
            <a:off x="2667000" y="3810000"/>
            <a:ext cx="0" cy="482600"/>
          </a:xfrm>
          <a:prstGeom prst="line">
            <a:avLst/>
          </a:prstGeom>
          <a:noFill/>
          <a:ln w="50800">
            <a:solidFill>
              <a:schemeClr val="accent2"/>
            </a:solidFill>
            <a:round/>
            <a:headEnd/>
            <a:tailEnd/>
          </a:ln>
        </p:spPr>
        <p:txBody>
          <a:bodyPr wrap="none" anchor="ctr"/>
          <a:lstStyle/>
          <a:p>
            <a:endParaRPr lang="it-IT"/>
          </a:p>
        </p:txBody>
      </p:sp>
      <p:sp>
        <p:nvSpPr>
          <p:cNvPr id="416797" name="Rectangle 29"/>
          <p:cNvSpPr>
            <a:spLocks noChangeArrowheads="1"/>
          </p:cNvSpPr>
          <p:nvPr/>
        </p:nvSpPr>
        <p:spPr bwMode="auto">
          <a:xfrm>
            <a:off x="2374900" y="3416300"/>
            <a:ext cx="584200" cy="431800"/>
          </a:xfrm>
          <a:prstGeom prst="rect">
            <a:avLst/>
          </a:prstGeom>
          <a:solidFill>
            <a:schemeClr val="accent2"/>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416798" name="Rectangle 30"/>
          <p:cNvSpPr>
            <a:spLocks noChangeArrowheads="1"/>
          </p:cNvSpPr>
          <p:nvPr/>
        </p:nvSpPr>
        <p:spPr bwMode="auto">
          <a:xfrm>
            <a:off x="4813300" y="3035300"/>
            <a:ext cx="584200" cy="431800"/>
          </a:xfrm>
          <a:prstGeom prst="rect">
            <a:avLst/>
          </a:prstGeom>
          <a:solidFill>
            <a:schemeClr val="accent1"/>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118814" name="Line 31"/>
          <p:cNvSpPr>
            <a:spLocks noChangeShapeType="1"/>
          </p:cNvSpPr>
          <p:nvPr/>
        </p:nvSpPr>
        <p:spPr bwMode="auto">
          <a:xfrm>
            <a:off x="3835400" y="3403600"/>
            <a:ext cx="482600" cy="0"/>
          </a:xfrm>
          <a:prstGeom prst="line">
            <a:avLst/>
          </a:prstGeom>
          <a:noFill/>
          <a:ln w="50800">
            <a:solidFill>
              <a:schemeClr val="accent1"/>
            </a:solidFill>
            <a:round/>
            <a:headEnd/>
            <a:tailEnd/>
          </a:ln>
        </p:spPr>
        <p:txBody>
          <a:bodyPr wrap="none" anchor="ctr"/>
          <a:lstStyle/>
          <a:p>
            <a:endParaRPr lang="it-IT"/>
          </a:p>
        </p:txBody>
      </p:sp>
      <p:sp>
        <p:nvSpPr>
          <p:cNvPr id="416800" name="Rectangle 32"/>
          <p:cNvSpPr>
            <a:spLocks noChangeArrowheads="1"/>
          </p:cNvSpPr>
          <p:nvPr/>
        </p:nvSpPr>
        <p:spPr bwMode="auto">
          <a:xfrm>
            <a:off x="3289300" y="3187700"/>
            <a:ext cx="584200" cy="431800"/>
          </a:xfrm>
          <a:prstGeom prst="rect">
            <a:avLst/>
          </a:prstGeom>
          <a:solidFill>
            <a:schemeClr val="accent1"/>
          </a:solidFill>
          <a:ln w="25400">
            <a:solidFill>
              <a:srgbClr val="000000"/>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416801" name="Rectangle 33"/>
          <p:cNvSpPr>
            <a:spLocks noChangeArrowheads="1"/>
          </p:cNvSpPr>
          <p:nvPr/>
        </p:nvSpPr>
        <p:spPr bwMode="auto">
          <a:xfrm>
            <a:off x="4737100" y="5778500"/>
            <a:ext cx="584200" cy="431800"/>
          </a:xfrm>
          <a:prstGeom prst="rect">
            <a:avLst/>
          </a:prstGeom>
          <a:solidFill>
            <a:srgbClr val="00FF00"/>
          </a:solidFill>
          <a:ln w="25400">
            <a:solidFill>
              <a:schemeClr val="bg2"/>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
        <p:nvSpPr>
          <p:cNvPr id="416802" name="Rectangle 34"/>
          <p:cNvSpPr>
            <a:spLocks noChangeArrowheads="1"/>
          </p:cNvSpPr>
          <p:nvPr/>
        </p:nvSpPr>
        <p:spPr bwMode="auto">
          <a:xfrm>
            <a:off x="3289300" y="5245100"/>
            <a:ext cx="584200" cy="431800"/>
          </a:xfrm>
          <a:prstGeom prst="rect">
            <a:avLst/>
          </a:prstGeom>
          <a:solidFill>
            <a:srgbClr val="00FF00"/>
          </a:solidFill>
          <a:ln w="25400">
            <a:solidFill>
              <a:schemeClr val="bg2"/>
            </a:solidFill>
            <a:miter lim="800000"/>
            <a:headEnd/>
            <a:tailEnd/>
          </a:ln>
          <a:effectLst>
            <a:outerShdw dist="107763" dir="2700000" algn="ctr" rotWithShape="0">
              <a:srgbClr val="000000"/>
            </a:outerShdw>
          </a:effectLst>
        </p:spPr>
        <p:txBody>
          <a:bodyPr wrap="none" anchor="ctr"/>
          <a:lstStyle/>
          <a:p>
            <a:pPr>
              <a:defRPr/>
            </a:pPr>
            <a:endParaRPr lang="it-IT">
              <a:latin typeface="Albertus Medium" pitchFamily="34" charset="0"/>
              <a:cs typeface="+mn-cs"/>
            </a:endParaRPr>
          </a:p>
        </p:txBody>
      </p:sp>
    </p:spTree>
  </p:cSld>
  <p:clrMapOvr>
    <a:masterClrMapping/>
  </p:clrMapOvr>
  <p:transition spd="slow"/>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813" name="Rectangle 10"/>
          <p:cNvSpPr>
            <a:spLocks noGrp="1" noChangeArrowheads="1"/>
          </p:cNvSpPr>
          <p:nvPr>
            <p:ph type="title" idx="4294967295"/>
          </p:nvPr>
        </p:nvSpPr>
        <p:spPr/>
        <p:txBody>
          <a:bodyPr/>
          <a:lstStyle/>
          <a:p>
            <a:r>
              <a:rPr lang="en-US" smtClean="0"/>
              <a:t>Gateway</a:t>
            </a:r>
          </a:p>
        </p:txBody>
      </p:sp>
      <p:sp>
        <p:nvSpPr>
          <p:cNvPr id="119814" name="Rectangle 11"/>
          <p:cNvSpPr>
            <a:spLocks noGrp="1" noChangeArrowheads="1"/>
          </p:cNvSpPr>
          <p:nvPr>
            <p:ph type="body" idx="4294967295"/>
          </p:nvPr>
        </p:nvSpPr>
        <p:spPr/>
        <p:txBody>
          <a:bodyPr/>
          <a:lstStyle/>
          <a:p>
            <a:r>
              <a:rPr lang="en-US" smtClean="0"/>
              <a:t>Opera come un router</a:t>
            </a:r>
          </a:p>
          <a:p>
            <a:r>
              <a:rPr lang="en-US" smtClean="0"/>
              <a:t>Data conversions tra network layer.</a:t>
            </a:r>
          </a:p>
          <a:p>
            <a:r>
              <a:rPr lang="en-US" smtClean="0"/>
              <a:t>Conversioni:</a:t>
            </a:r>
          </a:p>
          <a:p>
            <a:pPr lvl="1"/>
            <a:endParaRPr lang="en-US" smtClean="0"/>
          </a:p>
          <a:p>
            <a:pPr lvl="1"/>
            <a:r>
              <a:rPr lang="en-US" smtClean="0"/>
              <a:t>encapsulation - use an intermediate network</a:t>
            </a:r>
          </a:p>
          <a:p>
            <a:pPr lvl="1"/>
            <a:r>
              <a:rPr lang="en-US" smtClean="0"/>
              <a:t>translation - connect different application protocols</a:t>
            </a:r>
          </a:p>
          <a:p>
            <a:pPr lvl="1"/>
            <a:r>
              <a:rPr lang="en-US" smtClean="0"/>
              <a:t>encrpyption - could be done by a gateway</a:t>
            </a:r>
          </a:p>
        </p:txBody>
      </p:sp>
    </p:spTree>
  </p:cSld>
  <p:clrMapOvr>
    <a:masterClrMapping/>
  </p:clrMapOvr>
  <p:transition spd="slow"/>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0837" name="Rectangle 2"/>
          <p:cNvSpPr>
            <a:spLocks noGrp="1" noChangeArrowheads="1"/>
          </p:cNvSpPr>
          <p:nvPr>
            <p:ph type="title"/>
          </p:nvPr>
        </p:nvSpPr>
        <p:spPr/>
        <p:txBody>
          <a:bodyPr lIns="90488" tIns="44450" rIns="90488" bIns="44450"/>
          <a:lstStyle/>
          <a:p>
            <a:pPr eaLnBrk="1" hangingPunct="1"/>
            <a:r>
              <a:rPr lang="en-US" smtClean="0"/>
              <a:t>Esempio di Encapsulation</a:t>
            </a:r>
          </a:p>
        </p:txBody>
      </p:sp>
      <p:sp>
        <p:nvSpPr>
          <p:cNvPr id="120838" name="Line 3"/>
          <p:cNvSpPr>
            <a:spLocks noChangeShapeType="1"/>
          </p:cNvSpPr>
          <p:nvPr/>
        </p:nvSpPr>
        <p:spPr bwMode="auto">
          <a:xfrm>
            <a:off x="674688" y="1262063"/>
            <a:ext cx="1473200" cy="1473200"/>
          </a:xfrm>
          <a:prstGeom prst="line">
            <a:avLst/>
          </a:prstGeom>
          <a:noFill/>
          <a:ln w="50800">
            <a:solidFill>
              <a:srgbClr val="00FF00"/>
            </a:solidFill>
            <a:round/>
            <a:headEnd/>
            <a:tailEnd type="triangle" w="med" len="med"/>
          </a:ln>
        </p:spPr>
        <p:txBody>
          <a:bodyPr wrap="none" anchor="ctr"/>
          <a:lstStyle/>
          <a:p>
            <a:endParaRPr lang="it-IT"/>
          </a:p>
        </p:txBody>
      </p:sp>
      <p:sp>
        <p:nvSpPr>
          <p:cNvPr id="120839" name="Rectangle 4"/>
          <p:cNvSpPr>
            <a:spLocks noChangeArrowheads="1"/>
          </p:cNvSpPr>
          <p:nvPr/>
        </p:nvSpPr>
        <p:spPr bwMode="auto">
          <a:xfrm>
            <a:off x="1639888" y="2773363"/>
            <a:ext cx="1435100" cy="584200"/>
          </a:xfrm>
          <a:prstGeom prst="rect">
            <a:avLst/>
          </a:prstGeom>
          <a:solidFill>
            <a:srgbClr val="FFFF00"/>
          </a:solidFill>
          <a:ln w="38100">
            <a:solidFill>
              <a:srgbClr val="000000"/>
            </a:solidFill>
            <a:miter lim="800000"/>
            <a:headEnd/>
            <a:tailEnd/>
          </a:ln>
        </p:spPr>
        <p:txBody>
          <a:bodyPr wrap="none" lIns="90488" tIns="44450" rIns="90488" bIns="44450" anchor="ctr"/>
          <a:lstStyle/>
          <a:p>
            <a:pPr algn="ctr" eaLnBrk="0" hangingPunct="0"/>
            <a:r>
              <a:rPr lang="en-US" sz="2400">
                <a:solidFill>
                  <a:srgbClr val="000000"/>
                </a:solidFill>
                <a:latin typeface="Helvetica" pitchFamily="34" charset="0"/>
              </a:rPr>
              <a:t>Gateway</a:t>
            </a:r>
            <a:endParaRPr lang="en-US" sz="2400" b="0">
              <a:solidFill>
                <a:srgbClr val="000000"/>
              </a:solidFill>
              <a:latin typeface="Helvetica" pitchFamily="34" charset="0"/>
            </a:endParaRPr>
          </a:p>
        </p:txBody>
      </p:sp>
      <p:sp>
        <p:nvSpPr>
          <p:cNvPr id="120840" name="Rectangle 5"/>
          <p:cNvSpPr>
            <a:spLocks noChangeArrowheads="1"/>
          </p:cNvSpPr>
          <p:nvPr/>
        </p:nvSpPr>
        <p:spPr bwMode="auto">
          <a:xfrm>
            <a:off x="5843588" y="2773363"/>
            <a:ext cx="1435100" cy="584200"/>
          </a:xfrm>
          <a:prstGeom prst="rect">
            <a:avLst/>
          </a:prstGeom>
          <a:solidFill>
            <a:srgbClr val="FFFF00"/>
          </a:solidFill>
          <a:ln w="38100">
            <a:solidFill>
              <a:srgbClr val="000000"/>
            </a:solidFill>
            <a:miter lim="800000"/>
            <a:headEnd/>
            <a:tailEnd/>
          </a:ln>
        </p:spPr>
        <p:txBody>
          <a:bodyPr wrap="none" lIns="90488" tIns="44450" rIns="90488" bIns="44450" anchor="ctr"/>
          <a:lstStyle/>
          <a:p>
            <a:pPr algn="ctr" eaLnBrk="0" hangingPunct="0"/>
            <a:r>
              <a:rPr lang="en-US" sz="2400">
                <a:solidFill>
                  <a:srgbClr val="000000"/>
                </a:solidFill>
                <a:latin typeface="Helvetica" pitchFamily="34" charset="0"/>
              </a:rPr>
              <a:t>Gateway</a:t>
            </a:r>
            <a:endParaRPr lang="en-US" sz="2400" b="0">
              <a:solidFill>
                <a:srgbClr val="000000"/>
              </a:solidFill>
              <a:latin typeface="Helvetica" pitchFamily="34" charset="0"/>
            </a:endParaRPr>
          </a:p>
        </p:txBody>
      </p:sp>
      <p:sp>
        <p:nvSpPr>
          <p:cNvPr id="120841" name="Line 6"/>
          <p:cNvSpPr>
            <a:spLocks noChangeShapeType="1"/>
          </p:cNvSpPr>
          <p:nvPr/>
        </p:nvSpPr>
        <p:spPr bwMode="auto">
          <a:xfrm>
            <a:off x="6770688" y="3395663"/>
            <a:ext cx="1473200" cy="1473200"/>
          </a:xfrm>
          <a:prstGeom prst="line">
            <a:avLst/>
          </a:prstGeom>
          <a:noFill/>
          <a:ln w="50800">
            <a:solidFill>
              <a:srgbClr val="00FF00"/>
            </a:solidFill>
            <a:round/>
            <a:headEnd/>
            <a:tailEnd type="triangle" w="med" len="med"/>
          </a:ln>
        </p:spPr>
        <p:txBody>
          <a:bodyPr wrap="none" anchor="ctr"/>
          <a:lstStyle/>
          <a:p>
            <a:endParaRPr lang="it-IT"/>
          </a:p>
        </p:txBody>
      </p:sp>
      <p:sp>
        <p:nvSpPr>
          <p:cNvPr id="120842" name="Line 7"/>
          <p:cNvSpPr>
            <a:spLocks noChangeShapeType="1"/>
          </p:cNvSpPr>
          <p:nvPr/>
        </p:nvSpPr>
        <p:spPr bwMode="auto">
          <a:xfrm>
            <a:off x="3113088" y="3065463"/>
            <a:ext cx="2692400" cy="0"/>
          </a:xfrm>
          <a:prstGeom prst="line">
            <a:avLst/>
          </a:prstGeom>
          <a:noFill/>
          <a:ln w="50800">
            <a:solidFill>
              <a:schemeClr val="tx2"/>
            </a:solidFill>
            <a:round/>
            <a:headEnd/>
            <a:tailEnd type="triangle" w="med" len="med"/>
          </a:ln>
        </p:spPr>
        <p:txBody>
          <a:bodyPr wrap="none" anchor="ctr"/>
          <a:lstStyle/>
          <a:p>
            <a:endParaRPr lang="it-IT"/>
          </a:p>
        </p:txBody>
      </p:sp>
      <p:sp>
        <p:nvSpPr>
          <p:cNvPr id="120843" name="Rectangle 8"/>
          <p:cNvSpPr>
            <a:spLocks noChangeArrowheads="1"/>
          </p:cNvSpPr>
          <p:nvPr/>
        </p:nvSpPr>
        <p:spPr bwMode="auto">
          <a:xfrm>
            <a:off x="1195388" y="1858963"/>
            <a:ext cx="355600" cy="279400"/>
          </a:xfrm>
          <a:prstGeom prst="rect">
            <a:avLst/>
          </a:prstGeom>
          <a:solidFill>
            <a:srgbClr val="00FF00"/>
          </a:solidFill>
          <a:ln w="28575">
            <a:solidFill>
              <a:schemeClr val="bg2"/>
            </a:solidFill>
            <a:miter lim="800000"/>
            <a:headEnd/>
            <a:tailEnd/>
          </a:ln>
        </p:spPr>
        <p:txBody>
          <a:bodyPr wrap="none" anchor="ctr"/>
          <a:lstStyle/>
          <a:p>
            <a:endParaRPr lang="it-IT"/>
          </a:p>
        </p:txBody>
      </p:sp>
      <p:sp>
        <p:nvSpPr>
          <p:cNvPr id="120844" name="Rectangle 9"/>
          <p:cNvSpPr>
            <a:spLocks noChangeArrowheads="1"/>
          </p:cNvSpPr>
          <p:nvPr/>
        </p:nvSpPr>
        <p:spPr bwMode="auto">
          <a:xfrm>
            <a:off x="7138988" y="3840163"/>
            <a:ext cx="355600" cy="279400"/>
          </a:xfrm>
          <a:prstGeom prst="rect">
            <a:avLst/>
          </a:prstGeom>
          <a:solidFill>
            <a:srgbClr val="00FF00"/>
          </a:solidFill>
          <a:ln w="28575">
            <a:solidFill>
              <a:schemeClr val="bg2"/>
            </a:solidFill>
            <a:miter lim="800000"/>
            <a:headEnd/>
            <a:tailEnd/>
          </a:ln>
        </p:spPr>
        <p:txBody>
          <a:bodyPr wrap="none" anchor="ctr"/>
          <a:lstStyle/>
          <a:p>
            <a:endParaRPr lang="it-IT"/>
          </a:p>
        </p:txBody>
      </p:sp>
      <p:sp>
        <p:nvSpPr>
          <p:cNvPr id="120845" name="Rectangle 10"/>
          <p:cNvSpPr>
            <a:spLocks noChangeArrowheads="1"/>
          </p:cNvSpPr>
          <p:nvPr/>
        </p:nvSpPr>
        <p:spPr bwMode="auto">
          <a:xfrm>
            <a:off x="4014788" y="2849563"/>
            <a:ext cx="660400" cy="431800"/>
          </a:xfrm>
          <a:prstGeom prst="rect">
            <a:avLst/>
          </a:prstGeom>
          <a:solidFill>
            <a:schemeClr val="tx2"/>
          </a:solidFill>
          <a:ln w="25400">
            <a:solidFill>
              <a:srgbClr val="000000"/>
            </a:solidFill>
            <a:miter lim="800000"/>
            <a:headEnd/>
            <a:tailEnd/>
          </a:ln>
        </p:spPr>
        <p:txBody>
          <a:bodyPr wrap="none" anchor="ctr"/>
          <a:lstStyle/>
          <a:p>
            <a:endParaRPr lang="it-IT"/>
          </a:p>
        </p:txBody>
      </p:sp>
      <p:sp>
        <p:nvSpPr>
          <p:cNvPr id="120846" name="Rectangle 11"/>
          <p:cNvSpPr>
            <a:spLocks noChangeArrowheads="1"/>
          </p:cNvSpPr>
          <p:nvPr/>
        </p:nvSpPr>
        <p:spPr bwMode="auto">
          <a:xfrm>
            <a:off x="4167188" y="2925763"/>
            <a:ext cx="355600" cy="279400"/>
          </a:xfrm>
          <a:prstGeom prst="rect">
            <a:avLst/>
          </a:prstGeom>
          <a:solidFill>
            <a:srgbClr val="00FF00"/>
          </a:solidFill>
          <a:ln w="28575">
            <a:solidFill>
              <a:schemeClr val="bg2"/>
            </a:solidFill>
            <a:miter lim="800000"/>
            <a:headEnd/>
            <a:tailEnd/>
          </a:ln>
        </p:spPr>
        <p:txBody>
          <a:bodyPr wrap="none" anchor="ctr"/>
          <a:lstStyle/>
          <a:p>
            <a:endParaRPr lang="it-IT"/>
          </a:p>
        </p:txBody>
      </p:sp>
      <p:sp>
        <p:nvSpPr>
          <p:cNvPr id="120847" name="Rectangle 12"/>
          <p:cNvSpPr>
            <a:spLocks noGrp="1" noChangeArrowheads="1"/>
          </p:cNvSpPr>
          <p:nvPr>
            <p:ph type="body" idx="1"/>
          </p:nvPr>
        </p:nvSpPr>
        <p:spPr>
          <a:xfrm>
            <a:off x="631825" y="4486275"/>
            <a:ext cx="6778625" cy="1217613"/>
          </a:xfrm>
        </p:spPr>
        <p:txBody>
          <a:bodyPr lIns="90488" tIns="44450" rIns="90488" bIns="44450"/>
          <a:lstStyle/>
          <a:p>
            <a:pPr eaLnBrk="1" hangingPunct="1"/>
            <a:r>
              <a:rPr lang="en-US" smtClean="0"/>
              <a:t>Fornisce connettività anche attraverso una rete intermedia che non supporta lo stack protocollare.</a:t>
            </a:r>
          </a:p>
        </p:txBody>
      </p:sp>
      <p:sp>
        <p:nvSpPr>
          <p:cNvPr id="120848" name="Text Box 13"/>
          <p:cNvSpPr txBox="1">
            <a:spLocks noChangeArrowheads="1"/>
          </p:cNvSpPr>
          <p:nvPr/>
        </p:nvSpPr>
        <p:spPr bwMode="auto">
          <a:xfrm>
            <a:off x="1198563" y="1314450"/>
            <a:ext cx="849312" cy="336550"/>
          </a:xfrm>
          <a:prstGeom prst="rect">
            <a:avLst/>
          </a:prstGeom>
          <a:noFill/>
          <a:ln w="9525" algn="ctr">
            <a:noFill/>
            <a:miter lim="800000"/>
            <a:headEnd/>
            <a:tailEnd/>
          </a:ln>
        </p:spPr>
        <p:txBody>
          <a:bodyPr wrap="none">
            <a:spAutoFit/>
          </a:bodyPr>
          <a:lstStyle/>
          <a:p>
            <a:pPr algn="ctr"/>
            <a:r>
              <a:rPr lang="it-IT" sz="1600">
                <a:latin typeface="Times New Roman" pitchFamily="18" charset="0"/>
              </a:rPr>
              <a:t>TCP/IP</a:t>
            </a:r>
          </a:p>
        </p:txBody>
      </p:sp>
      <p:sp>
        <p:nvSpPr>
          <p:cNvPr id="120849" name="Text Box 14"/>
          <p:cNvSpPr txBox="1">
            <a:spLocks noChangeArrowheads="1"/>
          </p:cNvSpPr>
          <p:nvPr/>
        </p:nvSpPr>
        <p:spPr bwMode="auto">
          <a:xfrm>
            <a:off x="7812088" y="3860800"/>
            <a:ext cx="849312" cy="336550"/>
          </a:xfrm>
          <a:prstGeom prst="rect">
            <a:avLst/>
          </a:prstGeom>
          <a:noFill/>
          <a:ln w="9525" algn="ctr">
            <a:noFill/>
            <a:miter lim="800000"/>
            <a:headEnd/>
            <a:tailEnd/>
          </a:ln>
        </p:spPr>
        <p:txBody>
          <a:bodyPr wrap="none">
            <a:spAutoFit/>
          </a:bodyPr>
          <a:lstStyle/>
          <a:p>
            <a:pPr algn="ctr"/>
            <a:r>
              <a:rPr lang="it-IT" sz="1600">
                <a:latin typeface="Times New Roman" pitchFamily="18" charset="0"/>
              </a:rPr>
              <a:t>TCP/IP</a:t>
            </a:r>
          </a:p>
        </p:txBody>
      </p:sp>
      <p:sp>
        <p:nvSpPr>
          <p:cNvPr id="120850" name="Text Box 15"/>
          <p:cNvSpPr txBox="1">
            <a:spLocks noChangeArrowheads="1"/>
          </p:cNvSpPr>
          <p:nvPr/>
        </p:nvSpPr>
        <p:spPr bwMode="auto">
          <a:xfrm>
            <a:off x="3268663" y="2171700"/>
            <a:ext cx="2163762" cy="646113"/>
          </a:xfrm>
          <a:prstGeom prst="rect">
            <a:avLst/>
          </a:prstGeom>
          <a:noFill/>
          <a:ln w="9525" algn="ctr">
            <a:noFill/>
            <a:miter lim="800000"/>
            <a:headEnd/>
            <a:tailEnd/>
          </a:ln>
        </p:spPr>
        <p:txBody>
          <a:bodyPr wrap="none">
            <a:spAutoFit/>
          </a:bodyPr>
          <a:lstStyle/>
          <a:p>
            <a:pPr algn="ctr"/>
            <a:r>
              <a:rPr lang="it-IT">
                <a:solidFill>
                  <a:srgbClr val="FF3300"/>
                </a:solidFill>
                <a:latin typeface="Times New Roman" pitchFamily="18" charset="0"/>
              </a:rPr>
              <a:t>Systems Network </a:t>
            </a:r>
          </a:p>
          <a:p>
            <a:pPr algn="ctr"/>
            <a:r>
              <a:rPr lang="it-IT">
                <a:solidFill>
                  <a:srgbClr val="FF3300"/>
                </a:solidFill>
                <a:latin typeface="Times New Roman" pitchFamily="18" charset="0"/>
              </a:rPr>
              <a:t>Architecture (SNA) </a:t>
            </a:r>
          </a:p>
        </p:txBody>
      </p:sp>
    </p:spTree>
  </p:cSld>
  <p:clrMapOvr>
    <a:masterClrMapping/>
  </p:clrMapOvr>
  <p:transition spd="slow"/>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61" name="Line 2"/>
          <p:cNvSpPr>
            <a:spLocks noChangeShapeType="1"/>
          </p:cNvSpPr>
          <p:nvPr/>
        </p:nvSpPr>
        <p:spPr bwMode="auto">
          <a:xfrm>
            <a:off x="1701800" y="2514600"/>
            <a:ext cx="2082800" cy="0"/>
          </a:xfrm>
          <a:prstGeom prst="line">
            <a:avLst/>
          </a:prstGeom>
          <a:noFill/>
          <a:ln w="50800">
            <a:solidFill>
              <a:srgbClr val="00FF00"/>
            </a:solidFill>
            <a:round/>
            <a:headEnd/>
            <a:tailEnd type="triangle" w="med" len="med"/>
          </a:ln>
        </p:spPr>
        <p:txBody>
          <a:bodyPr wrap="none" anchor="ctr"/>
          <a:lstStyle/>
          <a:p>
            <a:endParaRPr lang="it-IT"/>
          </a:p>
        </p:txBody>
      </p:sp>
      <p:sp>
        <p:nvSpPr>
          <p:cNvPr id="121862" name="Line 3"/>
          <p:cNvSpPr>
            <a:spLocks noChangeShapeType="1"/>
          </p:cNvSpPr>
          <p:nvPr/>
        </p:nvSpPr>
        <p:spPr bwMode="auto">
          <a:xfrm>
            <a:off x="5130800" y="2514600"/>
            <a:ext cx="2082800" cy="0"/>
          </a:xfrm>
          <a:prstGeom prst="line">
            <a:avLst/>
          </a:prstGeom>
          <a:noFill/>
          <a:ln w="50800">
            <a:solidFill>
              <a:srgbClr val="CC6600"/>
            </a:solidFill>
            <a:round/>
            <a:headEnd/>
            <a:tailEnd type="triangle" w="med" len="med"/>
          </a:ln>
        </p:spPr>
        <p:txBody>
          <a:bodyPr wrap="none" anchor="ctr"/>
          <a:lstStyle/>
          <a:p>
            <a:endParaRPr lang="it-IT"/>
          </a:p>
        </p:txBody>
      </p:sp>
      <p:sp>
        <p:nvSpPr>
          <p:cNvPr id="121863" name="Rectangle 4"/>
          <p:cNvSpPr>
            <a:spLocks noGrp="1" noChangeArrowheads="1"/>
          </p:cNvSpPr>
          <p:nvPr>
            <p:ph type="title"/>
          </p:nvPr>
        </p:nvSpPr>
        <p:spPr/>
        <p:txBody>
          <a:bodyPr lIns="90488" tIns="44450" rIns="90488" bIns="44450"/>
          <a:lstStyle/>
          <a:p>
            <a:pPr eaLnBrk="1" hangingPunct="1"/>
            <a:r>
              <a:rPr lang="en-US" smtClean="0"/>
              <a:t>Translation</a:t>
            </a:r>
          </a:p>
        </p:txBody>
      </p:sp>
      <p:sp>
        <p:nvSpPr>
          <p:cNvPr id="121864" name="Rectangle 5"/>
          <p:cNvSpPr>
            <a:spLocks noGrp="1" noChangeArrowheads="1"/>
          </p:cNvSpPr>
          <p:nvPr>
            <p:ph type="body" idx="1"/>
          </p:nvPr>
        </p:nvSpPr>
        <p:spPr>
          <a:xfrm>
            <a:off x="457200" y="3733800"/>
            <a:ext cx="8382000" cy="1676400"/>
          </a:xfrm>
        </p:spPr>
        <p:txBody>
          <a:bodyPr lIns="90488" tIns="44450" rIns="90488" bIns="44450"/>
          <a:lstStyle/>
          <a:p>
            <a:pPr eaLnBrk="1" hangingPunct="1"/>
            <a:r>
              <a:rPr lang="en-US" smtClean="0"/>
              <a:t>Traduzione dal protocollo ‘verde’ al protocollo ‘marrone’</a:t>
            </a:r>
          </a:p>
        </p:txBody>
      </p:sp>
      <p:sp>
        <p:nvSpPr>
          <p:cNvPr id="121865" name="Rectangle 6"/>
          <p:cNvSpPr>
            <a:spLocks noChangeArrowheads="1"/>
          </p:cNvSpPr>
          <p:nvPr/>
        </p:nvSpPr>
        <p:spPr bwMode="auto">
          <a:xfrm>
            <a:off x="3822700" y="2222500"/>
            <a:ext cx="1358900" cy="584200"/>
          </a:xfrm>
          <a:prstGeom prst="rect">
            <a:avLst/>
          </a:prstGeom>
          <a:solidFill>
            <a:srgbClr val="FFFF00"/>
          </a:solidFill>
          <a:ln w="38100">
            <a:solidFill>
              <a:srgbClr val="000000"/>
            </a:solidFill>
            <a:miter lim="800000"/>
            <a:headEnd/>
            <a:tailEnd/>
          </a:ln>
        </p:spPr>
        <p:txBody>
          <a:bodyPr wrap="none" lIns="90488" tIns="44450" rIns="90488" bIns="44450" anchor="ctr"/>
          <a:lstStyle/>
          <a:p>
            <a:pPr algn="ctr" eaLnBrk="0" hangingPunct="0"/>
            <a:r>
              <a:rPr lang="en-US" sz="2400">
                <a:solidFill>
                  <a:srgbClr val="000000"/>
                </a:solidFill>
                <a:latin typeface="Helvetica" pitchFamily="34" charset="0"/>
              </a:rPr>
              <a:t>Gateway</a:t>
            </a:r>
            <a:endParaRPr lang="en-US" sz="2400" b="0">
              <a:solidFill>
                <a:srgbClr val="000000"/>
              </a:solidFill>
              <a:latin typeface="Helvetica" pitchFamily="34" charset="0"/>
            </a:endParaRPr>
          </a:p>
        </p:txBody>
      </p:sp>
      <p:sp>
        <p:nvSpPr>
          <p:cNvPr id="121866" name="Rectangle 7"/>
          <p:cNvSpPr>
            <a:spLocks noChangeArrowheads="1"/>
          </p:cNvSpPr>
          <p:nvPr/>
        </p:nvSpPr>
        <p:spPr bwMode="auto">
          <a:xfrm>
            <a:off x="2603500" y="2374900"/>
            <a:ext cx="355600" cy="279400"/>
          </a:xfrm>
          <a:prstGeom prst="rect">
            <a:avLst/>
          </a:prstGeom>
          <a:solidFill>
            <a:srgbClr val="00FF00"/>
          </a:solidFill>
          <a:ln w="25400">
            <a:solidFill>
              <a:srgbClr val="000000"/>
            </a:solidFill>
            <a:miter lim="800000"/>
            <a:headEnd/>
            <a:tailEnd/>
          </a:ln>
        </p:spPr>
        <p:txBody>
          <a:bodyPr wrap="none" anchor="ctr"/>
          <a:lstStyle/>
          <a:p>
            <a:endParaRPr lang="it-IT"/>
          </a:p>
        </p:txBody>
      </p:sp>
      <p:sp>
        <p:nvSpPr>
          <p:cNvPr id="121867" name="Rectangle 8"/>
          <p:cNvSpPr>
            <a:spLocks noChangeArrowheads="1"/>
          </p:cNvSpPr>
          <p:nvPr/>
        </p:nvSpPr>
        <p:spPr bwMode="auto">
          <a:xfrm>
            <a:off x="5880100" y="2374900"/>
            <a:ext cx="355600" cy="279400"/>
          </a:xfrm>
          <a:prstGeom prst="rect">
            <a:avLst/>
          </a:prstGeom>
          <a:solidFill>
            <a:srgbClr val="CC6600"/>
          </a:solidFill>
          <a:ln w="25400">
            <a:solidFill>
              <a:srgbClr val="000000"/>
            </a:solidFill>
            <a:miter lim="800000"/>
            <a:headEnd/>
            <a:tailEnd/>
          </a:ln>
        </p:spPr>
        <p:txBody>
          <a:bodyPr wrap="none" anchor="ctr"/>
          <a:lstStyle/>
          <a:p>
            <a:endParaRPr lang="it-IT"/>
          </a:p>
        </p:txBody>
      </p:sp>
      <p:sp>
        <p:nvSpPr>
          <p:cNvPr id="121868" name="Rectangle 9"/>
          <p:cNvSpPr>
            <a:spLocks noChangeArrowheads="1"/>
          </p:cNvSpPr>
          <p:nvPr/>
        </p:nvSpPr>
        <p:spPr bwMode="auto">
          <a:xfrm>
            <a:off x="5319713" y="2708275"/>
            <a:ext cx="1935162" cy="581025"/>
          </a:xfrm>
          <a:prstGeom prst="rect">
            <a:avLst/>
          </a:prstGeom>
          <a:noFill/>
          <a:ln w="9525" algn="ctr">
            <a:noFill/>
            <a:miter lim="800000"/>
            <a:headEnd/>
            <a:tailEnd/>
          </a:ln>
        </p:spPr>
        <p:txBody>
          <a:bodyPr wrap="none" anchor="ctr">
            <a:spAutoFit/>
          </a:bodyPr>
          <a:lstStyle/>
          <a:p>
            <a:pPr algn="ctr" eaLnBrk="0" hangingPunct="0"/>
            <a:r>
              <a:rPr lang="en-GB" sz="1600">
                <a:solidFill>
                  <a:srgbClr val="FF3300"/>
                </a:solidFill>
                <a:latin typeface="Times New Roman" pitchFamily="18" charset="0"/>
              </a:rPr>
              <a:t>Systems Network </a:t>
            </a:r>
          </a:p>
          <a:p>
            <a:pPr algn="ctr" eaLnBrk="0" hangingPunct="0"/>
            <a:r>
              <a:rPr lang="en-GB" sz="1600">
                <a:solidFill>
                  <a:srgbClr val="FF3300"/>
                </a:solidFill>
                <a:latin typeface="Times New Roman" pitchFamily="18" charset="0"/>
              </a:rPr>
              <a:t>Architecture (SNA) </a:t>
            </a:r>
          </a:p>
        </p:txBody>
      </p:sp>
      <p:sp>
        <p:nvSpPr>
          <p:cNvPr id="121869" name="Rectangle 10"/>
          <p:cNvSpPr>
            <a:spLocks noChangeArrowheads="1"/>
          </p:cNvSpPr>
          <p:nvPr/>
        </p:nvSpPr>
        <p:spPr bwMode="auto">
          <a:xfrm>
            <a:off x="2312988" y="1916113"/>
            <a:ext cx="900112" cy="336550"/>
          </a:xfrm>
          <a:prstGeom prst="rect">
            <a:avLst/>
          </a:prstGeom>
          <a:noFill/>
          <a:ln w="9525" algn="ctr">
            <a:noFill/>
            <a:miter lim="800000"/>
            <a:headEnd/>
            <a:tailEnd/>
          </a:ln>
        </p:spPr>
        <p:txBody>
          <a:bodyPr wrap="none" anchor="ctr">
            <a:spAutoFit/>
          </a:bodyPr>
          <a:lstStyle/>
          <a:p>
            <a:pPr algn="ctr" eaLnBrk="0" hangingPunct="0"/>
            <a:r>
              <a:rPr lang="en-GB" sz="1600">
                <a:solidFill>
                  <a:srgbClr val="FF3300"/>
                </a:solidFill>
                <a:latin typeface="Times New Roman" pitchFamily="18" charset="0"/>
              </a:rPr>
              <a:t>TCP/IP </a:t>
            </a: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TL_tecnico">
  <a:themeElements>
    <a:clrScheme name="TL_tecni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L_tecnic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lbertus Medium"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lbertus Medium" pitchFamily="34" charset="0"/>
          </a:defRPr>
        </a:defPPr>
      </a:lstStyle>
    </a:lnDef>
  </a:objectDefaults>
  <a:extraClrSchemeLst>
    <a:extraClrScheme>
      <a:clrScheme name="TL_tecnic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L_tecnic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L_tecnic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L_tecnic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L_tecnic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L_tecnic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L_tecnic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L_tecnic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L_tecnic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L_tecnic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L_tecnic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L_tecnic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4552</Words>
  <Application>Microsoft Office PowerPoint</Application>
  <PresentationFormat>On-screen Show (4:3)</PresentationFormat>
  <Paragraphs>1173</Paragraphs>
  <Slides>94</Slides>
  <Notes>38</Notes>
  <HiddenSlides>0</HiddenSlides>
  <MMClips>0</MMClips>
  <ScaleCrop>false</ScaleCrop>
  <HeadingPairs>
    <vt:vector size="8" baseType="variant">
      <vt:variant>
        <vt:lpstr>Fonts Used</vt:lpstr>
      </vt:variant>
      <vt:variant>
        <vt:i4>19</vt:i4>
      </vt:variant>
      <vt:variant>
        <vt:lpstr>Theme</vt:lpstr>
      </vt:variant>
      <vt:variant>
        <vt:i4>1</vt:i4>
      </vt:variant>
      <vt:variant>
        <vt:lpstr>Embedded OLE Servers</vt:lpstr>
      </vt:variant>
      <vt:variant>
        <vt:i4>5</vt:i4>
      </vt:variant>
      <vt:variant>
        <vt:lpstr>Slide Titles</vt:lpstr>
      </vt:variant>
      <vt:variant>
        <vt:i4>94</vt:i4>
      </vt:variant>
    </vt:vector>
  </HeadingPairs>
  <TitlesOfParts>
    <vt:vector size="119" baseType="lpstr">
      <vt:lpstr>Arial Unicode MS</vt:lpstr>
      <vt:lpstr>PMingLiU</vt:lpstr>
      <vt:lpstr>PMingLiU</vt:lpstr>
      <vt:lpstr>Albertus Medium</vt:lpstr>
      <vt:lpstr>Arial</vt:lpstr>
      <vt:lpstr>Arial Narrow</vt:lpstr>
      <vt:lpstr>Berlin Sans FB</vt:lpstr>
      <vt:lpstr>Chessmaster9000</vt:lpstr>
      <vt:lpstr>Comic Sans MS</vt:lpstr>
      <vt:lpstr>Courier New</vt:lpstr>
      <vt:lpstr>Helvetica</vt:lpstr>
      <vt:lpstr>Monotype Sorts</vt:lpstr>
      <vt:lpstr>Rockwell</vt:lpstr>
      <vt:lpstr>Siemens Slab</vt:lpstr>
      <vt:lpstr>Tahoma</vt:lpstr>
      <vt:lpstr>Times New Roman</vt:lpstr>
      <vt:lpstr>Tms Rmn</vt:lpstr>
      <vt:lpstr>Verdana</vt:lpstr>
      <vt:lpstr>Wingdings</vt:lpstr>
      <vt:lpstr>TL_tecnico</vt:lpstr>
      <vt:lpstr>Bitmap Image</vt:lpstr>
      <vt:lpstr>Clip</vt:lpstr>
      <vt:lpstr>Microsoft ClipArt Gallery</vt:lpstr>
      <vt:lpstr>Image</vt:lpstr>
      <vt:lpstr>ClipArt</vt:lpstr>
      <vt:lpstr>Progetto Formativo</vt:lpstr>
      <vt:lpstr>Reti di calcolatori</vt:lpstr>
      <vt:lpstr>Contenuto Modulo</vt:lpstr>
      <vt:lpstr>Cosa è una rete ?</vt:lpstr>
      <vt:lpstr>Rete : desiderata ?</vt:lpstr>
      <vt:lpstr>Topologia fisica di rete</vt:lpstr>
      <vt:lpstr>Topologie ibride</vt:lpstr>
      <vt:lpstr>Modalità di trasmissione</vt:lpstr>
      <vt:lpstr>Mezzi di trasmissione</vt:lpstr>
      <vt:lpstr>La scala</vt:lpstr>
      <vt:lpstr>Reti locali: LAN</vt:lpstr>
      <vt:lpstr>Reti metropolitane: MAN</vt:lpstr>
      <vt:lpstr>Reti geografiche: WAN</vt:lpstr>
      <vt:lpstr>Esempi di estensioni WAN </vt:lpstr>
      <vt:lpstr>Struttura</vt:lpstr>
      <vt:lpstr>         Cos’è  Internet ?</vt:lpstr>
      <vt:lpstr>Internet: Infrastruttura</vt:lpstr>
      <vt:lpstr>Internet: Infrastruttura</vt:lpstr>
      <vt:lpstr>Internet: Infrastruttura</vt:lpstr>
      <vt:lpstr>Internet: una visione a servizi</vt:lpstr>
      <vt:lpstr>Internet vista dal lato servizi</vt:lpstr>
      <vt:lpstr>Cos’è un protocollo?</vt:lpstr>
      <vt:lpstr>Esempi di protocollo</vt:lpstr>
      <vt:lpstr>Internet: edge</vt:lpstr>
      <vt:lpstr>Network edge: servizio orientato alla connessione</vt:lpstr>
      <vt:lpstr>Network edge: servizio connectionless</vt:lpstr>
      <vt:lpstr>Internet: il cuore della rete</vt:lpstr>
      <vt:lpstr>Richiamo: commutazione di circuito</vt:lpstr>
      <vt:lpstr>Commutazione di circuito</vt:lpstr>
      <vt:lpstr>FDMA vs TDMA</vt:lpstr>
      <vt:lpstr>Commutazione di pacchetto</vt:lpstr>
      <vt:lpstr>Statistical Multiplexing</vt:lpstr>
      <vt:lpstr>Commutazione di pacchetto</vt:lpstr>
      <vt:lpstr>Cammini e ritardi nella Rete Internet</vt:lpstr>
      <vt:lpstr>Cammini e ritardi nella Rete Internet</vt:lpstr>
      <vt:lpstr>PowerPoint Presentation</vt:lpstr>
      <vt:lpstr>OSI Reference Model</vt:lpstr>
      <vt:lpstr>Protocol “Layering”</vt:lpstr>
      <vt:lpstr>Analogia Postale</vt:lpstr>
      <vt:lpstr>Analogia Postale</vt:lpstr>
      <vt:lpstr>Esempio di stratificazione: servizio postale</vt:lpstr>
      <vt:lpstr>Servizio postale: una prospettiva diversa</vt:lpstr>
      <vt:lpstr>Stratificazione del servizio postale</vt:lpstr>
      <vt:lpstr>Perché la stratificazione?</vt:lpstr>
      <vt:lpstr>ISO: il modello di riferimento OSI</vt:lpstr>
      <vt:lpstr>Modello ISO/OSI</vt:lpstr>
      <vt:lpstr>ISO: il modello di riferimento OSI</vt:lpstr>
      <vt:lpstr>Livello Fisico</vt:lpstr>
      <vt:lpstr>Livello Dati  (Datalink)</vt:lpstr>
      <vt:lpstr>Protocolli di Data Link Layer </vt:lpstr>
      <vt:lpstr>Livello Rete</vt:lpstr>
      <vt:lpstr>Protocolli di Network Layer</vt:lpstr>
      <vt:lpstr>Livello Trasporto</vt:lpstr>
      <vt:lpstr>Protocolli di trasporto</vt:lpstr>
      <vt:lpstr>Livello Sessione [*]</vt:lpstr>
      <vt:lpstr>Alcuni protocolli di livello 5</vt:lpstr>
      <vt:lpstr>Livello Presentazione [*]</vt:lpstr>
      <vt:lpstr>Livello Applicazione</vt:lpstr>
      <vt:lpstr>Layer 7 Application Layer</vt:lpstr>
      <vt:lpstr>Riepilogando</vt:lpstr>
      <vt:lpstr>Ricordare i livelli OSI</vt:lpstr>
      <vt:lpstr>Un Esempio: No Layering</vt:lpstr>
      <vt:lpstr>Un Esempio: Benefici del Layering</vt:lpstr>
      <vt:lpstr>Processo di Data Encapsulation</vt:lpstr>
      <vt:lpstr>PDU</vt:lpstr>
      <vt:lpstr>Il modello TCP/IP</vt:lpstr>
      <vt:lpstr>Il modello di riferimento TCP/IP </vt:lpstr>
      <vt:lpstr>La suite di protocolli TCP/IP</vt:lpstr>
      <vt:lpstr>ISO/OSI vs TCP/IP</vt:lpstr>
      <vt:lpstr>Data Flow</vt:lpstr>
      <vt:lpstr>Data Flow End-to-End: Esempio Reale</vt:lpstr>
      <vt:lpstr>Indirizzamento</vt:lpstr>
      <vt:lpstr>Indirizzamento</vt:lpstr>
      <vt:lpstr>Indirizzamento</vt:lpstr>
      <vt:lpstr>Indirizzamento e Layers</vt:lpstr>
      <vt:lpstr>Indirizzamento e Layers (cont.)</vt:lpstr>
      <vt:lpstr>Indirizzo di Broadcast</vt:lpstr>
      <vt:lpstr>indirizzamento a livello data-link IEEE 802.3</vt:lpstr>
      <vt:lpstr>Gli indirizzi MAC</vt:lpstr>
      <vt:lpstr>Indirizzi MAC</vt:lpstr>
      <vt:lpstr>Indirizzamento fisico</vt:lpstr>
      <vt:lpstr>Indirizzamento IP (logico)</vt:lpstr>
      <vt:lpstr>Indirizzo TCP/UDP di Porta</vt:lpstr>
      <vt:lpstr>Networking Devices</vt:lpstr>
      <vt:lpstr>Hub: Livello 1</vt:lpstr>
      <vt:lpstr>HUB o Repeater</vt:lpstr>
      <vt:lpstr>NIC nel modello OSI</vt:lpstr>
      <vt:lpstr>Bridges: Layer 2 </vt:lpstr>
      <vt:lpstr>Switches: Layer 2 </vt:lpstr>
      <vt:lpstr>Bridge o switch</vt:lpstr>
      <vt:lpstr>Router</vt:lpstr>
      <vt:lpstr>Gateway</vt:lpstr>
      <vt:lpstr>Esempio di Encapsulation</vt:lpstr>
      <vt:lpstr>Translation</vt:lpstr>
    </vt:vector>
  </TitlesOfParts>
  <Company>Technolabs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Modulo 1</dc:title>
  <dc:subject>Corso Interno</dc:subject>
  <dc:creator>Luigi Vetrano</dc:creator>
  <cp:lastModifiedBy>Luigi Vetrano</cp:lastModifiedBy>
  <cp:revision>12</cp:revision>
  <dcterms:created xsi:type="dcterms:W3CDTF">2008-02-15T15:53:00Z</dcterms:created>
  <dcterms:modified xsi:type="dcterms:W3CDTF">2015-03-29T09:38:39Z</dcterms:modified>
</cp:coreProperties>
</file>