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7"/>
  </p:notesMasterIdLst>
  <p:handoutMasterIdLst>
    <p:handoutMasterId r:id="rId158"/>
  </p:handoutMasterIdLst>
  <p:sldIdLst>
    <p:sldId id="380" r:id="rId2"/>
    <p:sldId id="384" r:id="rId3"/>
    <p:sldId id="440" r:id="rId4"/>
    <p:sldId id="538" r:id="rId5"/>
    <p:sldId id="540" r:id="rId6"/>
    <p:sldId id="541" r:id="rId7"/>
    <p:sldId id="539" r:id="rId8"/>
    <p:sldId id="385" r:id="rId9"/>
    <p:sldId id="360" r:id="rId10"/>
    <p:sldId id="361" r:id="rId11"/>
    <p:sldId id="362" r:id="rId12"/>
    <p:sldId id="363" r:id="rId13"/>
    <p:sldId id="535" r:id="rId14"/>
    <p:sldId id="536"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369" r:id="rId30"/>
    <p:sldId id="370" r:id="rId31"/>
    <p:sldId id="371" r:id="rId32"/>
    <p:sldId id="372" r:id="rId33"/>
    <p:sldId id="381" r:id="rId34"/>
    <p:sldId id="375" r:id="rId35"/>
    <p:sldId id="376" r:id="rId36"/>
    <p:sldId id="377" r:id="rId37"/>
    <p:sldId id="378" r:id="rId38"/>
    <p:sldId id="454" r:id="rId39"/>
    <p:sldId id="533" r:id="rId40"/>
    <p:sldId id="456" r:id="rId41"/>
    <p:sldId id="457" r:id="rId42"/>
    <p:sldId id="458" r:id="rId43"/>
    <p:sldId id="453" r:id="rId44"/>
    <p:sldId id="521" r:id="rId45"/>
    <p:sldId id="257" r:id="rId46"/>
    <p:sldId id="279" r:id="rId47"/>
    <p:sldId id="323" r:id="rId48"/>
    <p:sldId id="445" r:id="rId49"/>
    <p:sldId id="459" r:id="rId50"/>
    <p:sldId id="324" r:id="rId51"/>
    <p:sldId id="326" r:id="rId52"/>
    <p:sldId id="327" r:id="rId53"/>
    <p:sldId id="446" r:id="rId54"/>
    <p:sldId id="313" r:id="rId55"/>
    <p:sldId id="328" r:id="rId56"/>
    <p:sldId id="329" r:id="rId57"/>
    <p:sldId id="330" r:id="rId58"/>
    <p:sldId id="522" r:id="rId59"/>
    <p:sldId id="523" r:id="rId60"/>
    <p:sldId id="524" r:id="rId61"/>
    <p:sldId id="525" r:id="rId62"/>
    <p:sldId id="528" r:id="rId63"/>
    <p:sldId id="332" r:id="rId64"/>
    <p:sldId id="314" r:id="rId65"/>
    <p:sldId id="388" r:id="rId66"/>
    <p:sldId id="389" r:id="rId67"/>
    <p:sldId id="532" r:id="rId68"/>
    <p:sldId id="529" r:id="rId69"/>
    <p:sldId id="390" r:id="rId70"/>
    <p:sldId id="391" r:id="rId71"/>
    <p:sldId id="392" r:id="rId72"/>
    <p:sldId id="534" r:id="rId73"/>
    <p:sldId id="557" r:id="rId74"/>
    <p:sldId id="558" r:id="rId75"/>
    <p:sldId id="393" r:id="rId76"/>
    <p:sldId id="559" r:id="rId77"/>
    <p:sldId id="394" r:id="rId78"/>
    <p:sldId id="550" r:id="rId79"/>
    <p:sldId id="551" r:id="rId80"/>
    <p:sldId id="552" r:id="rId81"/>
    <p:sldId id="553" r:id="rId82"/>
    <p:sldId id="554" r:id="rId83"/>
    <p:sldId id="555" r:id="rId84"/>
    <p:sldId id="556" r:id="rId85"/>
    <p:sldId id="549" r:id="rId86"/>
    <p:sldId id="561" r:id="rId87"/>
    <p:sldId id="547" r:id="rId88"/>
    <p:sldId id="548" r:id="rId89"/>
    <p:sldId id="315" r:id="rId90"/>
    <p:sldId id="316" r:id="rId91"/>
    <p:sldId id="335" r:id="rId92"/>
    <p:sldId id="447" r:id="rId93"/>
    <p:sldId id="448" r:id="rId94"/>
    <p:sldId id="449" r:id="rId95"/>
    <p:sldId id="450" r:id="rId96"/>
    <p:sldId id="451" r:id="rId97"/>
    <p:sldId id="337" r:id="rId98"/>
    <p:sldId id="452" r:id="rId99"/>
    <p:sldId id="334" r:id="rId100"/>
    <p:sldId id="317" r:id="rId101"/>
    <p:sldId id="318" r:id="rId102"/>
    <p:sldId id="434" r:id="rId103"/>
    <p:sldId id="410" r:id="rId104"/>
    <p:sldId id="411" r:id="rId105"/>
    <p:sldId id="412" r:id="rId106"/>
    <p:sldId id="413" r:id="rId107"/>
    <p:sldId id="414" r:id="rId108"/>
    <p:sldId id="505" r:id="rId109"/>
    <p:sldId id="415" r:id="rId110"/>
    <p:sldId id="416" r:id="rId111"/>
    <p:sldId id="417" r:id="rId112"/>
    <p:sldId id="418" r:id="rId113"/>
    <p:sldId id="419" r:id="rId114"/>
    <p:sldId id="420" r:id="rId115"/>
    <p:sldId id="409" r:id="rId116"/>
    <p:sldId id="506" r:id="rId117"/>
    <p:sldId id="507" r:id="rId118"/>
    <p:sldId id="508" r:id="rId119"/>
    <p:sldId id="509" r:id="rId120"/>
    <p:sldId id="421" r:id="rId121"/>
    <p:sldId id="422" r:id="rId122"/>
    <p:sldId id="423" r:id="rId123"/>
    <p:sldId id="424" r:id="rId124"/>
    <p:sldId id="425" r:id="rId125"/>
    <p:sldId id="426" r:id="rId126"/>
    <p:sldId id="427" r:id="rId127"/>
    <p:sldId id="428" r:id="rId128"/>
    <p:sldId id="436" r:id="rId129"/>
    <p:sldId id="437" r:id="rId130"/>
    <p:sldId id="438" r:id="rId131"/>
    <p:sldId id="439" r:id="rId132"/>
    <p:sldId id="435" r:id="rId133"/>
    <p:sldId id="429" r:id="rId134"/>
    <p:sldId id="430" r:id="rId135"/>
    <p:sldId id="469" r:id="rId136"/>
    <p:sldId id="470" r:id="rId137"/>
    <p:sldId id="510" r:id="rId138"/>
    <p:sldId id="512" r:id="rId139"/>
    <p:sldId id="511" r:id="rId140"/>
    <p:sldId id="472" r:id="rId141"/>
    <p:sldId id="473" r:id="rId142"/>
    <p:sldId id="474" r:id="rId143"/>
    <p:sldId id="475" r:id="rId144"/>
    <p:sldId id="476" r:id="rId145"/>
    <p:sldId id="513" r:id="rId146"/>
    <p:sldId id="514" r:id="rId147"/>
    <p:sldId id="482" r:id="rId148"/>
    <p:sldId id="493" r:id="rId149"/>
    <p:sldId id="519" r:id="rId150"/>
    <p:sldId id="518" r:id="rId151"/>
    <p:sldId id="520" r:id="rId152"/>
    <p:sldId id="516" r:id="rId153"/>
    <p:sldId id="517" r:id="rId154"/>
    <p:sldId id="501" r:id="rId155"/>
    <p:sldId id="502" r:id="rId156"/>
  </p:sldIdLst>
  <p:sldSz cx="9144000" cy="6858000" type="screen4x3"/>
  <p:notesSz cx="7315200" cy="9601200"/>
  <p:defaultTextStyle>
    <a:defPPr>
      <a:defRPr lang="en-US"/>
    </a:defPPr>
    <a:lvl1pPr algn="l" rtl="0" fontAlgn="base">
      <a:spcBef>
        <a:spcPct val="0"/>
      </a:spcBef>
      <a:spcAft>
        <a:spcPct val="0"/>
      </a:spcAft>
      <a:defRPr sz="2400" b="1" kern="1200">
        <a:solidFill>
          <a:srgbClr val="CC0000"/>
        </a:solidFill>
        <a:latin typeface="Arial" charset="0"/>
        <a:ea typeface="ＭＳ Ｐゴシック"/>
        <a:cs typeface="ＭＳ Ｐゴシック"/>
      </a:defRPr>
    </a:lvl1pPr>
    <a:lvl2pPr marL="457200" algn="l" rtl="0" fontAlgn="base">
      <a:spcBef>
        <a:spcPct val="0"/>
      </a:spcBef>
      <a:spcAft>
        <a:spcPct val="0"/>
      </a:spcAft>
      <a:defRPr sz="2400" b="1" kern="1200">
        <a:solidFill>
          <a:srgbClr val="CC0000"/>
        </a:solidFill>
        <a:latin typeface="Arial" charset="0"/>
        <a:ea typeface="ＭＳ Ｐゴシック"/>
        <a:cs typeface="ＭＳ Ｐゴシック"/>
      </a:defRPr>
    </a:lvl2pPr>
    <a:lvl3pPr marL="914400" algn="l" rtl="0" fontAlgn="base">
      <a:spcBef>
        <a:spcPct val="0"/>
      </a:spcBef>
      <a:spcAft>
        <a:spcPct val="0"/>
      </a:spcAft>
      <a:defRPr sz="2400" b="1" kern="1200">
        <a:solidFill>
          <a:srgbClr val="CC0000"/>
        </a:solidFill>
        <a:latin typeface="Arial" charset="0"/>
        <a:ea typeface="ＭＳ Ｐゴシック"/>
        <a:cs typeface="ＭＳ Ｐゴシック"/>
      </a:defRPr>
    </a:lvl3pPr>
    <a:lvl4pPr marL="1371600" algn="l" rtl="0" fontAlgn="base">
      <a:spcBef>
        <a:spcPct val="0"/>
      </a:spcBef>
      <a:spcAft>
        <a:spcPct val="0"/>
      </a:spcAft>
      <a:defRPr sz="2400" b="1" kern="1200">
        <a:solidFill>
          <a:srgbClr val="CC0000"/>
        </a:solidFill>
        <a:latin typeface="Arial" charset="0"/>
        <a:ea typeface="ＭＳ Ｐゴシック"/>
        <a:cs typeface="ＭＳ Ｐゴシック"/>
      </a:defRPr>
    </a:lvl4pPr>
    <a:lvl5pPr marL="1828800" algn="l" rtl="0" fontAlgn="base">
      <a:spcBef>
        <a:spcPct val="0"/>
      </a:spcBef>
      <a:spcAft>
        <a:spcPct val="0"/>
      </a:spcAft>
      <a:defRPr sz="2400" b="1" kern="1200">
        <a:solidFill>
          <a:srgbClr val="CC0000"/>
        </a:solidFill>
        <a:latin typeface="Arial" charset="0"/>
        <a:ea typeface="ＭＳ Ｐゴシック"/>
        <a:cs typeface="ＭＳ Ｐゴシック"/>
      </a:defRPr>
    </a:lvl5pPr>
    <a:lvl6pPr marL="2286000" algn="l" defTabSz="914400" rtl="0" eaLnBrk="1" latinLnBrk="0" hangingPunct="1">
      <a:defRPr sz="2400" b="1" kern="1200">
        <a:solidFill>
          <a:srgbClr val="CC0000"/>
        </a:solidFill>
        <a:latin typeface="Arial" charset="0"/>
        <a:ea typeface="ＭＳ Ｐゴシック"/>
        <a:cs typeface="ＭＳ Ｐゴシック"/>
      </a:defRPr>
    </a:lvl6pPr>
    <a:lvl7pPr marL="2743200" algn="l" defTabSz="914400" rtl="0" eaLnBrk="1" latinLnBrk="0" hangingPunct="1">
      <a:defRPr sz="2400" b="1" kern="1200">
        <a:solidFill>
          <a:srgbClr val="CC0000"/>
        </a:solidFill>
        <a:latin typeface="Arial" charset="0"/>
        <a:ea typeface="ＭＳ Ｐゴシック"/>
        <a:cs typeface="ＭＳ Ｐゴシック"/>
      </a:defRPr>
    </a:lvl7pPr>
    <a:lvl8pPr marL="3200400" algn="l" defTabSz="914400" rtl="0" eaLnBrk="1" latinLnBrk="0" hangingPunct="1">
      <a:defRPr sz="2400" b="1" kern="1200">
        <a:solidFill>
          <a:srgbClr val="CC0000"/>
        </a:solidFill>
        <a:latin typeface="Arial" charset="0"/>
        <a:ea typeface="ＭＳ Ｐゴシック"/>
        <a:cs typeface="ＭＳ Ｐゴシック"/>
      </a:defRPr>
    </a:lvl8pPr>
    <a:lvl9pPr marL="3657600" algn="l" defTabSz="914400" rtl="0" eaLnBrk="1" latinLnBrk="0" hangingPunct="1">
      <a:defRPr sz="2400" b="1" kern="1200">
        <a:solidFill>
          <a:srgbClr val="CC0000"/>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3300"/>
    <a:srgbClr val="CC3300"/>
    <a:srgbClr val="FFFF99"/>
    <a:srgbClr val="FFCC99"/>
    <a:srgbClr val="CCFFFF"/>
    <a:srgbClr val="FFCC00"/>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5" autoAdjust="0"/>
    <p:restoredTop sz="94624" autoAdjust="0"/>
  </p:normalViewPr>
  <p:slideViewPr>
    <p:cSldViewPr>
      <p:cViewPr>
        <p:scale>
          <a:sx n="68" d="100"/>
          <a:sy n="68" d="100"/>
        </p:scale>
        <p:origin x="-420" y="-114"/>
      </p:cViewPr>
      <p:guideLst>
        <p:guide orient="horz" pos="2160"/>
        <p:guide pos="2880"/>
      </p:guideLst>
    </p:cSldViewPr>
  </p:slideViewPr>
  <p:outlineViewPr>
    <p:cViewPr>
      <p:scale>
        <a:sx n="33" d="100"/>
        <a:sy n="33" d="100"/>
      </p:scale>
      <p:origin x="0" y="64806"/>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66" d="100"/>
        <a:sy n="66" d="100"/>
      </p:scale>
      <p:origin x="0" y="0"/>
    </p:cViewPr>
  </p:notesTextViewPr>
  <p:sorterViewPr>
    <p:cViewPr>
      <p:scale>
        <a:sx n="100" d="100"/>
        <a:sy n="100" d="100"/>
      </p:scale>
      <p:origin x="0" y="3840"/>
    </p:cViewPr>
  </p:sorterViewPr>
  <p:notesViewPr>
    <p:cSldViewPr>
      <p:cViewPr varScale="1">
        <p:scale>
          <a:sx n="57" d="100"/>
          <a:sy n="57" d="100"/>
        </p:scale>
        <p:origin x="-2730" y="-72"/>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13" Type="http://schemas.openxmlformats.org/officeDocument/2006/relationships/slide" Target="slides/slide28.xml"/><Relationship Id="rId18" Type="http://schemas.openxmlformats.org/officeDocument/2006/relationships/slide" Target="slides/slide112.xml"/><Relationship Id="rId3" Type="http://schemas.openxmlformats.org/officeDocument/2006/relationships/slide" Target="slides/slide18.xml"/><Relationship Id="rId7" Type="http://schemas.openxmlformats.org/officeDocument/2006/relationships/slide" Target="slides/slide22.xml"/><Relationship Id="rId12" Type="http://schemas.openxmlformats.org/officeDocument/2006/relationships/slide" Target="slides/slide27.xml"/><Relationship Id="rId17" Type="http://schemas.openxmlformats.org/officeDocument/2006/relationships/slide" Target="slides/slide111.xml"/><Relationship Id="rId2" Type="http://schemas.openxmlformats.org/officeDocument/2006/relationships/slide" Target="slides/slide17.xml"/><Relationship Id="rId16" Type="http://schemas.openxmlformats.org/officeDocument/2006/relationships/slide" Target="slides/slide110.xml"/><Relationship Id="rId1" Type="http://schemas.openxmlformats.org/officeDocument/2006/relationships/slide" Target="slides/slide16.xml"/><Relationship Id="rId6" Type="http://schemas.openxmlformats.org/officeDocument/2006/relationships/slide" Target="slides/slide21.xml"/><Relationship Id="rId11" Type="http://schemas.openxmlformats.org/officeDocument/2006/relationships/slide" Target="slides/slide26.xml"/><Relationship Id="rId5" Type="http://schemas.openxmlformats.org/officeDocument/2006/relationships/slide" Target="slides/slide20.xml"/><Relationship Id="rId15" Type="http://schemas.openxmlformats.org/officeDocument/2006/relationships/slide" Target="slides/slide109.xml"/><Relationship Id="rId10" Type="http://schemas.openxmlformats.org/officeDocument/2006/relationships/slide" Target="slides/slide25.xml"/><Relationship Id="rId19" Type="http://schemas.openxmlformats.org/officeDocument/2006/relationships/slide" Target="slides/slide113.xml"/><Relationship Id="rId4" Type="http://schemas.openxmlformats.org/officeDocument/2006/relationships/slide" Target="slides/slide19.xml"/><Relationship Id="rId9" Type="http://schemas.openxmlformats.org/officeDocument/2006/relationships/slide" Target="slides/slide24.xml"/><Relationship Id="rId14" Type="http://schemas.openxmlformats.org/officeDocument/2006/relationships/slide" Target="slides/slide9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 Id="rId5" Type="http://schemas.openxmlformats.org/officeDocument/2006/relationships/image" Target="../media/image28.e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defTabSz="966788">
              <a:lnSpc>
                <a:spcPct val="100000"/>
              </a:lnSpc>
              <a:spcBef>
                <a:spcPct val="0"/>
              </a:spcBef>
              <a:defRPr sz="1300" dirty="0" err="1" smtClean="0">
                <a:solidFill>
                  <a:schemeClr val="tx1"/>
                </a:solidFill>
                <a:effectLst/>
                <a:latin typeface="Courier New" pitchFamily="49" charset="0"/>
                <a:ea typeface="ＭＳ Ｐゴシック" charset="-128"/>
                <a:cs typeface="+mn-cs"/>
              </a:defRPr>
            </a:lvl1pPr>
          </a:lstStyle>
          <a:p>
            <a:pPr>
              <a:defRPr/>
            </a:pPr>
            <a:r>
              <a:rPr lang="en-US"/>
              <a:t>TechnoLabs</a:t>
            </a:r>
            <a:r>
              <a:rPr lang="en-US"/>
              <a:t> </a:t>
            </a:r>
            <a:r>
              <a:rPr lang="en-US"/>
              <a:t>Corso</a:t>
            </a:r>
            <a:r>
              <a:rPr lang="en-US"/>
              <a:t> </a:t>
            </a:r>
            <a:r>
              <a:rPr lang="en-US"/>
              <a:t>Interno</a:t>
            </a:r>
            <a:r>
              <a:rPr lang="en-US"/>
              <a:t> 2010</a:t>
            </a:r>
            <a:endParaRPr lang="en-US"/>
          </a:p>
        </p:txBody>
      </p:sp>
      <p:sp>
        <p:nvSpPr>
          <p:cNvPr id="1064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r" defTabSz="966788">
              <a:lnSpc>
                <a:spcPct val="100000"/>
              </a:lnSpc>
              <a:spcBef>
                <a:spcPct val="0"/>
              </a:spcBef>
              <a:defRPr sz="1300">
                <a:solidFill>
                  <a:schemeClr val="tx1"/>
                </a:solidFill>
                <a:effectLst/>
                <a:latin typeface="Courier New" pitchFamily="49" charset="0"/>
                <a:ea typeface="ＭＳ Ｐゴシック" charset="-128"/>
                <a:cs typeface="+mn-cs"/>
              </a:defRPr>
            </a:lvl1pPr>
          </a:lstStyle>
          <a:p>
            <a:pPr>
              <a:defRPr/>
            </a:pPr>
            <a:endParaRPr lang="en-US"/>
          </a:p>
        </p:txBody>
      </p:sp>
      <p:sp>
        <p:nvSpPr>
          <p:cNvPr id="1065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defTabSz="966788">
              <a:lnSpc>
                <a:spcPct val="100000"/>
              </a:lnSpc>
              <a:spcBef>
                <a:spcPct val="0"/>
              </a:spcBef>
              <a:defRPr sz="1300" dirty="0" smtClean="0">
                <a:solidFill>
                  <a:schemeClr val="tx1"/>
                </a:solidFill>
                <a:effectLst/>
                <a:latin typeface="Courier New" pitchFamily="49" charset="0"/>
                <a:ea typeface="ＭＳ Ｐゴシック" charset="-128"/>
                <a:cs typeface="+mn-cs"/>
              </a:defRPr>
            </a:lvl1pPr>
          </a:lstStyle>
          <a:p>
            <a:pPr>
              <a:defRPr/>
            </a:pPr>
            <a:r>
              <a:rPr lang="en-US"/>
              <a:t>By L. </a:t>
            </a:r>
            <a:r>
              <a:rPr lang="en-US" err="1"/>
              <a:t>Vetrano</a:t>
            </a:r>
            <a:endParaRPr lang="en-US"/>
          </a:p>
        </p:txBody>
      </p:sp>
      <p:sp>
        <p:nvSpPr>
          <p:cNvPr id="1065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r" defTabSz="966788">
              <a:lnSpc>
                <a:spcPct val="100000"/>
              </a:lnSpc>
              <a:spcBef>
                <a:spcPct val="0"/>
              </a:spcBef>
              <a:defRPr sz="1300">
                <a:solidFill>
                  <a:schemeClr val="tx1"/>
                </a:solidFill>
                <a:effectLst/>
                <a:latin typeface="Courier New" pitchFamily="49" charset="0"/>
                <a:ea typeface="ＭＳ Ｐゴシック" charset="-128"/>
                <a:cs typeface="+mn-cs"/>
              </a:defRPr>
            </a:lvl1pPr>
          </a:lstStyle>
          <a:p>
            <a:pPr>
              <a:defRPr/>
            </a:pPr>
            <a:fld id="{717EEEF7-F4EE-4A81-9181-EF4183508A5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defTabSz="957263">
              <a:lnSpc>
                <a:spcPct val="100000"/>
              </a:lnSpc>
              <a:spcBef>
                <a:spcPct val="0"/>
              </a:spcBef>
              <a:defRPr sz="1300" b="0">
                <a:solidFill>
                  <a:schemeClr val="tx1"/>
                </a:solidFill>
                <a:effectLst/>
                <a:latin typeface="Times New Roman" pitchFamily="18" charset="0"/>
                <a:ea typeface="ＭＳ Ｐゴシック" charset="-128"/>
                <a:cs typeface="+mn-cs"/>
              </a:defRPr>
            </a:lvl1pPr>
          </a:lstStyle>
          <a:p>
            <a:pPr>
              <a:defRPr/>
            </a:pPr>
            <a:endParaRPr lang="en-US"/>
          </a:p>
        </p:txBody>
      </p:sp>
      <p:sp>
        <p:nvSpPr>
          <p:cNvPr id="176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defTabSz="957263">
              <a:lnSpc>
                <a:spcPct val="100000"/>
              </a:lnSpc>
              <a:spcBef>
                <a:spcPct val="0"/>
              </a:spcBef>
              <a:defRPr sz="1300" b="0">
                <a:solidFill>
                  <a:schemeClr val="tx1"/>
                </a:solidFill>
                <a:effectLst/>
                <a:latin typeface="Times New Roman" pitchFamily="18" charset="0"/>
                <a:ea typeface="ＭＳ Ｐゴシック" charset="-128"/>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76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6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defTabSz="957263">
              <a:lnSpc>
                <a:spcPct val="100000"/>
              </a:lnSpc>
              <a:spcBef>
                <a:spcPct val="0"/>
              </a:spcBef>
              <a:defRPr sz="1300" b="0">
                <a:solidFill>
                  <a:schemeClr val="tx1"/>
                </a:solidFill>
                <a:effectLst/>
                <a:latin typeface="Times New Roman" pitchFamily="18" charset="0"/>
                <a:ea typeface="ＭＳ Ｐゴシック" charset="-128"/>
                <a:cs typeface="+mn-cs"/>
              </a:defRPr>
            </a:lvl1pPr>
          </a:lstStyle>
          <a:p>
            <a:pPr>
              <a:defRPr/>
            </a:pPr>
            <a:endParaRPr lang="en-US"/>
          </a:p>
        </p:txBody>
      </p:sp>
      <p:sp>
        <p:nvSpPr>
          <p:cNvPr id="176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defTabSz="957263">
              <a:lnSpc>
                <a:spcPct val="100000"/>
              </a:lnSpc>
              <a:spcBef>
                <a:spcPct val="0"/>
              </a:spcBef>
              <a:defRPr sz="1300" b="0">
                <a:solidFill>
                  <a:schemeClr val="tx1"/>
                </a:solidFill>
                <a:effectLst/>
                <a:latin typeface="Times New Roman" pitchFamily="18" charset="0"/>
                <a:ea typeface="ＭＳ Ｐゴシック" charset="-128"/>
                <a:cs typeface="+mn-cs"/>
              </a:defRPr>
            </a:lvl1pPr>
          </a:lstStyle>
          <a:p>
            <a:pPr>
              <a:defRPr/>
            </a:pPr>
            <a:fld id="{80C208D2-272D-4146-B1BD-A3A3DE75B8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266825" y="727075"/>
            <a:ext cx="4781550" cy="3586163"/>
          </a:xfrm>
          <a:ln cap="flat"/>
        </p:spPr>
      </p:sp>
      <p:sp>
        <p:nvSpPr>
          <p:cNvPr id="23554"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p:spPr>
        <p:txBody>
          <a:bodyPr/>
          <a:lstStyle/>
          <a:p>
            <a:fld id="{73D3C8CD-F563-40C8-A9AC-8E6EFF2F1BE5}" type="slidenum">
              <a:rPr lang="en-US" smtClean="0">
                <a:ea typeface="ＭＳ Ｐゴシック"/>
                <a:cs typeface="ＭＳ Ｐゴシック"/>
              </a:rPr>
              <a:pPr/>
              <a:t>19</a:t>
            </a:fld>
            <a:endParaRPr lang="en-US" smtClean="0">
              <a:ea typeface="ＭＳ Ｐゴシック"/>
              <a:cs typeface="ＭＳ Ｐゴシック"/>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Rectangle 7"/>
          <p:cNvSpPr>
            <a:spLocks noGrp="1" noChangeArrowheads="1"/>
          </p:cNvSpPr>
          <p:nvPr>
            <p:ph type="sldNum" sz="quarter" idx="5"/>
          </p:nvPr>
        </p:nvSpPr>
        <p:spPr>
          <a:noFill/>
        </p:spPr>
        <p:txBody>
          <a:bodyPr/>
          <a:lstStyle/>
          <a:p>
            <a:fld id="{75CD0A0C-199F-4CB4-BE1C-2044AA8C432C}" type="slidenum">
              <a:rPr lang="en-US" smtClean="0">
                <a:ea typeface="ＭＳ Ｐゴシック"/>
                <a:cs typeface="ＭＳ Ｐゴシック"/>
              </a:rPr>
              <a:pPr/>
              <a:t>20</a:t>
            </a:fld>
            <a:endParaRPr lang="en-US" smtClean="0">
              <a:ea typeface="ＭＳ Ｐゴシック"/>
              <a:cs typeface="ＭＳ Ｐゴシック"/>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p:spPr>
        <p:txBody>
          <a:bodyPr/>
          <a:lstStyle/>
          <a:p>
            <a:fld id="{22C0825D-361B-4753-A90D-5BE64C935067}" type="slidenum">
              <a:rPr lang="en-US" smtClean="0">
                <a:ea typeface="ＭＳ Ｐゴシック"/>
                <a:cs typeface="ＭＳ Ｐゴシック"/>
              </a:rPr>
              <a:pPr/>
              <a:t>21</a:t>
            </a:fld>
            <a:endParaRPr lang="en-US" smtClean="0">
              <a:ea typeface="ＭＳ Ｐゴシック"/>
              <a:cs typeface="ＭＳ Ｐゴシック"/>
            </a:endParaRPr>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a:spLocks noGrp="1" noChangeArrowheads="1"/>
          </p:cNvSpPr>
          <p:nvPr>
            <p:ph type="sldNum" sz="quarter" idx="5"/>
          </p:nvPr>
        </p:nvSpPr>
        <p:spPr>
          <a:noFill/>
        </p:spPr>
        <p:txBody>
          <a:bodyPr/>
          <a:lstStyle/>
          <a:p>
            <a:fld id="{20E8F4B0-CB5E-44DA-8DDB-1B8086A3978B}" type="slidenum">
              <a:rPr lang="en-US" smtClean="0">
                <a:ea typeface="ＭＳ Ｐゴシック"/>
                <a:cs typeface="ＭＳ Ｐゴシック"/>
              </a:rPr>
              <a:pPr/>
              <a:t>22</a:t>
            </a:fld>
            <a:endParaRPr lang="en-US" smtClean="0">
              <a:ea typeface="ＭＳ Ｐゴシック"/>
              <a:cs typeface="ＭＳ Ｐゴシック"/>
            </a:endParaRPr>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p:spPr>
        <p:txBody>
          <a:bodyPr/>
          <a:lstStyle/>
          <a:p>
            <a:fld id="{5C0AF193-1383-46D7-932D-D516E7AD616C}" type="slidenum">
              <a:rPr lang="en-US" smtClean="0">
                <a:ea typeface="ＭＳ Ｐゴシック"/>
                <a:cs typeface="ＭＳ Ｐゴシック"/>
              </a:rPr>
              <a:pPr/>
              <a:t>23</a:t>
            </a:fld>
            <a:endParaRPr lang="en-US" smtClean="0">
              <a:ea typeface="ＭＳ Ｐゴシック"/>
              <a:cs typeface="ＭＳ Ｐゴシック"/>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7"/>
          <p:cNvSpPr>
            <a:spLocks noGrp="1" noChangeArrowheads="1"/>
          </p:cNvSpPr>
          <p:nvPr>
            <p:ph type="sldNum" sz="quarter" idx="5"/>
          </p:nvPr>
        </p:nvSpPr>
        <p:spPr>
          <a:noFill/>
        </p:spPr>
        <p:txBody>
          <a:bodyPr/>
          <a:lstStyle/>
          <a:p>
            <a:fld id="{121A6A36-ADA8-49B7-8771-E46B8B132BA1}" type="slidenum">
              <a:rPr lang="en-US" smtClean="0">
                <a:ea typeface="ＭＳ Ｐゴシック"/>
                <a:cs typeface="ＭＳ Ｐゴシック"/>
              </a:rPr>
              <a:pPr/>
              <a:t>24</a:t>
            </a:fld>
            <a:endParaRPr lang="en-US" smtClean="0">
              <a:ea typeface="ＭＳ Ｐゴシック"/>
              <a:cs typeface="ＭＳ Ｐゴシック"/>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7"/>
          <p:cNvSpPr>
            <a:spLocks noGrp="1" noChangeArrowheads="1"/>
          </p:cNvSpPr>
          <p:nvPr>
            <p:ph type="sldNum" sz="quarter" idx="5"/>
          </p:nvPr>
        </p:nvSpPr>
        <p:spPr>
          <a:noFill/>
        </p:spPr>
        <p:txBody>
          <a:bodyPr/>
          <a:lstStyle/>
          <a:p>
            <a:fld id="{E924EA32-497B-4305-B1BB-55481AEC643F}" type="slidenum">
              <a:rPr lang="en-US" smtClean="0">
                <a:ea typeface="ＭＳ Ｐゴシック"/>
                <a:cs typeface="ＭＳ Ｐゴシック"/>
              </a:rPr>
              <a:pPr/>
              <a:t>25</a:t>
            </a:fld>
            <a:endParaRPr lang="en-US" smtClean="0">
              <a:ea typeface="ＭＳ Ｐゴシック"/>
              <a:cs typeface="ＭＳ Ｐゴシック"/>
            </a:endParaRPr>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7"/>
          <p:cNvSpPr>
            <a:spLocks noGrp="1" noChangeArrowheads="1"/>
          </p:cNvSpPr>
          <p:nvPr>
            <p:ph type="sldNum" sz="quarter" idx="5"/>
          </p:nvPr>
        </p:nvSpPr>
        <p:spPr>
          <a:noFill/>
        </p:spPr>
        <p:txBody>
          <a:bodyPr/>
          <a:lstStyle/>
          <a:p>
            <a:fld id="{3263E9B1-F1D2-4887-8ACF-D0E2951E2804}" type="slidenum">
              <a:rPr lang="en-US" smtClean="0">
                <a:ea typeface="ＭＳ Ｐゴシック"/>
                <a:cs typeface="ＭＳ Ｐゴシック"/>
              </a:rPr>
              <a:pPr/>
              <a:t>26</a:t>
            </a:fld>
            <a:endParaRPr lang="en-US" smtClean="0">
              <a:ea typeface="ＭＳ Ｐゴシック"/>
              <a:cs typeface="ＭＳ Ｐゴシック"/>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7"/>
          <p:cNvSpPr>
            <a:spLocks noGrp="1" noChangeArrowheads="1"/>
          </p:cNvSpPr>
          <p:nvPr>
            <p:ph type="sldNum" sz="quarter" idx="5"/>
          </p:nvPr>
        </p:nvSpPr>
        <p:spPr>
          <a:noFill/>
        </p:spPr>
        <p:txBody>
          <a:bodyPr/>
          <a:lstStyle/>
          <a:p>
            <a:fld id="{5910A324-BB78-45FF-802C-B2DF7F3CAF47}" type="slidenum">
              <a:rPr lang="en-US" smtClean="0">
                <a:ea typeface="ＭＳ Ｐゴシック"/>
                <a:cs typeface="ＭＳ Ｐゴシック"/>
              </a:rPr>
              <a:pPr/>
              <a:t>27</a:t>
            </a:fld>
            <a:endParaRPr lang="en-US" smtClean="0">
              <a:ea typeface="ＭＳ Ｐゴシック"/>
              <a:cs typeface="ＭＳ Ｐゴシック"/>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a:spLocks noGrp="1" noChangeArrowheads="1"/>
          </p:cNvSpPr>
          <p:nvPr>
            <p:ph type="sldNum" sz="quarter" idx="5"/>
          </p:nvPr>
        </p:nvSpPr>
        <p:spPr>
          <a:noFill/>
        </p:spPr>
        <p:txBody>
          <a:bodyPr/>
          <a:lstStyle/>
          <a:p>
            <a:fld id="{BFF43B2B-FEFE-4B8C-B126-62BBE4586EEA}" type="slidenum">
              <a:rPr lang="en-US" smtClean="0">
                <a:ea typeface="ＭＳ Ｐゴシック"/>
                <a:cs typeface="ＭＳ Ｐゴシック"/>
              </a:rPr>
              <a:pPr/>
              <a:t>28</a:t>
            </a:fld>
            <a:endParaRPr lang="en-US" smtClean="0">
              <a:ea typeface="ＭＳ Ｐゴシック"/>
              <a:cs typeface="ＭＳ Ｐゴシック"/>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72B216DB-A4DD-4429-8482-816225DFA05E}" type="slidenum">
              <a:rPr lang="en-US" smtClean="0">
                <a:ea typeface="ＭＳ Ｐゴシック"/>
                <a:cs typeface="ＭＳ Ｐゴシック"/>
              </a:rPr>
              <a:pPr/>
              <a:t>9</a:t>
            </a:fld>
            <a:endParaRPr lang="en-US" smtClean="0">
              <a:ea typeface="ＭＳ Ｐゴシック"/>
              <a:cs typeface="ＭＳ Ｐゴシック"/>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a:spLocks noGrp="1" noChangeArrowheads="1"/>
          </p:cNvSpPr>
          <p:nvPr>
            <p:ph type="sldNum" sz="quarter" idx="5"/>
          </p:nvPr>
        </p:nvSpPr>
        <p:spPr>
          <a:noFill/>
        </p:spPr>
        <p:txBody>
          <a:bodyPr/>
          <a:lstStyle/>
          <a:p>
            <a:fld id="{5EB61686-67F9-470E-B1AE-102592E12032}" type="slidenum">
              <a:rPr lang="en-US" smtClean="0">
                <a:ea typeface="ＭＳ Ｐゴシック"/>
                <a:cs typeface="ＭＳ Ｐゴシック"/>
              </a:rPr>
              <a:pPr/>
              <a:t>29</a:t>
            </a:fld>
            <a:endParaRPr lang="en-US" smtClean="0">
              <a:ea typeface="ＭＳ Ｐゴシック"/>
              <a:cs typeface="ＭＳ Ｐゴシック"/>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a:spLocks noGrp="1" noChangeArrowheads="1"/>
          </p:cNvSpPr>
          <p:nvPr>
            <p:ph type="sldNum" sz="quarter" idx="5"/>
          </p:nvPr>
        </p:nvSpPr>
        <p:spPr>
          <a:noFill/>
        </p:spPr>
        <p:txBody>
          <a:bodyPr/>
          <a:lstStyle/>
          <a:p>
            <a:fld id="{9983E9C7-8129-4FB3-970D-BCE812CBBE41}" type="slidenum">
              <a:rPr lang="en-US" smtClean="0">
                <a:ea typeface="ＭＳ Ｐゴシック"/>
                <a:cs typeface="ＭＳ Ｐゴシック"/>
              </a:rPr>
              <a:pPr/>
              <a:t>30</a:t>
            </a:fld>
            <a:endParaRPr lang="en-US" smtClean="0">
              <a:ea typeface="ＭＳ Ｐゴシック"/>
              <a:cs typeface="ＭＳ Ｐゴシック"/>
            </a:endParaRPr>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a:spLocks noGrp="1" noChangeArrowheads="1"/>
          </p:cNvSpPr>
          <p:nvPr>
            <p:ph type="sldNum" sz="quarter" idx="5"/>
          </p:nvPr>
        </p:nvSpPr>
        <p:spPr>
          <a:noFill/>
        </p:spPr>
        <p:txBody>
          <a:bodyPr/>
          <a:lstStyle/>
          <a:p>
            <a:fld id="{51EF43A5-00F7-4487-95F9-518D915D789B}" type="slidenum">
              <a:rPr lang="en-US" smtClean="0">
                <a:ea typeface="ＭＳ Ｐゴシック"/>
                <a:cs typeface="ＭＳ Ｐゴシック"/>
              </a:rPr>
              <a:pPr/>
              <a:t>31</a:t>
            </a:fld>
            <a:endParaRPr lang="en-US" smtClean="0">
              <a:ea typeface="ＭＳ Ｐゴシック"/>
              <a:cs typeface="ＭＳ Ｐゴシック"/>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7"/>
          <p:cNvSpPr>
            <a:spLocks noGrp="1" noChangeArrowheads="1"/>
          </p:cNvSpPr>
          <p:nvPr>
            <p:ph type="sldNum" sz="quarter" idx="5"/>
          </p:nvPr>
        </p:nvSpPr>
        <p:spPr>
          <a:noFill/>
        </p:spPr>
        <p:txBody>
          <a:bodyPr/>
          <a:lstStyle/>
          <a:p>
            <a:fld id="{D30DDD90-EDAA-4462-A6DE-950AFB47DE0C}" type="slidenum">
              <a:rPr lang="en-US" smtClean="0">
                <a:ea typeface="ＭＳ Ｐゴシック"/>
                <a:cs typeface="ＭＳ Ｐゴシック"/>
              </a:rPr>
              <a:pPr/>
              <a:t>32</a:t>
            </a:fld>
            <a:endParaRPr lang="en-US" smtClean="0">
              <a:ea typeface="ＭＳ Ｐゴシック"/>
              <a:cs typeface="ＭＳ Ｐゴシック"/>
            </a:endParaRPr>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7"/>
          <p:cNvSpPr>
            <a:spLocks noGrp="1" noChangeArrowheads="1"/>
          </p:cNvSpPr>
          <p:nvPr>
            <p:ph type="sldNum" sz="quarter" idx="5"/>
          </p:nvPr>
        </p:nvSpPr>
        <p:spPr>
          <a:noFill/>
        </p:spPr>
        <p:txBody>
          <a:bodyPr/>
          <a:lstStyle/>
          <a:p>
            <a:fld id="{5A95CE8E-CBF1-4A28-A306-C0AB6F283481}" type="slidenum">
              <a:rPr lang="en-US" smtClean="0">
                <a:ea typeface="ＭＳ Ｐゴシック"/>
                <a:cs typeface="ＭＳ Ｐゴシック"/>
              </a:rPr>
              <a:pPr/>
              <a:t>34</a:t>
            </a:fld>
            <a:endParaRPr lang="en-US" smtClean="0">
              <a:ea typeface="ＭＳ Ｐゴシック"/>
              <a:cs typeface="ＭＳ Ｐゴシック"/>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7"/>
          <p:cNvSpPr>
            <a:spLocks noGrp="1" noChangeArrowheads="1"/>
          </p:cNvSpPr>
          <p:nvPr>
            <p:ph type="sldNum" sz="quarter" idx="5"/>
          </p:nvPr>
        </p:nvSpPr>
        <p:spPr>
          <a:noFill/>
        </p:spPr>
        <p:txBody>
          <a:bodyPr/>
          <a:lstStyle/>
          <a:p>
            <a:fld id="{0740B6D8-6F6B-4FD5-8A25-E818BB3C6C61}" type="slidenum">
              <a:rPr lang="en-US" smtClean="0">
                <a:ea typeface="ＭＳ Ｐゴシック"/>
                <a:cs typeface="ＭＳ Ｐゴシック"/>
              </a:rPr>
              <a:pPr/>
              <a:t>35</a:t>
            </a:fld>
            <a:endParaRPr lang="en-US" smtClean="0">
              <a:ea typeface="ＭＳ Ｐゴシック"/>
              <a:cs typeface="ＭＳ Ｐゴシック"/>
            </a:endParaRPr>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p:spPr>
        <p:txBody>
          <a:bodyPr/>
          <a:lstStyle/>
          <a:p>
            <a:fld id="{95BC1545-3B64-4DBE-AC6E-DBFAB6646F37}" type="slidenum">
              <a:rPr lang="en-US" smtClean="0">
                <a:ea typeface="ＭＳ Ｐゴシック"/>
                <a:cs typeface="ＭＳ Ｐゴシック"/>
              </a:rPr>
              <a:pPr/>
              <a:t>36</a:t>
            </a:fld>
            <a:endParaRPr lang="en-US" smtClean="0">
              <a:ea typeface="ＭＳ Ｐゴシック"/>
              <a:cs typeface="ＭＳ Ｐゴシック"/>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7"/>
          <p:cNvSpPr>
            <a:spLocks noGrp="1" noChangeArrowheads="1"/>
          </p:cNvSpPr>
          <p:nvPr>
            <p:ph type="sldNum" sz="quarter" idx="5"/>
          </p:nvPr>
        </p:nvSpPr>
        <p:spPr>
          <a:noFill/>
        </p:spPr>
        <p:txBody>
          <a:bodyPr/>
          <a:lstStyle/>
          <a:p>
            <a:fld id="{EED15460-67F5-4DE7-8C08-C5E0C8E67364}" type="slidenum">
              <a:rPr lang="en-US" smtClean="0">
                <a:ea typeface="ＭＳ Ｐゴシック"/>
                <a:cs typeface="ＭＳ Ｐゴシック"/>
              </a:rPr>
              <a:pPr/>
              <a:t>37</a:t>
            </a:fld>
            <a:endParaRPr lang="en-US" smtClean="0">
              <a:ea typeface="ＭＳ Ｐゴシック"/>
              <a:cs typeface="ＭＳ Ｐゴシック"/>
            </a:endParaRPr>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1419225" y="838200"/>
            <a:ext cx="4478338" cy="3357563"/>
          </a:xfrm>
          <a:ln/>
        </p:spPr>
      </p:sp>
      <p:sp>
        <p:nvSpPr>
          <p:cNvPr id="291842" name="Rectangle 3"/>
          <p:cNvSpPr>
            <a:spLocks noGrp="1" noChangeArrowheads="1"/>
          </p:cNvSpPr>
          <p:nvPr>
            <p:ph type="body" idx="1"/>
          </p:nvPr>
        </p:nvSpPr>
        <p:spPr>
          <a:xfrm>
            <a:off x="974725" y="4562475"/>
            <a:ext cx="5365750" cy="4319588"/>
          </a:xfrm>
          <a:noFill/>
          <a:ln/>
        </p:spPr>
        <p:txBody>
          <a:bodyPr/>
          <a:lstStyle/>
          <a:p>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a:noFill/>
        </p:spPr>
        <p:txBody>
          <a:bodyPr/>
          <a:lstStyle/>
          <a:p>
            <a:fld id="{930E5524-25E1-4DA6-A74B-A0A8218ECF90}" type="slidenum">
              <a:rPr lang="en-US" smtClean="0">
                <a:ea typeface="ＭＳ Ｐゴシック"/>
                <a:cs typeface="ＭＳ Ｐゴシック"/>
              </a:rPr>
              <a:pPr/>
              <a:t>45</a:t>
            </a:fld>
            <a:endParaRPr lang="en-US" smtClean="0">
              <a:ea typeface="ＭＳ Ｐゴシック"/>
              <a:cs typeface="ＭＳ Ｐゴシック"/>
            </a:endParaRPr>
          </a:p>
        </p:txBody>
      </p:sp>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56708D0B-6B57-45DB-A849-23F2592BF1A8}" type="slidenum">
              <a:rPr lang="en-US" smtClean="0">
                <a:ea typeface="ＭＳ Ｐゴシック"/>
                <a:cs typeface="ＭＳ Ｐゴシック"/>
              </a:rPr>
              <a:pPr/>
              <a:t>10</a:t>
            </a:fld>
            <a:endParaRPr lang="en-US" smtClean="0">
              <a:ea typeface="ＭＳ Ｐゴシック"/>
              <a:cs typeface="ＭＳ Ｐゴシック"/>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a:noFill/>
        </p:spPr>
        <p:txBody>
          <a:bodyPr/>
          <a:lstStyle/>
          <a:p>
            <a:fld id="{460701DC-7037-44CF-978C-5EF996D11833}" type="slidenum">
              <a:rPr lang="en-US" smtClean="0">
                <a:ea typeface="ＭＳ Ｐゴシック"/>
                <a:cs typeface="ＭＳ Ｐゴシック"/>
              </a:rPr>
              <a:pPr/>
              <a:t>46</a:t>
            </a:fld>
            <a:endParaRPr lang="en-US" smtClean="0">
              <a:ea typeface="ＭＳ Ｐゴシック"/>
              <a:cs typeface="ＭＳ Ｐゴシック"/>
            </a:endParaRPr>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p:spPr>
        <p:txBody>
          <a:bodyPr/>
          <a:lstStyle/>
          <a:p>
            <a:fld id="{870B88D3-D833-424E-8A49-D963ABAD1537}" type="slidenum">
              <a:rPr lang="en-US" smtClean="0">
                <a:ea typeface="ＭＳ Ｐゴシック"/>
                <a:cs typeface="ＭＳ Ｐゴシック"/>
              </a:rPr>
              <a:pPr/>
              <a:t>47</a:t>
            </a:fld>
            <a:endParaRPr lang="en-US" smtClean="0">
              <a:ea typeface="ＭＳ Ｐゴシック"/>
              <a:cs typeface="ＭＳ Ｐゴシック"/>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a:noFill/>
        </p:spPr>
        <p:txBody>
          <a:bodyPr/>
          <a:lstStyle/>
          <a:p>
            <a:fld id="{1628E222-3F32-4BE0-B9F4-E4E49EF1D233}" type="slidenum">
              <a:rPr lang="en-US" smtClean="0">
                <a:ea typeface="ＭＳ Ｐゴシック"/>
                <a:cs typeface="ＭＳ Ｐゴシック"/>
              </a:rPr>
              <a:pPr/>
              <a:t>48</a:t>
            </a:fld>
            <a:endParaRPr lang="en-US" smtClean="0">
              <a:ea typeface="ＭＳ Ｐゴシック"/>
              <a:cs typeface="ＭＳ Ｐゴシック"/>
            </a:endParaRPr>
          </a:p>
        </p:txBody>
      </p:sp>
      <p:sp>
        <p:nvSpPr>
          <p:cNvPr id="308226" name="Rectangle 2"/>
          <p:cNvSpPr>
            <a:spLocks noGrp="1" noRot="1" noChangeAspect="1" noChangeArrowheads="1" noTextEdit="1"/>
          </p:cNvSpPr>
          <p:nvPr>
            <p:ph type="sldImg"/>
          </p:nvPr>
        </p:nvSpPr>
        <p:spPr>
          <a:xfrm>
            <a:off x="1257300" y="719138"/>
            <a:ext cx="4800600" cy="3600450"/>
          </a:xfrm>
          <a:ln/>
        </p:spPr>
      </p:sp>
      <p:sp>
        <p:nvSpPr>
          <p:cNvPr id="308227" name="Rectangle 3"/>
          <p:cNvSpPr>
            <a:spLocks noGrp="1" noChangeArrowheads="1"/>
          </p:cNvSpPr>
          <p:nvPr>
            <p:ph type="body" idx="1"/>
          </p:nvPr>
        </p:nvSpPr>
        <p:spPr>
          <a:xfrm>
            <a:off x="974725" y="4560888"/>
            <a:ext cx="5365750" cy="4321175"/>
          </a:xfrm>
          <a:noFill/>
          <a:ln/>
        </p:spPr>
        <p:txBody>
          <a:bodyPr/>
          <a:lstStyle/>
          <a:p>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p:spPr>
        <p:txBody>
          <a:bodyPr/>
          <a:lstStyle/>
          <a:p>
            <a:fld id="{9C318404-7132-4742-A653-637688FBEE55}" type="slidenum">
              <a:rPr lang="en-US" smtClean="0">
                <a:ea typeface="ＭＳ Ｐゴシック"/>
                <a:cs typeface="ＭＳ Ｐゴシック"/>
              </a:rPr>
              <a:pPr/>
              <a:t>49</a:t>
            </a:fld>
            <a:endParaRPr lang="en-US" smtClean="0">
              <a:ea typeface="ＭＳ Ｐゴシック"/>
              <a:cs typeface="ＭＳ Ｐゴシック"/>
            </a:endParaRPr>
          </a:p>
        </p:txBody>
      </p:sp>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7"/>
          <p:cNvSpPr>
            <a:spLocks noGrp="1" noChangeArrowheads="1"/>
          </p:cNvSpPr>
          <p:nvPr>
            <p:ph type="sldNum" sz="quarter" idx="5"/>
          </p:nvPr>
        </p:nvSpPr>
        <p:spPr>
          <a:noFill/>
        </p:spPr>
        <p:txBody>
          <a:bodyPr/>
          <a:lstStyle/>
          <a:p>
            <a:fld id="{63D0D198-97D5-4D5C-A9DA-E8018F65142D}" type="slidenum">
              <a:rPr lang="en-US" smtClean="0">
                <a:ea typeface="ＭＳ Ｐゴシック"/>
                <a:cs typeface="ＭＳ Ｐゴシック"/>
              </a:rPr>
              <a:pPr/>
              <a:t>50</a:t>
            </a:fld>
            <a:endParaRPr lang="en-US" smtClean="0">
              <a:ea typeface="ＭＳ Ｐゴシック"/>
              <a:cs typeface="ＭＳ Ｐゴシック"/>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7"/>
          <p:cNvSpPr>
            <a:spLocks noGrp="1" noChangeArrowheads="1"/>
          </p:cNvSpPr>
          <p:nvPr>
            <p:ph type="sldNum" sz="quarter" idx="5"/>
          </p:nvPr>
        </p:nvSpPr>
        <p:spPr>
          <a:noFill/>
        </p:spPr>
        <p:txBody>
          <a:bodyPr/>
          <a:lstStyle/>
          <a:p>
            <a:fld id="{043F66DE-7FA7-446E-A965-A0FEEBCA6436}" type="slidenum">
              <a:rPr lang="en-US" smtClean="0">
                <a:ea typeface="ＭＳ Ｐゴシック"/>
                <a:cs typeface="ＭＳ Ｐゴシック"/>
              </a:rPr>
              <a:pPr/>
              <a:t>51</a:t>
            </a:fld>
            <a:endParaRPr lang="en-US" smtClean="0">
              <a:ea typeface="ＭＳ Ｐゴシック"/>
              <a:cs typeface="ＭＳ Ｐゴシック"/>
            </a:endParaRPr>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7"/>
          <p:cNvSpPr>
            <a:spLocks noGrp="1" noChangeArrowheads="1"/>
          </p:cNvSpPr>
          <p:nvPr>
            <p:ph type="sldNum" sz="quarter" idx="5"/>
          </p:nvPr>
        </p:nvSpPr>
        <p:spPr>
          <a:noFill/>
        </p:spPr>
        <p:txBody>
          <a:bodyPr/>
          <a:lstStyle/>
          <a:p>
            <a:fld id="{5F56C4DE-6634-49DF-9265-A7452F54692E}" type="slidenum">
              <a:rPr lang="en-US" smtClean="0">
                <a:ea typeface="ＭＳ Ｐゴシック"/>
                <a:cs typeface="ＭＳ Ｐゴシック"/>
              </a:rPr>
              <a:pPr/>
              <a:t>52</a:t>
            </a:fld>
            <a:endParaRPr lang="en-US" smtClean="0">
              <a:ea typeface="ＭＳ Ｐゴシック"/>
              <a:cs typeface="ＭＳ Ｐゴシック"/>
            </a:endParaRPr>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7"/>
          <p:cNvSpPr>
            <a:spLocks noGrp="1" noChangeArrowheads="1"/>
          </p:cNvSpPr>
          <p:nvPr>
            <p:ph type="sldNum" sz="quarter" idx="5"/>
          </p:nvPr>
        </p:nvSpPr>
        <p:spPr>
          <a:noFill/>
        </p:spPr>
        <p:txBody>
          <a:bodyPr/>
          <a:lstStyle/>
          <a:p>
            <a:fld id="{4DB44E81-2440-4476-BBEB-828CFE60BD2C}" type="slidenum">
              <a:rPr lang="en-US" smtClean="0">
                <a:ea typeface="ＭＳ Ｐゴシック"/>
                <a:cs typeface="ＭＳ Ｐゴシック"/>
              </a:rPr>
              <a:pPr/>
              <a:t>53</a:t>
            </a:fld>
            <a:endParaRPr lang="en-US" smtClean="0">
              <a:ea typeface="ＭＳ Ｐゴシック"/>
              <a:cs typeface="ＭＳ Ｐゴシック"/>
            </a:endParaRPr>
          </a:p>
        </p:txBody>
      </p:sp>
      <p:sp>
        <p:nvSpPr>
          <p:cNvPr id="318466" name="Rectangle 2"/>
          <p:cNvSpPr>
            <a:spLocks noGrp="1" noRot="1" noChangeAspect="1" noChangeArrowheads="1" noTextEdit="1"/>
          </p:cNvSpPr>
          <p:nvPr>
            <p:ph type="sldImg"/>
          </p:nvPr>
        </p:nvSpPr>
        <p:spPr>
          <a:xfrm>
            <a:off x="1257300" y="719138"/>
            <a:ext cx="4800600" cy="3600450"/>
          </a:xfrm>
          <a:ln/>
        </p:spPr>
      </p:sp>
      <p:sp>
        <p:nvSpPr>
          <p:cNvPr id="318467" name="Rectangle 3"/>
          <p:cNvSpPr>
            <a:spLocks noGrp="1" noChangeArrowheads="1"/>
          </p:cNvSpPr>
          <p:nvPr>
            <p:ph type="body" idx="1"/>
          </p:nvPr>
        </p:nvSpPr>
        <p:spPr>
          <a:xfrm>
            <a:off x="974725" y="4560888"/>
            <a:ext cx="5365750" cy="4321175"/>
          </a:xfrm>
          <a:noFill/>
          <a:ln/>
        </p:spPr>
        <p:txBody>
          <a:bodyPr/>
          <a:lstStyle/>
          <a:p>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7"/>
          <p:cNvSpPr>
            <a:spLocks noGrp="1" noChangeArrowheads="1"/>
          </p:cNvSpPr>
          <p:nvPr>
            <p:ph type="sldNum" sz="quarter" idx="5"/>
          </p:nvPr>
        </p:nvSpPr>
        <p:spPr>
          <a:noFill/>
        </p:spPr>
        <p:txBody>
          <a:bodyPr/>
          <a:lstStyle/>
          <a:p>
            <a:fld id="{D7614192-573C-42F5-B040-CAA3E55F4BBE}" type="slidenum">
              <a:rPr lang="en-US" smtClean="0">
                <a:ea typeface="ＭＳ Ｐゴシック"/>
                <a:cs typeface="ＭＳ Ｐゴシック"/>
              </a:rPr>
              <a:pPr/>
              <a:t>54</a:t>
            </a:fld>
            <a:endParaRPr lang="en-US" smtClean="0">
              <a:ea typeface="ＭＳ Ｐゴシック"/>
              <a:cs typeface="ＭＳ Ｐゴシック"/>
            </a:endParaRPr>
          </a:p>
        </p:txBody>
      </p:sp>
      <p:sp>
        <p:nvSpPr>
          <p:cNvPr id="320514" name="Rectangle 2"/>
          <p:cNvSpPr>
            <a:spLocks noGrp="1" noRot="1" noChangeAspect="1" noChangeArrowheads="1" noTextEdit="1"/>
          </p:cNvSpPr>
          <p:nvPr>
            <p:ph type="sldImg"/>
          </p:nvPr>
        </p:nvSpPr>
        <p:spPr>
          <a:xfrm>
            <a:off x="1250950" y="708025"/>
            <a:ext cx="4814888" cy="3611563"/>
          </a:xfrm>
          <a:ln/>
        </p:spPr>
      </p:sp>
      <p:sp>
        <p:nvSpPr>
          <p:cNvPr id="320515" name="Rectangle 3"/>
          <p:cNvSpPr>
            <a:spLocks noGrp="1" noChangeArrowheads="1"/>
          </p:cNvSpPr>
          <p:nvPr>
            <p:ph type="body" idx="1"/>
          </p:nvPr>
        </p:nvSpPr>
        <p:spPr>
          <a:xfrm>
            <a:off x="942975" y="4564063"/>
            <a:ext cx="5429250" cy="4333875"/>
          </a:xfrm>
          <a:noFill/>
          <a:ln/>
        </p:spPr>
        <p:txBody>
          <a:bodyPr/>
          <a:lstStyle/>
          <a:p>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7"/>
          <p:cNvSpPr>
            <a:spLocks noGrp="1" noChangeArrowheads="1"/>
          </p:cNvSpPr>
          <p:nvPr>
            <p:ph type="sldNum" sz="quarter" idx="5"/>
          </p:nvPr>
        </p:nvSpPr>
        <p:spPr>
          <a:noFill/>
        </p:spPr>
        <p:txBody>
          <a:bodyPr/>
          <a:lstStyle/>
          <a:p>
            <a:fld id="{12BFA49E-6ADB-48F8-BD7E-D6E81AC3FD96}" type="slidenum">
              <a:rPr lang="en-US" smtClean="0">
                <a:ea typeface="ＭＳ Ｐゴシック"/>
                <a:cs typeface="ＭＳ Ｐゴシック"/>
              </a:rPr>
              <a:pPr/>
              <a:t>55</a:t>
            </a:fld>
            <a:endParaRPr lang="en-US" smtClean="0">
              <a:ea typeface="ＭＳ Ｐゴシック"/>
              <a:cs typeface="ＭＳ Ｐゴシック"/>
            </a:endParaRPr>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08B7BDFC-3676-44B7-AA29-0562901824AE}" type="slidenum">
              <a:rPr lang="en-US" smtClean="0">
                <a:ea typeface="ＭＳ Ｐゴシック"/>
                <a:cs typeface="ＭＳ Ｐゴシック"/>
              </a:rPr>
              <a:pPr/>
              <a:t>11</a:t>
            </a:fld>
            <a:endParaRPr lang="en-US" smtClean="0">
              <a:ea typeface="ＭＳ Ｐゴシック"/>
              <a:cs typeface="ＭＳ Ｐゴシック"/>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7"/>
          <p:cNvSpPr>
            <a:spLocks noGrp="1" noChangeArrowheads="1"/>
          </p:cNvSpPr>
          <p:nvPr>
            <p:ph type="sldNum" sz="quarter" idx="5"/>
          </p:nvPr>
        </p:nvSpPr>
        <p:spPr>
          <a:noFill/>
        </p:spPr>
        <p:txBody>
          <a:bodyPr/>
          <a:lstStyle/>
          <a:p>
            <a:fld id="{616CDFE3-00DC-461A-AB22-1DAD4F8B16D8}" type="slidenum">
              <a:rPr lang="en-US" smtClean="0">
                <a:ea typeface="ＭＳ Ｐゴシック"/>
                <a:cs typeface="ＭＳ Ｐゴシック"/>
              </a:rPr>
              <a:pPr/>
              <a:t>56</a:t>
            </a:fld>
            <a:endParaRPr lang="en-US" smtClean="0">
              <a:ea typeface="ＭＳ Ｐゴシック"/>
              <a:cs typeface="ＭＳ Ｐゴシック"/>
            </a:endParaRPr>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Rectangle 7"/>
          <p:cNvSpPr>
            <a:spLocks noGrp="1" noChangeArrowheads="1"/>
          </p:cNvSpPr>
          <p:nvPr>
            <p:ph type="sldNum" sz="quarter" idx="5"/>
          </p:nvPr>
        </p:nvSpPr>
        <p:spPr>
          <a:noFill/>
        </p:spPr>
        <p:txBody>
          <a:bodyPr/>
          <a:lstStyle/>
          <a:p>
            <a:fld id="{D4009BFE-E2E4-40BB-8CA9-B3E5ADA305A0}" type="slidenum">
              <a:rPr lang="en-US" smtClean="0">
                <a:ea typeface="ＭＳ Ｐゴシック"/>
                <a:cs typeface="ＭＳ Ｐゴシック"/>
              </a:rPr>
              <a:pPr/>
              <a:t>57</a:t>
            </a:fld>
            <a:endParaRPr lang="en-US" smtClean="0">
              <a:ea typeface="ＭＳ Ｐゴシック"/>
              <a:cs typeface="ＭＳ Ｐゴシック"/>
            </a:endParaRPr>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a:spLocks noGrp="1" noChangeArrowheads="1"/>
          </p:cNvSpPr>
          <p:nvPr>
            <p:ph type="sldNum" sz="quarter" idx="5"/>
          </p:nvPr>
        </p:nvSpPr>
        <p:spPr>
          <a:noFill/>
        </p:spPr>
        <p:txBody>
          <a:bodyPr/>
          <a:lstStyle/>
          <a:p>
            <a:fld id="{DA6CBE94-309E-4C8A-9F97-F6AA43A900EF}" type="slidenum">
              <a:rPr lang="en-US" smtClean="0">
                <a:ea typeface="ＭＳ Ｐゴシック"/>
                <a:cs typeface="ＭＳ Ｐゴシック"/>
              </a:rPr>
              <a:pPr/>
              <a:t>63</a:t>
            </a:fld>
            <a:endParaRPr lang="en-US" smtClean="0">
              <a:ea typeface="ＭＳ Ｐゴシック"/>
              <a:cs typeface="ＭＳ Ｐゴシック"/>
            </a:endParaRPr>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p:spPr>
        <p:txBody>
          <a:bodyPr/>
          <a:lstStyle/>
          <a:p>
            <a:fld id="{64470DCD-C996-414F-8814-24A3D5135238}" type="slidenum">
              <a:rPr lang="en-US" smtClean="0">
                <a:ea typeface="ＭＳ Ｐゴシック"/>
                <a:cs typeface="ＭＳ Ｐゴシック"/>
              </a:rPr>
              <a:pPr/>
              <a:t>64</a:t>
            </a:fld>
            <a:endParaRPr lang="en-US" smtClean="0">
              <a:ea typeface="ＭＳ Ｐゴシック"/>
              <a:cs typeface="ＭＳ Ｐゴシック"/>
            </a:endParaRPr>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7"/>
          <p:cNvSpPr>
            <a:spLocks noGrp="1" noChangeArrowheads="1"/>
          </p:cNvSpPr>
          <p:nvPr>
            <p:ph type="sldNum" sz="quarter" idx="5"/>
          </p:nvPr>
        </p:nvSpPr>
        <p:spPr>
          <a:noFill/>
        </p:spPr>
        <p:txBody>
          <a:bodyPr/>
          <a:lstStyle/>
          <a:p>
            <a:fld id="{4FED3D4C-03A9-4B2B-BF2B-780131C865EF}" type="slidenum">
              <a:rPr lang="en-US" smtClean="0">
                <a:ea typeface="ＭＳ Ｐゴシック"/>
                <a:cs typeface="ＭＳ Ｐゴシック"/>
              </a:rPr>
              <a:pPr/>
              <a:t>65</a:t>
            </a:fld>
            <a:endParaRPr lang="en-US" smtClean="0">
              <a:ea typeface="ＭＳ Ｐゴシック"/>
              <a:cs typeface="ＭＳ Ｐゴシック"/>
            </a:endParaRPr>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7"/>
          <p:cNvSpPr>
            <a:spLocks noGrp="1" noChangeArrowheads="1"/>
          </p:cNvSpPr>
          <p:nvPr>
            <p:ph type="sldNum" sz="quarter" idx="5"/>
          </p:nvPr>
        </p:nvSpPr>
        <p:spPr>
          <a:noFill/>
        </p:spPr>
        <p:txBody>
          <a:bodyPr/>
          <a:lstStyle/>
          <a:p>
            <a:fld id="{CB796169-AF5F-47F9-8A13-BB0F8BF3063F}" type="slidenum">
              <a:rPr lang="en-US" smtClean="0">
                <a:ea typeface="ＭＳ Ｐゴシック"/>
                <a:cs typeface="ＭＳ Ｐゴシック"/>
              </a:rPr>
              <a:pPr/>
              <a:t>66</a:t>
            </a:fld>
            <a:endParaRPr lang="en-US" smtClean="0">
              <a:ea typeface="ＭＳ Ｐゴシック"/>
              <a:cs typeface="ＭＳ Ｐゴシック"/>
            </a:endParaRPr>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2"/>
          <p:cNvSpPr>
            <a:spLocks noGrp="1" noRot="1" noChangeAspect="1" noChangeArrowheads="1" noTextEdit="1"/>
          </p:cNvSpPr>
          <p:nvPr>
            <p:ph type="sldImg"/>
          </p:nvPr>
        </p:nvSpPr>
        <p:spPr>
          <a:xfrm>
            <a:off x="1419225" y="838200"/>
            <a:ext cx="4478338" cy="3357563"/>
          </a:xfrm>
          <a:ln/>
        </p:spPr>
      </p:sp>
      <p:sp>
        <p:nvSpPr>
          <p:cNvPr id="343042" name="Rectangle 3"/>
          <p:cNvSpPr>
            <a:spLocks noGrp="1" noChangeArrowheads="1"/>
          </p:cNvSpPr>
          <p:nvPr>
            <p:ph type="body" idx="1"/>
          </p:nvPr>
        </p:nvSpPr>
        <p:spPr>
          <a:xfrm>
            <a:off x="974725" y="4562475"/>
            <a:ext cx="5365750" cy="4319588"/>
          </a:xfrm>
          <a:noFill/>
          <a:ln/>
        </p:spPr>
        <p:txBody>
          <a:bodyPr/>
          <a:lstStyle/>
          <a:p>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7"/>
          <p:cNvSpPr>
            <a:spLocks noGrp="1" noChangeArrowheads="1"/>
          </p:cNvSpPr>
          <p:nvPr>
            <p:ph type="sldNum" sz="quarter" idx="5"/>
          </p:nvPr>
        </p:nvSpPr>
        <p:spPr>
          <a:noFill/>
        </p:spPr>
        <p:txBody>
          <a:bodyPr/>
          <a:lstStyle/>
          <a:p>
            <a:fld id="{B1E3FCC0-CC85-4D1F-B7D3-5FAC46B81B79}" type="slidenum">
              <a:rPr lang="en-US" smtClean="0">
                <a:ea typeface="ＭＳ Ｐゴシック"/>
                <a:cs typeface="ＭＳ Ｐゴシック"/>
              </a:rPr>
              <a:pPr/>
              <a:t>69</a:t>
            </a:fld>
            <a:endParaRPr lang="en-US" smtClean="0">
              <a:ea typeface="ＭＳ Ｐゴシック"/>
              <a:cs typeface="ＭＳ Ｐゴシック"/>
            </a:endParaRPr>
          </a:p>
        </p:txBody>
      </p:sp>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7"/>
          <p:cNvSpPr>
            <a:spLocks noGrp="1" noChangeArrowheads="1"/>
          </p:cNvSpPr>
          <p:nvPr>
            <p:ph type="sldNum" sz="quarter" idx="5"/>
          </p:nvPr>
        </p:nvSpPr>
        <p:spPr>
          <a:noFill/>
        </p:spPr>
        <p:txBody>
          <a:bodyPr/>
          <a:lstStyle/>
          <a:p>
            <a:fld id="{395FAB76-CA1B-4CE5-A117-C16505812E34}" type="slidenum">
              <a:rPr lang="en-US" smtClean="0">
                <a:ea typeface="ＭＳ Ｐゴシック"/>
                <a:cs typeface="ＭＳ Ｐゴシック"/>
              </a:rPr>
              <a:pPr/>
              <a:t>70</a:t>
            </a:fld>
            <a:endParaRPr lang="en-US" smtClean="0">
              <a:ea typeface="ＭＳ Ｐゴシック"/>
              <a:cs typeface="ＭＳ Ｐゴシック"/>
            </a:endParaRPr>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7"/>
          <p:cNvSpPr>
            <a:spLocks noGrp="1" noChangeArrowheads="1"/>
          </p:cNvSpPr>
          <p:nvPr>
            <p:ph type="sldNum" sz="quarter" idx="5"/>
          </p:nvPr>
        </p:nvSpPr>
        <p:spPr>
          <a:noFill/>
        </p:spPr>
        <p:txBody>
          <a:bodyPr/>
          <a:lstStyle/>
          <a:p>
            <a:fld id="{4F791007-ECE8-4D86-B9F4-2ACCEA7732B2}" type="slidenum">
              <a:rPr lang="en-US" smtClean="0">
                <a:ea typeface="ＭＳ Ｐゴシック"/>
                <a:cs typeface="ＭＳ Ｐゴシック"/>
              </a:rPr>
              <a:pPr/>
              <a:t>71</a:t>
            </a:fld>
            <a:endParaRPr lang="en-US" smtClean="0">
              <a:ea typeface="ＭＳ Ｐゴシック"/>
              <a:cs typeface="ＭＳ Ｐゴシック"/>
            </a:endParaRPr>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73B718EA-6A17-401E-B0D8-9EE16651483C}" type="slidenum">
              <a:rPr lang="en-US" smtClean="0">
                <a:ea typeface="ＭＳ Ｐゴシック"/>
                <a:cs typeface="ＭＳ Ｐゴシック"/>
              </a:rPr>
              <a:pPr/>
              <a:t>12</a:t>
            </a:fld>
            <a:endParaRPr lang="en-US" smtClean="0">
              <a:ea typeface="ＭＳ Ｐゴシック"/>
              <a:cs typeface="ＭＳ Ｐゴシック"/>
            </a:endParaRPr>
          </a:p>
        </p:txBody>
      </p:sp>
      <p:sp>
        <p:nvSpPr>
          <p:cNvPr id="36866" name="Rectangle 2"/>
          <p:cNvSpPr>
            <a:spLocks noGrp="1" noRot="1" noChangeAspect="1" noChangeArrowheads="1" noTextEdit="1"/>
          </p:cNvSpPr>
          <p:nvPr>
            <p:ph type="sldImg"/>
          </p:nvPr>
        </p:nvSpPr>
        <p:spPr>
          <a:xfrm>
            <a:off x="1257300" y="719138"/>
            <a:ext cx="4800600" cy="3600450"/>
          </a:xfrm>
          <a:ln/>
        </p:spPr>
      </p:sp>
      <p:sp>
        <p:nvSpPr>
          <p:cNvPr id="36867" name="Rectangle 3"/>
          <p:cNvSpPr>
            <a:spLocks noGrp="1" noChangeArrowheads="1"/>
          </p:cNvSpPr>
          <p:nvPr>
            <p:ph type="body" idx="1"/>
          </p:nvPr>
        </p:nvSpPr>
        <p:spPr>
          <a:xfrm>
            <a:off x="976313" y="4562475"/>
            <a:ext cx="5362575" cy="4319588"/>
          </a:xfrm>
          <a:noFill/>
          <a:ln/>
        </p:spPr>
        <p:txBody>
          <a:bodyPr lIns="95500" tIns="47750" rIns="95500" bIns="47750"/>
          <a:lstStyle/>
          <a:p>
            <a:pPr defTabSz="912813">
              <a:spcBef>
                <a:spcPct val="0"/>
              </a:spcBef>
            </a:pPr>
            <a:endParaRPr lang="fr-FR" sz="24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Rectangle 7"/>
          <p:cNvSpPr>
            <a:spLocks noGrp="1" noChangeArrowheads="1"/>
          </p:cNvSpPr>
          <p:nvPr>
            <p:ph type="sldNum" sz="quarter" idx="5"/>
          </p:nvPr>
        </p:nvSpPr>
        <p:spPr>
          <a:noFill/>
        </p:spPr>
        <p:txBody>
          <a:bodyPr/>
          <a:lstStyle/>
          <a:p>
            <a:fld id="{64B58D5F-924A-429D-851A-B3D5B5222650}" type="slidenum">
              <a:rPr lang="en-US" smtClean="0">
                <a:ea typeface="ＭＳ Ｐゴシック"/>
                <a:cs typeface="ＭＳ Ｐゴシック"/>
              </a:rPr>
              <a:pPr/>
              <a:t>75</a:t>
            </a:fld>
            <a:endParaRPr lang="en-US" smtClean="0">
              <a:ea typeface="ＭＳ Ｐゴシック"/>
              <a:cs typeface="ＭＳ Ｐゴシック"/>
            </a:endParaRPr>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p:spPr>
        <p:txBody>
          <a:bodyPr/>
          <a:lstStyle/>
          <a:p>
            <a:fld id="{A45897AD-BC4B-4DDA-A46B-C9A33098AFBA}" type="slidenum">
              <a:rPr lang="en-US" smtClean="0">
                <a:ea typeface="ＭＳ Ｐゴシック"/>
                <a:cs typeface="ＭＳ Ｐゴシック"/>
              </a:rPr>
              <a:pPr/>
              <a:t>77</a:t>
            </a:fld>
            <a:endParaRPr lang="en-US" smtClean="0">
              <a:ea typeface="ＭＳ Ｐゴシック"/>
              <a:cs typeface="ＭＳ Ｐゴシック"/>
            </a:endParaRPr>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7"/>
          <p:cNvSpPr>
            <a:spLocks noGrp="1" noChangeArrowheads="1"/>
          </p:cNvSpPr>
          <p:nvPr>
            <p:ph type="sldNum" sz="quarter" idx="5"/>
          </p:nvPr>
        </p:nvSpPr>
        <p:spPr>
          <a:noFill/>
        </p:spPr>
        <p:txBody>
          <a:bodyPr/>
          <a:lstStyle/>
          <a:p>
            <a:fld id="{AF21FB09-D3DB-4D37-A4FD-C30FDDE22D4C}" type="slidenum">
              <a:rPr lang="en-US" smtClean="0">
                <a:ea typeface="ＭＳ Ｐゴシック"/>
                <a:cs typeface="ＭＳ Ｐゴシック"/>
              </a:rPr>
              <a:pPr/>
              <a:t>78</a:t>
            </a:fld>
            <a:endParaRPr lang="en-US" smtClean="0">
              <a:ea typeface="ＭＳ Ｐゴシック"/>
              <a:cs typeface="ＭＳ Ｐゴシック"/>
            </a:endParaRPr>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p:spPr>
        <p:txBody>
          <a:bodyPr/>
          <a:lstStyle/>
          <a:p>
            <a:fld id="{8A375D4E-6725-4FF3-AFBA-B061CD7FF2FA}" type="slidenum">
              <a:rPr lang="en-US" smtClean="0">
                <a:ea typeface="ＭＳ Ｐゴシック"/>
                <a:cs typeface="ＭＳ Ｐゴシック"/>
              </a:rPr>
              <a:pPr/>
              <a:t>79</a:t>
            </a:fld>
            <a:endParaRPr lang="en-US" smtClean="0">
              <a:ea typeface="ＭＳ Ｐゴシック"/>
              <a:cs typeface="ＭＳ Ｐゴシック"/>
            </a:endParaRPr>
          </a:p>
        </p:txBody>
      </p:sp>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7"/>
          <p:cNvSpPr>
            <a:spLocks noGrp="1" noChangeArrowheads="1"/>
          </p:cNvSpPr>
          <p:nvPr>
            <p:ph type="sldNum" sz="quarter" idx="5"/>
          </p:nvPr>
        </p:nvSpPr>
        <p:spPr>
          <a:noFill/>
        </p:spPr>
        <p:txBody>
          <a:bodyPr/>
          <a:lstStyle/>
          <a:p>
            <a:fld id="{B883843F-1259-4D5F-AA8B-04838DE207C0}" type="slidenum">
              <a:rPr lang="en-US" smtClean="0">
                <a:ea typeface="ＭＳ Ｐゴシック"/>
                <a:cs typeface="ＭＳ Ｐゴシック"/>
              </a:rPr>
              <a:pPr/>
              <a:t>80</a:t>
            </a:fld>
            <a:endParaRPr lang="en-US" smtClean="0">
              <a:ea typeface="ＭＳ Ｐゴシック"/>
              <a:cs typeface="ＭＳ Ｐゴシック"/>
            </a:endParaRPr>
          </a:p>
        </p:txBody>
      </p:sp>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a:ln/>
        </p:spPr>
        <p:txBody>
          <a:bodyPr/>
          <a:lstStyle/>
          <a:p>
            <a:endParaRPr lang="it-IT" sz="1900" b="1" smtClean="0">
              <a:latin typeface="Arial Narrow"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Rectangle 7"/>
          <p:cNvSpPr>
            <a:spLocks noGrp="1" noChangeArrowheads="1"/>
          </p:cNvSpPr>
          <p:nvPr>
            <p:ph type="sldNum" sz="quarter" idx="5"/>
          </p:nvPr>
        </p:nvSpPr>
        <p:spPr>
          <a:noFill/>
        </p:spPr>
        <p:txBody>
          <a:bodyPr/>
          <a:lstStyle/>
          <a:p>
            <a:fld id="{9A3E6961-7761-4ABD-BEFE-644975E2C712}" type="slidenum">
              <a:rPr lang="en-US" smtClean="0">
                <a:ea typeface="ＭＳ Ｐゴシック"/>
                <a:cs typeface="ＭＳ Ｐゴシック"/>
              </a:rPr>
              <a:pPr/>
              <a:t>81</a:t>
            </a:fld>
            <a:endParaRPr lang="en-US" smtClean="0">
              <a:ea typeface="ＭＳ Ｐゴシック"/>
              <a:cs typeface="ＭＳ Ｐゴシック"/>
            </a:endParaRP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Rectangle 7"/>
          <p:cNvSpPr>
            <a:spLocks noGrp="1" noChangeArrowheads="1"/>
          </p:cNvSpPr>
          <p:nvPr>
            <p:ph type="sldNum" sz="quarter" idx="5"/>
          </p:nvPr>
        </p:nvSpPr>
        <p:spPr>
          <a:noFill/>
        </p:spPr>
        <p:txBody>
          <a:bodyPr/>
          <a:lstStyle/>
          <a:p>
            <a:fld id="{3015793F-BEFD-4350-A787-CBFC4BD6AD05}" type="slidenum">
              <a:rPr lang="en-US" smtClean="0">
                <a:ea typeface="ＭＳ Ｐゴシック"/>
                <a:cs typeface="ＭＳ Ｐゴシック"/>
              </a:rPr>
              <a:pPr/>
              <a:t>82</a:t>
            </a:fld>
            <a:endParaRPr lang="en-US" smtClean="0">
              <a:ea typeface="ＭＳ Ｐゴシック"/>
              <a:cs typeface="ＭＳ Ｐゴシック"/>
            </a:endParaRP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Rectangle 7"/>
          <p:cNvSpPr>
            <a:spLocks noGrp="1" noChangeArrowheads="1"/>
          </p:cNvSpPr>
          <p:nvPr>
            <p:ph type="sldNum" sz="quarter" idx="5"/>
          </p:nvPr>
        </p:nvSpPr>
        <p:spPr>
          <a:noFill/>
        </p:spPr>
        <p:txBody>
          <a:bodyPr/>
          <a:lstStyle/>
          <a:p>
            <a:fld id="{6E859955-5B24-4573-8812-41D75909FEE3}" type="slidenum">
              <a:rPr lang="en-US" smtClean="0">
                <a:ea typeface="ＭＳ Ｐゴシック"/>
                <a:cs typeface="ＭＳ Ｐゴシック"/>
              </a:rPr>
              <a:pPr/>
              <a:t>83</a:t>
            </a:fld>
            <a:endParaRPr lang="en-US" smtClean="0">
              <a:ea typeface="ＭＳ Ｐゴシック"/>
              <a:cs typeface="ＭＳ Ｐゴシック"/>
            </a:endParaRP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p:spPr>
        <p:txBody>
          <a:bodyPr/>
          <a:lstStyle/>
          <a:p>
            <a:fld id="{AE9250B8-91A8-44CC-B28B-4C09C716D4D0}" type="slidenum">
              <a:rPr lang="en-US" smtClean="0">
                <a:ea typeface="ＭＳ Ｐゴシック"/>
                <a:cs typeface="ＭＳ Ｐゴシック"/>
              </a:rPr>
              <a:pPr/>
              <a:t>84</a:t>
            </a:fld>
            <a:endParaRPr lang="en-US" smtClean="0">
              <a:ea typeface="ＭＳ Ｐゴシック"/>
              <a:cs typeface="ＭＳ Ｐゴシック"/>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69" name="Rectangle 7"/>
          <p:cNvSpPr>
            <a:spLocks noGrp="1" noChangeArrowheads="1"/>
          </p:cNvSpPr>
          <p:nvPr>
            <p:ph type="sldNum" sz="quarter" idx="5"/>
          </p:nvPr>
        </p:nvSpPr>
        <p:spPr>
          <a:noFill/>
        </p:spPr>
        <p:txBody>
          <a:bodyPr/>
          <a:lstStyle/>
          <a:p>
            <a:fld id="{65A5FFF1-00D2-4C43-A275-6209AD9D5DED}" type="slidenum">
              <a:rPr lang="en-US" smtClean="0">
                <a:ea typeface="ＭＳ Ｐゴシック"/>
                <a:cs typeface="ＭＳ Ｐゴシック"/>
              </a:rPr>
              <a:pPr/>
              <a:t>89</a:t>
            </a:fld>
            <a:endParaRPr lang="en-US" smtClean="0">
              <a:ea typeface="ＭＳ Ｐゴシック"/>
              <a:cs typeface="ＭＳ Ｐゴシック"/>
            </a:endParaRPr>
          </a:p>
        </p:txBody>
      </p:sp>
      <p:sp>
        <p:nvSpPr>
          <p:cNvPr id="595970" name="Rectangle 2"/>
          <p:cNvSpPr>
            <a:spLocks noGrp="1" noRot="1" noChangeAspect="1" noChangeArrowheads="1" noTextEdit="1"/>
          </p:cNvSpPr>
          <p:nvPr>
            <p:ph type="sldImg"/>
          </p:nvPr>
        </p:nvSpPr>
        <p:spPr>
          <a:xfrm>
            <a:off x="1268413" y="727075"/>
            <a:ext cx="4781550" cy="3586163"/>
          </a:xfrm>
          <a:ln w="12700" cap="flat">
            <a:solidFill>
              <a:schemeClr val="tx1"/>
            </a:solidFill>
          </a:ln>
        </p:spPr>
      </p:sp>
      <p:sp>
        <p:nvSpPr>
          <p:cNvPr id="595971" name="Rectangle 3"/>
          <p:cNvSpPr>
            <a:spLocks noGrp="1" noChangeArrowheads="1"/>
          </p:cNvSpPr>
          <p:nvPr>
            <p:ph type="body" idx="1"/>
          </p:nvPr>
        </p:nvSpPr>
        <p:spPr>
          <a:xfrm>
            <a:off x="974725" y="4559300"/>
            <a:ext cx="5365750" cy="4321175"/>
          </a:xfrm>
          <a:noFill/>
          <a:ln/>
        </p:spPr>
        <p:txBody>
          <a:bodyPr/>
          <a:lstStyle/>
          <a:p>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p:spPr>
        <p:txBody>
          <a:bodyPr/>
          <a:lstStyle/>
          <a:p>
            <a:fld id="{020E8BA4-2E57-445C-958C-DB5AEE143AC5}" type="slidenum">
              <a:rPr lang="en-US" smtClean="0">
                <a:ea typeface="ＭＳ Ｐゴシック"/>
                <a:cs typeface="ＭＳ Ｐゴシック"/>
              </a:rPr>
              <a:pPr/>
              <a:t>15</a:t>
            </a:fld>
            <a:endParaRPr lang="en-US" smtClean="0">
              <a:ea typeface="ＭＳ Ｐゴシック"/>
              <a:cs typeface="ＭＳ Ｐゴシック"/>
            </a:endParaRPr>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7" name="Rectangle 7"/>
          <p:cNvSpPr>
            <a:spLocks noGrp="1" noChangeArrowheads="1"/>
          </p:cNvSpPr>
          <p:nvPr>
            <p:ph type="sldNum" sz="quarter" idx="5"/>
          </p:nvPr>
        </p:nvSpPr>
        <p:spPr>
          <a:noFill/>
        </p:spPr>
        <p:txBody>
          <a:bodyPr/>
          <a:lstStyle/>
          <a:p>
            <a:fld id="{4A9129F1-33C7-4485-9B8B-96E680E069EF}" type="slidenum">
              <a:rPr lang="en-US" smtClean="0">
                <a:ea typeface="ＭＳ Ｐゴシック"/>
                <a:cs typeface="ＭＳ Ｐゴシック"/>
              </a:rPr>
              <a:pPr/>
              <a:t>90</a:t>
            </a:fld>
            <a:endParaRPr lang="en-US" smtClean="0">
              <a:ea typeface="ＭＳ Ｐゴシック"/>
              <a:cs typeface="ＭＳ Ｐゴシック"/>
            </a:endParaRPr>
          </a:p>
        </p:txBody>
      </p:sp>
      <p:sp>
        <p:nvSpPr>
          <p:cNvPr id="598018" name="Rectangle 2"/>
          <p:cNvSpPr>
            <a:spLocks noGrp="1" noRot="1" noChangeAspect="1" noChangeArrowheads="1" noTextEdit="1"/>
          </p:cNvSpPr>
          <p:nvPr>
            <p:ph type="sldImg"/>
          </p:nvPr>
        </p:nvSpPr>
        <p:spPr>
          <a:xfrm>
            <a:off x="1268413" y="727075"/>
            <a:ext cx="4781550" cy="3586163"/>
          </a:xfrm>
          <a:ln w="12700" cap="flat">
            <a:solidFill>
              <a:schemeClr val="tx1"/>
            </a:solidFill>
          </a:ln>
        </p:spPr>
      </p:sp>
      <p:sp>
        <p:nvSpPr>
          <p:cNvPr id="598019" name="Rectangle 3"/>
          <p:cNvSpPr>
            <a:spLocks noGrp="1" noChangeArrowheads="1"/>
          </p:cNvSpPr>
          <p:nvPr>
            <p:ph type="body" idx="1"/>
          </p:nvPr>
        </p:nvSpPr>
        <p:spPr>
          <a:xfrm>
            <a:off x="974725" y="4559300"/>
            <a:ext cx="5365750" cy="4321175"/>
          </a:xfrm>
          <a:noFill/>
          <a:ln/>
        </p:spPr>
        <p:txBody>
          <a:bodyPr/>
          <a:lstStyle/>
          <a:p>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5" name="Rectangle 7"/>
          <p:cNvSpPr>
            <a:spLocks noGrp="1" noChangeArrowheads="1"/>
          </p:cNvSpPr>
          <p:nvPr>
            <p:ph type="sldNum" sz="quarter" idx="5"/>
          </p:nvPr>
        </p:nvSpPr>
        <p:spPr>
          <a:noFill/>
        </p:spPr>
        <p:txBody>
          <a:bodyPr/>
          <a:lstStyle/>
          <a:p>
            <a:fld id="{DA07F3DD-A093-4681-A85D-25B0EADD4F75}" type="slidenum">
              <a:rPr lang="en-US" smtClean="0">
                <a:ea typeface="ＭＳ Ｐゴシック"/>
                <a:cs typeface="ＭＳ Ｐゴシック"/>
              </a:rPr>
              <a:pPr/>
              <a:t>91</a:t>
            </a:fld>
            <a:endParaRPr lang="en-US" smtClean="0">
              <a:ea typeface="ＭＳ Ｐゴシック"/>
              <a:cs typeface="ＭＳ Ｐゴシック"/>
            </a:endParaRPr>
          </a:p>
        </p:txBody>
      </p:sp>
      <p:sp>
        <p:nvSpPr>
          <p:cNvPr id="600066" name="Rectangle 2"/>
          <p:cNvSpPr>
            <a:spLocks noGrp="1" noRot="1" noChangeAspect="1" noChangeArrowheads="1" noTextEdit="1"/>
          </p:cNvSpPr>
          <p:nvPr>
            <p:ph type="sldImg"/>
          </p:nvPr>
        </p:nvSpPr>
        <p:spPr>
          <a:ln/>
        </p:spPr>
      </p:sp>
      <p:sp>
        <p:nvSpPr>
          <p:cNvPr id="600067"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Rectangle 7"/>
          <p:cNvSpPr>
            <a:spLocks noGrp="1" noChangeArrowheads="1"/>
          </p:cNvSpPr>
          <p:nvPr>
            <p:ph type="sldNum" sz="quarter" idx="5"/>
          </p:nvPr>
        </p:nvSpPr>
        <p:spPr>
          <a:noFill/>
        </p:spPr>
        <p:txBody>
          <a:bodyPr/>
          <a:lstStyle/>
          <a:p>
            <a:fld id="{EE2FA599-5DF8-4299-9CC9-3334C0754A07}" type="slidenum">
              <a:rPr lang="en-US" smtClean="0">
                <a:ea typeface="ＭＳ Ｐゴシック"/>
                <a:cs typeface="ＭＳ Ｐゴシック"/>
              </a:rPr>
              <a:pPr/>
              <a:t>92</a:t>
            </a:fld>
            <a:endParaRPr lang="en-US" smtClean="0">
              <a:ea typeface="ＭＳ Ｐゴシック"/>
              <a:cs typeface="ＭＳ Ｐゴシック"/>
            </a:endParaRPr>
          </a:p>
        </p:txBody>
      </p:sp>
      <p:sp>
        <p:nvSpPr>
          <p:cNvPr id="602114" name="Rectangle 2"/>
          <p:cNvSpPr>
            <a:spLocks noGrp="1" noRot="1" noChangeAspect="1" noChangeArrowheads="1" noTextEdit="1"/>
          </p:cNvSpPr>
          <p:nvPr>
            <p:ph type="sldImg"/>
          </p:nvPr>
        </p:nvSpPr>
        <p:spPr>
          <a:ln/>
        </p:spPr>
      </p:sp>
      <p:sp>
        <p:nvSpPr>
          <p:cNvPr id="60211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1" name="Rectangle 7"/>
          <p:cNvSpPr>
            <a:spLocks noGrp="1" noChangeArrowheads="1"/>
          </p:cNvSpPr>
          <p:nvPr>
            <p:ph type="sldNum" sz="quarter" idx="5"/>
          </p:nvPr>
        </p:nvSpPr>
        <p:spPr>
          <a:noFill/>
        </p:spPr>
        <p:txBody>
          <a:bodyPr/>
          <a:lstStyle/>
          <a:p>
            <a:fld id="{4C1732E9-6D4B-4653-B7FF-580B4FAFA442}" type="slidenum">
              <a:rPr lang="en-US" smtClean="0">
                <a:ea typeface="ＭＳ Ｐゴシック"/>
                <a:cs typeface="ＭＳ Ｐゴシック"/>
              </a:rPr>
              <a:pPr/>
              <a:t>93</a:t>
            </a:fld>
            <a:endParaRPr lang="en-US" smtClean="0">
              <a:ea typeface="ＭＳ Ｐゴシック"/>
              <a:cs typeface="ＭＳ Ｐゴシック"/>
            </a:endParaRPr>
          </a:p>
        </p:txBody>
      </p:sp>
      <p:sp>
        <p:nvSpPr>
          <p:cNvPr id="604162" name="Rectangle 2"/>
          <p:cNvSpPr>
            <a:spLocks noGrp="1" noRot="1" noChangeAspect="1" noChangeArrowheads="1" noTextEdit="1"/>
          </p:cNvSpPr>
          <p:nvPr>
            <p:ph type="sldImg"/>
          </p:nvPr>
        </p:nvSpPr>
        <p:spPr>
          <a:ln/>
        </p:spPr>
      </p:sp>
      <p:sp>
        <p:nvSpPr>
          <p:cNvPr id="60416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09" name="Rectangle 7"/>
          <p:cNvSpPr>
            <a:spLocks noGrp="1" noChangeArrowheads="1"/>
          </p:cNvSpPr>
          <p:nvPr>
            <p:ph type="sldNum" sz="quarter" idx="5"/>
          </p:nvPr>
        </p:nvSpPr>
        <p:spPr>
          <a:noFill/>
        </p:spPr>
        <p:txBody>
          <a:bodyPr/>
          <a:lstStyle/>
          <a:p>
            <a:fld id="{39E1B627-0E57-4CE1-8ED2-FCB9EAAC3746}" type="slidenum">
              <a:rPr lang="en-US" smtClean="0">
                <a:ea typeface="ＭＳ Ｐゴシック"/>
                <a:cs typeface="ＭＳ Ｐゴシック"/>
              </a:rPr>
              <a:pPr/>
              <a:t>94</a:t>
            </a:fld>
            <a:endParaRPr lang="en-US" smtClean="0">
              <a:ea typeface="ＭＳ Ｐゴシック"/>
              <a:cs typeface="ＭＳ Ｐゴシック"/>
            </a:endParaRPr>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7"/>
          <p:cNvSpPr>
            <a:spLocks noGrp="1" noChangeArrowheads="1"/>
          </p:cNvSpPr>
          <p:nvPr>
            <p:ph type="sldNum" sz="quarter" idx="5"/>
          </p:nvPr>
        </p:nvSpPr>
        <p:spPr>
          <a:noFill/>
        </p:spPr>
        <p:txBody>
          <a:bodyPr/>
          <a:lstStyle/>
          <a:p>
            <a:fld id="{BE51D7B6-4F4A-412A-A9EE-BE80AA879F94}" type="slidenum">
              <a:rPr lang="en-US" smtClean="0">
                <a:ea typeface="ＭＳ Ｐゴシック"/>
                <a:cs typeface="ＭＳ Ｐゴシック"/>
              </a:rPr>
              <a:pPr/>
              <a:t>95</a:t>
            </a:fld>
            <a:endParaRPr lang="en-US" smtClean="0">
              <a:ea typeface="ＭＳ Ｐゴシック"/>
              <a:cs typeface="ＭＳ Ｐゴシック"/>
            </a:endParaRPr>
          </a:p>
        </p:txBody>
      </p:sp>
      <p:sp>
        <p:nvSpPr>
          <p:cNvPr id="608258" name="Rectangle 2"/>
          <p:cNvSpPr>
            <a:spLocks noGrp="1" noRot="1" noChangeAspect="1" noChangeArrowheads="1" noTextEdit="1"/>
          </p:cNvSpPr>
          <p:nvPr>
            <p:ph type="sldImg"/>
          </p:nvPr>
        </p:nvSpPr>
        <p:spPr>
          <a:ln/>
        </p:spPr>
      </p:sp>
      <p:sp>
        <p:nvSpPr>
          <p:cNvPr id="60825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5" name="Rectangle 7"/>
          <p:cNvSpPr>
            <a:spLocks noGrp="1" noChangeArrowheads="1"/>
          </p:cNvSpPr>
          <p:nvPr>
            <p:ph type="sldNum" sz="quarter" idx="5"/>
          </p:nvPr>
        </p:nvSpPr>
        <p:spPr>
          <a:noFill/>
        </p:spPr>
        <p:txBody>
          <a:bodyPr/>
          <a:lstStyle/>
          <a:p>
            <a:fld id="{FE57D286-EE0F-48EC-90E1-671586A8FC50}" type="slidenum">
              <a:rPr lang="en-US" smtClean="0">
                <a:ea typeface="ＭＳ Ｐゴシック"/>
                <a:cs typeface="ＭＳ Ｐゴシック"/>
              </a:rPr>
              <a:pPr/>
              <a:t>96</a:t>
            </a:fld>
            <a:endParaRPr lang="en-US" smtClean="0">
              <a:ea typeface="ＭＳ Ｐゴシック"/>
              <a:cs typeface="ＭＳ Ｐゴシック"/>
            </a:endParaRPr>
          </a:p>
        </p:txBody>
      </p:sp>
      <p:sp>
        <p:nvSpPr>
          <p:cNvPr id="610306" name="Rectangle 2"/>
          <p:cNvSpPr>
            <a:spLocks noGrp="1" noRot="1" noChangeAspect="1" noChangeArrowheads="1" noTextEdit="1"/>
          </p:cNvSpPr>
          <p:nvPr>
            <p:ph type="sldImg"/>
          </p:nvPr>
        </p:nvSpPr>
        <p:spPr>
          <a:ln/>
        </p:spPr>
      </p:sp>
      <p:sp>
        <p:nvSpPr>
          <p:cNvPr id="61030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3" name="Rectangle 7"/>
          <p:cNvSpPr>
            <a:spLocks noGrp="1" noChangeArrowheads="1"/>
          </p:cNvSpPr>
          <p:nvPr>
            <p:ph type="sldNum" sz="quarter" idx="5"/>
          </p:nvPr>
        </p:nvSpPr>
        <p:spPr>
          <a:noFill/>
        </p:spPr>
        <p:txBody>
          <a:bodyPr/>
          <a:lstStyle/>
          <a:p>
            <a:fld id="{1D1BBECB-C84B-454F-A1F2-FB2BF116F7F7}" type="slidenum">
              <a:rPr lang="en-US" smtClean="0">
                <a:ea typeface="ＭＳ Ｐゴシック"/>
                <a:cs typeface="ＭＳ Ｐゴシック"/>
              </a:rPr>
              <a:pPr/>
              <a:t>97</a:t>
            </a:fld>
            <a:endParaRPr lang="en-US" smtClean="0">
              <a:ea typeface="ＭＳ Ｐゴシック"/>
              <a:cs typeface="ＭＳ Ｐゴシック"/>
            </a:endParaRPr>
          </a:p>
        </p:txBody>
      </p:sp>
      <p:sp>
        <p:nvSpPr>
          <p:cNvPr id="612354" name="Rectangle 2"/>
          <p:cNvSpPr>
            <a:spLocks noGrp="1" noRot="1" noChangeAspect="1" noChangeArrowheads="1" noTextEdit="1"/>
          </p:cNvSpPr>
          <p:nvPr>
            <p:ph type="sldImg"/>
          </p:nvPr>
        </p:nvSpPr>
        <p:spPr>
          <a:ln/>
        </p:spPr>
      </p:sp>
      <p:sp>
        <p:nvSpPr>
          <p:cNvPr id="612355"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5" name="Rectangle 7"/>
          <p:cNvSpPr>
            <a:spLocks noGrp="1" noChangeArrowheads="1"/>
          </p:cNvSpPr>
          <p:nvPr>
            <p:ph type="sldNum" sz="quarter" idx="5"/>
          </p:nvPr>
        </p:nvSpPr>
        <p:spPr>
          <a:noFill/>
        </p:spPr>
        <p:txBody>
          <a:bodyPr/>
          <a:lstStyle/>
          <a:p>
            <a:fld id="{BA746E2B-4397-424F-9445-F2FF6C2D006D}" type="slidenum">
              <a:rPr lang="en-US" smtClean="0">
                <a:ea typeface="ＭＳ Ｐゴシック"/>
                <a:cs typeface="ＭＳ Ｐゴシック"/>
              </a:rPr>
              <a:pPr/>
              <a:t>99</a:t>
            </a:fld>
            <a:endParaRPr lang="en-US" smtClean="0">
              <a:ea typeface="ＭＳ Ｐゴシック"/>
              <a:cs typeface="ＭＳ Ｐゴシック"/>
            </a:endParaRPr>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3" name="Rectangle 7"/>
          <p:cNvSpPr>
            <a:spLocks noGrp="1" noChangeArrowheads="1"/>
          </p:cNvSpPr>
          <p:nvPr>
            <p:ph type="sldNum" sz="quarter" idx="5"/>
          </p:nvPr>
        </p:nvSpPr>
        <p:spPr>
          <a:noFill/>
        </p:spPr>
        <p:txBody>
          <a:bodyPr/>
          <a:lstStyle/>
          <a:p>
            <a:fld id="{33777615-7050-48BA-AC7C-644197AA6E39}" type="slidenum">
              <a:rPr lang="en-US" smtClean="0">
                <a:ea typeface="ＭＳ Ｐゴシック"/>
                <a:cs typeface="ＭＳ Ｐゴシック"/>
              </a:rPr>
              <a:pPr/>
              <a:t>100</a:t>
            </a:fld>
            <a:endParaRPr lang="en-US" smtClean="0">
              <a:ea typeface="ＭＳ Ｐゴシック"/>
              <a:cs typeface="ＭＳ Ｐゴシック"/>
            </a:endParaRPr>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p:spPr>
        <p:txBody>
          <a:bodyPr/>
          <a:lstStyle/>
          <a:p>
            <a:fld id="{9B794627-1CD7-4904-83FF-96F6F734E2A0}" type="slidenum">
              <a:rPr lang="en-US" smtClean="0">
                <a:ea typeface="ＭＳ Ｐゴシック"/>
                <a:cs typeface="ＭＳ Ｐゴシック"/>
              </a:rPr>
              <a:pPr/>
              <a:t>16</a:t>
            </a:fld>
            <a:endParaRPr lang="en-US" smtClean="0">
              <a:ea typeface="ＭＳ Ｐゴシック"/>
              <a:cs typeface="ＭＳ Ｐゴシック"/>
            </a:endParaRPr>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1" name="Rectangle 7"/>
          <p:cNvSpPr>
            <a:spLocks noGrp="1" noChangeArrowheads="1"/>
          </p:cNvSpPr>
          <p:nvPr>
            <p:ph type="sldNum" sz="quarter" idx="5"/>
          </p:nvPr>
        </p:nvSpPr>
        <p:spPr>
          <a:noFill/>
        </p:spPr>
        <p:txBody>
          <a:bodyPr/>
          <a:lstStyle/>
          <a:p>
            <a:fld id="{E22986E7-53FA-4DDC-97A8-B7029B9B2DD3}" type="slidenum">
              <a:rPr lang="en-US" smtClean="0">
                <a:ea typeface="ＭＳ Ｐゴシック"/>
                <a:cs typeface="ＭＳ Ｐゴシック"/>
              </a:rPr>
              <a:pPr/>
              <a:t>101</a:t>
            </a:fld>
            <a:endParaRPr lang="en-US" smtClean="0">
              <a:ea typeface="ＭＳ Ｐゴシック"/>
              <a:cs typeface="ＭＳ Ｐゴシック"/>
            </a:endParaRPr>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69" name="Rectangle 7"/>
          <p:cNvSpPr>
            <a:spLocks noGrp="1" noChangeArrowheads="1"/>
          </p:cNvSpPr>
          <p:nvPr>
            <p:ph type="sldNum" sz="quarter" idx="5"/>
          </p:nvPr>
        </p:nvSpPr>
        <p:spPr>
          <a:noFill/>
        </p:spPr>
        <p:txBody>
          <a:bodyPr/>
          <a:lstStyle/>
          <a:p>
            <a:fld id="{366E8F12-ACC2-44C8-975B-822F75E8B328}" type="slidenum">
              <a:rPr lang="en-US" smtClean="0">
                <a:ea typeface="ＭＳ Ｐゴシック"/>
                <a:cs typeface="ＭＳ Ｐゴシック"/>
              </a:rPr>
              <a:pPr/>
              <a:t>102</a:t>
            </a:fld>
            <a:endParaRPr lang="en-US" smtClean="0">
              <a:ea typeface="ＭＳ Ｐゴシック"/>
              <a:cs typeface="ＭＳ Ｐゴシック"/>
            </a:endParaRPr>
          </a:p>
        </p:txBody>
      </p:sp>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7" name="Rectangle 7"/>
          <p:cNvSpPr>
            <a:spLocks noGrp="1" noChangeArrowheads="1"/>
          </p:cNvSpPr>
          <p:nvPr>
            <p:ph type="sldNum" sz="quarter" idx="5"/>
          </p:nvPr>
        </p:nvSpPr>
        <p:spPr>
          <a:noFill/>
        </p:spPr>
        <p:txBody>
          <a:bodyPr/>
          <a:lstStyle/>
          <a:p>
            <a:fld id="{1977C586-5062-4BDF-8308-0AE3C2EAC0CB}" type="slidenum">
              <a:rPr lang="en-US" smtClean="0">
                <a:ea typeface="ＭＳ Ｐゴシック"/>
                <a:cs typeface="ＭＳ Ｐゴシック"/>
              </a:rPr>
              <a:pPr/>
              <a:t>103</a:t>
            </a:fld>
            <a:endParaRPr lang="en-US" smtClean="0">
              <a:ea typeface="ＭＳ Ｐゴシック"/>
              <a:cs typeface="ＭＳ Ｐゴシック"/>
            </a:endParaRPr>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Rectangle 7"/>
          <p:cNvSpPr>
            <a:spLocks noGrp="1" noChangeArrowheads="1"/>
          </p:cNvSpPr>
          <p:nvPr>
            <p:ph type="sldNum" sz="quarter" idx="5"/>
          </p:nvPr>
        </p:nvSpPr>
        <p:spPr>
          <a:noFill/>
        </p:spPr>
        <p:txBody>
          <a:bodyPr/>
          <a:lstStyle/>
          <a:p>
            <a:fld id="{9AC3A7E3-7919-4513-A533-8FFA9FD11C2D}" type="slidenum">
              <a:rPr lang="en-US" smtClean="0">
                <a:ea typeface="ＭＳ Ｐゴシック"/>
                <a:cs typeface="ＭＳ Ｐゴシック"/>
              </a:rPr>
              <a:pPr/>
              <a:t>115</a:t>
            </a:fld>
            <a:endParaRPr lang="en-US" smtClean="0">
              <a:ea typeface="ＭＳ Ｐゴシック"/>
              <a:cs typeface="ＭＳ Ｐゴシック"/>
            </a:endParaRPr>
          </a:p>
        </p:txBody>
      </p:sp>
      <p:sp>
        <p:nvSpPr>
          <p:cNvPr id="636930" name="Rectangle 2"/>
          <p:cNvSpPr>
            <a:spLocks noGrp="1" noRot="1" noChangeAspect="1" noChangeArrowheads="1" noTextEdit="1"/>
          </p:cNvSpPr>
          <p:nvPr>
            <p:ph type="sldImg"/>
          </p:nvPr>
        </p:nvSpPr>
        <p:spPr>
          <a:xfrm>
            <a:off x="1258888" y="722313"/>
            <a:ext cx="4797425" cy="3597275"/>
          </a:xfrm>
          <a:ln w="12700" cap="flat"/>
        </p:spPr>
      </p:sp>
      <p:sp>
        <p:nvSpPr>
          <p:cNvPr id="636931" name="Rectangle 3"/>
          <p:cNvSpPr>
            <a:spLocks noGrp="1" noChangeArrowheads="1"/>
          </p:cNvSpPr>
          <p:nvPr>
            <p:ph type="body" idx="1"/>
          </p:nvPr>
        </p:nvSpPr>
        <p:spPr>
          <a:xfrm>
            <a:off x="974725" y="4560888"/>
            <a:ext cx="5365750" cy="4319587"/>
          </a:xfrm>
          <a:noFill/>
          <a:ln/>
        </p:spPr>
        <p:txBody>
          <a:bodyPr lIns="97332" tIns="48667" rIns="97332" bIns="48667"/>
          <a:lstStyle/>
          <a:p>
            <a:pPr>
              <a:spcBef>
                <a:spcPts val="600"/>
              </a:spcBef>
              <a:spcAft>
                <a:spcPts val="1200"/>
              </a:spcAft>
            </a:pPr>
            <a:endParaRPr lang="it-IT"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7"/>
          <p:cNvSpPr>
            <a:spLocks noGrp="1" noChangeArrowheads="1"/>
          </p:cNvSpPr>
          <p:nvPr>
            <p:ph type="sldNum" sz="quarter" idx="5"/>
          </p:nvPr>
        </p:nvSpPr>
        <p:spPr>
          <a:noFill/>
        </p:spPr>
        <p:txBody>
          <a:bodyPr/>
          <a:lstStyle/>
          <a:p>
            <a:fld id="{9FCBAEA3-661E-4C96-B787-55551264703E}" type="slidenum">
              <a:rPr lang="en-US" smtClean="0">
                <a:ea typeface="ＭＳ Ｐゴシック"/>
                <a:cs typeface="ＭＳ Ｐゴシック"/>
              </a:rPr>
              <a:pPr/>
              <a:t>128</a:t>
            </a:fld>
            <a:endParaRPr lang="en-US" smtClean="0">
              <a:ea typeface="ＭＳ Ｐゴシック"/>
              <a:cs typeface="ＭＳ Ｐゴシック"/>
            </a:endParaRPr>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7" name="Rectangle 7"/>
          <p:cNvSpPr>
            <a:spLocks noGrp="1" noChangeArrowheads="1"/>
          </p:cNvSpPr>
          <p:nvPr>
            <p:ph type="sldNum" sz="quarter" idx="5"/>
          </p:nvPr>
        </p:nvSpPr>
        <p:spPr>
          <a:noFill/>
        </p:spPr>
        <p:txBody>
          <a:bodyPr/>
          <a:lstStyle/>
          <a:p>
            <a:fld id="{08375B04-67C7-4FB3-9855-8DCBDBFE94DC}" type="slidenum">
              <a:rPr lang="en-US" smtClean="0">
                <a:ea typeface="ＭＳ Ｐゴシック"/>
                <a:cs typeface="ＭＳ Ｐゴシック"/>
              </a:rPr>
              <a:pPr/>
              <a:t>129</a:t>
            </a:fld>
            <a:endParaRPr lang="en-US" smtClean="0">
              <a:ea typeface="ＭＳ Ｐゴシック"/>
              <a:cs typeface="ＭＳ Ｐゴシック"/>
            </a:endParaRPr>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5" name="Rectangle 7"/>
          <p:cNvSpPr>
            <a:spLocks noGrp="1" noChangeArrowheads="1"/>
          </p:cNvSpPr>
          <p:nvPr>
            <p:ph type="sldNum" sz="quarter" idx="5"/>
          </p:nvPr>
        </p:nvSpPr>
        <p:spPr>
          <a:noFill/>
        </p:spPr>
        <p:txBody>
          <a:bodyPr/>
          <a:lstStyle/>
          <a:p>
            <a:fld id="{9C048E3F-6504-4678-A687-33337CBE7A1A}" type="slidenum">
              <a:rPr lang="en-US" smtClean="0">
                <a:ea typeface="ＭＳ Ｐゴシック"/>
                <a:cs typeface="ＭＳ Ｐゴシック"/>
              </a:rPr>
              <a:pPr/>
              <a:t>130</a:t>
            </a:fld>
            <a:endParaRPr lang="en-US" smtClean="0">
              <a:ea typeface="ＭＳ Ｐゴシック"/>
              <a:cs typeface="ＭＳ Ｐゴシック"/>
            </a:endParaRPr>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7" name="Rectangle 7"/>
          <p:cNvSpPr>
            <a:spLocks noGrp="1" noChangeArrowheads="1"/>
          </p:cNvSpPr>
          <p:nvPr>
            <p:ph type="sldNum" sz="quarter" idx="5"/>
          </p:nvPr>
        </p:nvSpPr>
        <p:spPr>
          <a:noFill/>
        </p:spPr>
        <p:txBody>
          <a:bodyPr/>
          <a:lstStyle/>
          <a:p>
            <a:fld id="{07692262-2FDE-4B9E-9CD8-BC7078FD3486}" type="slidenum">
              <a:rPr lang="en-US" smtClean="0">
                <a:ea typeface="ＭＳ Ｐゴシック"/>
                <a:cs typeface="ＭＳ Ｐゴシック"/>
              </a:rPr>
              <a:pPr/>
              <a:t>131</a:t>
            </a:fld>
            <a:endParaRPr lang="en-US" smtClean="0">
              <a:ea typeface="ＭＳ Ｐゴシック"/>
              <a:cs typeface="ＭＳ Ｐゴシック"/>
            </a:endParaRPr>
          </a:p>
        </p:txBody>
      </p:sp>
      <p:sp>
        <p:nvSpPr>
          <p:cNvPr id="659458" name="Rectangle 2"/>
          <p:cNvSpPr>
            <a:spLocks noGrp="1" noRot="1" noChangeAspect="1" noChangeArrowheads="1" noTextEdit="1"/>
          </p:cNvSpPr>
          <p:nvPr>
            <p:ph type="sldImg"/>
          </p:nvPr>
        </p:nvSpPr>
        <p:spPr>
          <a:ln/>
        </p:spPr>
      </p:sp>
      <p:sp>
        <p:nvSpPr>
          <p:cNvPr id="659459" name="Rectangle 3"/>
          <p:cNvSpPr>
            <a:spLocks noGrp="1" noChangeArrowheads="1"/>
          </p:cNvSpPr>
          <p:nvPr>
            <p:ph type="body" idx="1"/>
          </p:nvPr>
        </p:nvSpPr>
        <p:spPr>
          <a:noFill/>
          <a:ln/>
        </p:spPr>
        <p:txBody>
          <a:bodyPr/>
          <a:lstStyle/>
          <a:p>
            <a:endParaRPr lang="it-IT"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Rectangle 7"/>
          <p:cNvSpPr>
            <a:spLocks noGrp="1" noChangeArrowheads="1"/>
          </p:cNvSpPr>
          <p:nvPr>
            <p:ph type="sldNum" sz="quarter" idx="5"/>
          </p:nvPr>
        </p:nvSpPr>
        <p:spPr>
          <a:noFill/>
        </p:spPr>
        <p:txBody>
          <a:bodyPr/>
          <a:lstStyle/>
          <a:p>
            <a:fld id="{46EA5AFD-4C7B-476A-9085-DC6FE0BC9F2C}" type="slidenum">
              <a:rPr lang="en-US" smtClean="0">
                <a:ea typeface="ＭＳ Ｐゴシック"/>
                <a:cs typeface="ＭＳ Ｐゴシック"/>
              </a:rPr>
              <a:pPr/>
              <a:t>132</a:t>
            </a:fld>
            <a:endParaRPr lang="en-US" smtClean="0">
              <a:ea typeface="ＭＳ Ｐゴシック"/>
              <a:cs typeface="ＭＳ Ｐゴシック"/>
            </a:endParaRPr>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p:spPr>
        <p:txBody>
          <a:bodyPr/>
          <a:lstStyle/>
          <a:p>
            <a:fld id="{3826685F-9EE7-4FD9-AC8F-974BD4A4FD0C}" type="slidenum">
              <a:rPr lang="en-US" smtClean="0">
                <a:ea typeface="ＭＳ Ｐゴシック"/>
                <a:cs typeface="ＭＳ Ｐゴシック"/>
              </a:rPr>
              <a:pPr/>
              <a:t>17</a:t>
            </a:fld>
            <a:endParaRPr lang="en-US" smtClean="0">
              <a:ea typeface="ＭＳ Ｐゴシック"/>
              <a:cs typeface="ＭＳ Ｐゴシック"/>
            </a:endParaRPr>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p:spPr>
        <p:txBody>
          <a:bodyPr/>
          <a:lstStyle/>
          <a:p>
            <a:fld id="{EE91F33B-8B37-4F75-A5A5-5F3795942403}" type="slidenum">
              <a:rPr lang="en-US" smtClean="0">
                <a:ea typeface="ＭＳ Ｐゴシック"/>
                <a:cs typeface="ＭＳ Ｐゴシック"/>
              </a:rPr>
              <a:pPr/>
              <a:t>18</a:t>
            </a:fld>
            <a:endParaRPr lang="en-US" smtClean="0">
              <a:ea typeface="ＭＳ Ｐゴシック"/>
              <a:cs typeface="ＭＳ Ｐゴシック"/>
            </a:endParaRPr>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a:xfrm>
            <a:off x="974725" y="4560888"/>
            <a:ext cx="5365750" cy="4319587"/>
          </a:xfrm>
          <a:noFill/>
          <a:ln/>
        </p:spPr>
        <p:txBody>
          <a:bodyPr/>
          <a:lstStyle/>
          <a:p>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57200" y="3581400"/>
            <a:ext cx="8229600" cy="76200"/>
          </a:xfrm>
          <a:prstGeom prst="rect">
            <a:avLst/>
          </a:prstGeom>
          <a:gradFill rotWithShape="0">
            <a:gsLst>
              <a:gs pos="0">
                <a:srgbClr val="990000"/>
              </a:gs>
              <a:gs pos="100000">
                <a:srgbClr val="FFFFCC"/>
              </a:gs>
            </a:gsLst>
            <a:lin ang="0" scaled="1"/>
          </a:gradFill>
          <a:ln w="9525">
            <a:noFill/>
            <a:miter lim="800000"/>
            <a:headEnd/>
            <a:tailEnd/>
          </a:ln>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 name="Text Box 8"/>
          <p:cNvSpPr txBox="1">
            <a:spLocks noChangeArrowheads="1"/>
          </p:cNvSpPr>
          <p:nvPr/>
        </p:nvSpPr>
        <p:spPr bwMode="auto">
          <a:xfrm>
            <a:off x="447675" y="5788025"/>
            <a:ext cx="1320800" cy="304800"/>
          </a:xfrm>
          <a:prstGeom prst="rect">
            <a:avLst/>
          </a:prstGeom>
          <a:noFill/>
          <a:ln w="9525" algn="ctr">
            <a:noFill/>
            <a:miter lim="800000"/>
            <a:headEnd/>
            <a:tailEnd/>
          </a:ln>
          <a:effectLst/>
        </p:spPr>
        <p:txBody>
          <a:bodyPr wrap="none">
            <a:spAutoFit/>
          </a:bodyPr>
          <a:lstStyle/>
          <a:p>
            <a:pPr marL="285750" indent="-285750">
              <a:spcBef>
                <a:spcPct val="20000"/>
              </a:spcBef>
              <a:defRPr/>
            </a:pPr>
            <a:r>
              <a:rPr lang="it-IT" sz="1400">
                <a:latin typeface="Comic Sans MS" pitchFamily="66" charset="0"/>
                <a:ea typeface="ＭＳ Ｐゴシック" charset="-128"/>
                <a:cs typeface="+mn-cs"/>
              </a:rPr>
              <a:t>Luigi Vetrano</a:t>
            </a:r>
          </a:p>
        </p:txBody>
      </p:sp>
      <p:pic>
        <p:nvPicPr>
          <p:cNvPr id="6" name="Picture 9"/>
          <p:cNvPicPr>
            <a:picLocks noChangeAspect="1" noChangeArrowheads="1"/>
          </p:cNvPicPr>
          <p:nvPr/>
        </p:nvPicPr>
        <p:blipFill>
          <a:blip r:embed="rId2"/>
          <a:srcRect/>
          <a:stretch>
            <a:fillRect/>
          </a:stretch>
        </p:blipFill>
        <p:spPr bwMode="auto">
          <a:xfrm>
            <a:off x="8458200" y="76200"/>
            <a:ext cx="538163" cy="704850"/>
          </a:xfrm>
          <a:prstGeom prst="rect">
            <a:avLst/>
          </a:prstGeom>
          <a:noFill/>
          <a:ln w="9525">
            <a:noFill/>
            <a:miter lim="800000"/>
            <a:headEnd/>
            <a:tailEnd/>
          </a:ln>
        </p:spPr>
      </p:pic>
      <p:pic>
        <p:nvPicPr>
          <p:cNvPr id="7" name="Picture 10" descr="tl5"/>
          <p:cNvPicPr>
            <a:picLocks noChangeAspect="1" noChangeArrowheads="1"/>
          </p:cNvPicPr>
          <p:nvPr/>
        </p:nvPicPr>
        <p:blipFill>
          <a:blip r:embed="rId3"/>
          <a:srcRect/>
          <a:stretch>
            <a:fillRect/>
          </a:stretch>
        </p:blipFill>
        <p:spPr bwMode="auto">
          <a:xfrm>
            <a:off x="215900" y="6372225"/>
            <a:ext cx="1447800" cy="314325"/>
          </a:xfrm>
          <a:prstGeom prst="rect">
            <a:avLst/>
          </a:prstGeom>
          <a:noFill/>
          <a:ln w="9525">
            <a:noFill/>
            <a:miter lim="800000"/>
            <a:headEnd/>
            <a:tailEnd/>
          </a:ln>
        </p:spPr>
      </p:pic>
      <p:sp>
        <p:nvSpPr>
          <p:cNvPr id="1212418" name="Rectangle 2"/>
          <p:cNvSpPr>
            <a:spLocks noGrp="1" noChangeArrowheads="1"/>
          </p:cNvSpPr>
          <p:nvPr>
            <p:ph type="ctrTitle"/>
          </p:nvPr>
        </p:nvSpPr>
        <p:spPr>
          <a:xfrm>
            <a:off x="685800" y="2286000"/>
            <a:ext cx="7772400" cy="1143000"/>
          </a:xfrm>
        </p:spPr>
        <p:txBody>
          <a:bodyPr/>
          <a:lstStyle>
            <a:lvl1pPr>
              <a:defRPr/>
            </a:lvl1pPr>
          </a:lstStyle>
          <a:p>
            <a:r>
              <a:rPr lang="it-IT"/>
              <a:t>Fare clic per modificare stile</a:t>
            </a:r>
          </a:p>
        </p:txBody>
      </p:sp>
      <p:sp>
        <p:nvSpPr>
          <p:cNvPr id="121241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8" name="Rectangle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400" b="0">
                <a:solidFill>
                  <a:schemeClr val="tx1"/>
                </a:solidFill>
                <a:effectLst/>
                <a:latin typeface="Arial" charset="0"/>
                <a:ea typeface="ＭＳ Ｐゴシック" charset="-128"/>
                <a:cs typeface="+mn-cs"/>
              </a:defRPr>
            </a:lvl1pPr>
          </a:lstStyle>
          <a:p>
            <a:pPr>
              <a:defRPr/>
            </a:pPr>
            <a:endParaRPr lang="it-IT"/>
          </a:p>
        </p:txBody>
      </p:sp>
      <p:sp>
        <p:nvSpPr>
          <p:cNvPr id="9" name="Rectangle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defRPr sz="1400" b="0">
                <a:solidFill>
                  <a:schemeClr val="tx1"/>
                </a:solidFill>
                <a:effectLst/>
                <a:latin typeface="Arial" charset="0"/>
                <a:ea typeface="ＭＳ Ｐゴシック" charset="-128"/>
                <a:cs typeface="+mn-cs"/>
              </a:defRPr>
            </a:lvl1pPr>
          </a:lstStyle>
          <a:p>
            <a:pPr>
              <a:defRPr/>
            </a:pPr>
            <a:endParaRPr lang="it-IT"/>
          </a:p>
        </p:txBody>
      </p:sp>
      <p:sp>
        <p:nvSpPr>
          <p:cNvPr id="10" name="Rectangle 6"/>
          <p:cNvSpPr>
            <a:spLocks noGrp="1" noChangeArrowheads="1"/>
          </p:cNvSpPr>
          <p:nvPr>
            <p:ph type="sldNum" sz="quarter" idx="12"/>
          </p:nvPr>
        </p:nvSpPr>
        <p:spPr>
          <a:xfrm>
            <a:off x="6553200" y="6248400"/>
            <a:ext cx="1905000" cy="457200"/>
          </a:xfrm>
        </p:spPr>
        <p:txBody>
          <a:bodyPr/>
          <a:lstStyle>
            <a:lvl1pPr>
              <a:defRPr sz="1400"/>
            </a:lvl1pPr>
          </a:lstStyle>
          <a:p>
            <a:pPr>
              <a:defRPr/>
            </a:pPr>
            <a:fld id="{75BA0D77-52E6-432B-952B-1EB425101F7B}" type="slidenum">
              <a:rPr lang="it-IT"/>
              <a:pPr>
                <a:defRPr/>
              </a:pPr>
              <a:t>‹#›</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B676DB91-19F4-4988-966B-15C533BD6D87}" type="slidenum">
              <a:rPr lang="it-IT"/>
              <a:pPr>
                <a:defRPr/>
              </a:pPr>
              <a:t>‹#›</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60350"/>
            <a:ext cx="1943100" cy="6121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85800" y="260350"/>
            <a:ext cx="5676900"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367F5CFF-778B-453C-B97A-62D5CCF57D4B}" type="slidenum">
              <a:rPr lang="it-IT"/>
              <a:pPr>
                <a:defRPr/>
              </a:pPr>
              <a:t>‹#›</a:t>
            </a:fld>
            <a:endParaRPr lang="it-IT"/>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086600" cy="762000"/>
          </a:xfrm>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268413"/>
            <a:ext cx="77724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685800" y="3900488"/>
            <a:ext cx="7772400"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370EA0AA-DE91-4570-95B5-27549E7FC50C}" type="slidenum">
              <a:rPr lang="it-IT"/>
              <a:pPr>
                <a:defRPr/>
              </a:pPr>
              <a:t>‹#›</a:t>
            </a:fld>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086600" cy="762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685800" y="1268413"/>
            <a:ext cx="38100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268413"/>
            <a:ext cx="38100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85A7DAD4-BC3E-41DD-AFA4-E7DB58F79156}" type="slidenum">
              <a:rPr lang="it-IT"/>
              <a:pPr>
                <a:defRPr/>
              </a:pPr>
              <a:t>‹#›</a:t>
            </a:fld>
            <a:endParaRPr lang="it-IT"/>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086600" cy="762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685800" y="1268413"/>
            <a:ext cx="3810000"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quarter" idx="2"/>
          </p:nvPr>
        </p:nvSpPr>
        <p:spPr>
          <a:xfrm>
            <a:off x="4648200" y="1268413"/>
            <a:ext cx="3810000" cy="2479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Content Placeholder 4"/>
          <p:cNvSpPr>
            <a:spLocks noGrp="1"/>
          </p:cNvSpPr>
          <p:nvPr>
            <p:ph sz="quarter" idx="3"/>
          </p:nvPr>
        </p:nvSpPr>
        <p:spPr>
          <a:xfrm>
            <a:off x="4648200" y="3900488"/>
            <a:ext cx="3810000" cy="2481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Rectangle 5"/>
          <p:cNvSpPr>
            <a:spLocks noGrp="1" noChangeArrowheads="1"/>
          </p:cNvSpPr>
          <p:nvPr>
            <p:ph type="sldNum" sz="quarter" idx="10"/>
          </p:nvPr>
        </p:nvSpPr>
        <p:spPr>
          <a:ln/>
        </p:spPr>
        <p:txBody>
          <a:bodyPr/>
          <a:lstStyle>
            <a:lvl1pPr>
              <a:defRPr/>
            </a:lvl1pPr>
          </a:lstStyle>
          <a:p>
            <a:pPr>
              <a:defRPr/>
            </a:pPr>
            <a:fld id="{E7CDEBD2-55CA-4389-84C9-2ACC1ACE84AA}" type="slidenum">
              <a:rPr lang="it-IT"/>
              <a:pPr>
                <a:defRPr/>
              </a:pPr>
              <a:t>‹#›</a:t>
            </a:fld>
            <a:endParaRPr lang="it-IT"/>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260350"/>
            <a:ext cx="7086600" cy="762000"/>
          </a:xfrm>
        </p:spPr>
        <p:txBody>
          <a:bodyPr/>
          <a:lstStyle/>
          <a:p>
            <a:r>
              <a:rPr lang="en-US" smtClean="0"/>
              <a:t>Click to edit Master title style</a:t>
            </a:r>
            <a:endParaRPr lang="it-IT"/>
          </a:p>
        </p:txBody>
      </p:sp>
      <p:sp>
        <p:nvSpPr>
          <p:cNvPr id="3" name="Table Placeholder 2"/>
          <p:cNvSpPr>
            <a:spLocks noGrp="1"/>
          </p:cNvSpPr>
          <p:nvPr>
            <p:ph type="tbl" idx="1"/>
          </p:nvPr>
        </p:nvSpPr>
        <p:spPr>
          <a:xfrm>
            <a:off x="685800" y="1268413"/>
            <a:ext cx="7772400" cy="5113337"/>
          </a:xfrm>
        </p:spPr>
        <p:txBody>
          <a:bodyPr/>
          <a:lstStyle/>
          <a:p>
            <a:pPr lvl="0"/>
            <a:endParaRPr lang="it-IT" noProof="0" smtClean="0"/>
          </a:p>
        </p:txBody>
      </p:sp>
      <p:sp>
        <p:nvSpPr>
          <p:cNvPr id="4" name="Rectangle 5"/>
          <p:cNvSpPr>
            <a:spLocks noGrp="1" noChangeArrowheads="1"/>
          </p:cNvSpPr>
          <p:nvPr>
            <p:ph type="sldNum" sz="quarter" idx="10"/>
          </p:nvPr>
        </p:nvSpPr>
        <p:spPr>
          <a:ln/>
        </p:spPr>
        <p:txBody>
          <a:bodyPr/>
          <a:lstStyle>
            <a:lvl1pPr>
              <a:defRPr/>
            </a:lvl1pPr>
          </a:lstStyle>
          <a:p>
            <a:pPr>
              <a:defRPr/>
            </a:pPr>
            <a:fld id="{A64ECACE-4688-40BD-9AF9-2E284E3E64B9}" type="slidenum">
              <a:rPr lang="it-IT"/>
              <a:pPr>
                <a:defRPr/>
              </a:pPr>
              <a:t>‹#›</a:t>
            </a:fld>
            <a:endParaRPr lang="it-IT"/>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5"/>
          <p:cNvSpPr>
            <a:spLocks noGrp="1" noChangeArrowheads="1"/>
          </p:cNvSpPr>
          <p:nvPr>
            <p:ph type="sldNum" sz="quarter" idx="10"/>
          </p:nvPr>
        </p:nvSpPr>
        <p:spPr>
          <a:ln/>
        </p:spPr>
        <p:txBody>
          <a:bodyPr/>
          <a:lstStyle>
            <a:lvl1pPr>
              <a:defRPr/>
            </a:lvl1pPr>
          </a:lstStyle>
          <a:p>
            <a:pPr>
              <a:defRPr/>
            </a:pPr>
            <a:fld id="{E2A48CBB-8202-4AE8-AD16-958F1AFA7214}" type="slidenum">
              <a:rPr lang="it-IT"/>
              <a:pPr>
                <a:defRPr/>
              </a:pPr>
              <a:t>‹#›</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37761C7A-C150-42F1-8AA8-358D1B425D47}" type="slidenum">
              <a:rPr lang="it-IT"/>
              <a:pPr>
                <a:defRPr/>
              </a:pPr>
              <a:t>‹#›</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85800" y="1268413"/>
            <a:ext cx="38100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268413"/>
            <a:ext cx="3810000" cy="51133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5"/>
          <p:cNvSpPr>
            <a:spLocks noGrp="1" noChangeArrowheads="1"/>
          </p:cNvSpPr>
          <p:nvPr>
            <p:ph type="sldNum" sz="quarter" idx="10"/>
          </p:nvPr>
        </p:nvSpPr>
        <p:spPr>
          <a:ln/>
        </p:spPr>
        <p:txBody>
          <a:bodyPr/>
          <a:lstStyle>
            <a:lvl1pPr>
              <a:defRPr/>
            </a:lvl1pPr>
          </a:lstStyle>
          <a:p>
            <a:pPr>
              <a:defRPr/>
            </a:pPr>
            <a:fld id="{2E5D0CDC-A5C4-42BA-87B1-B5D6F9CAC3A9}" type="slidenum">
              <a:rPr lang="it-IT"/>
              <a:pPr>
                <a:defRPr/>
              </a:pPr>
              <a:t>‹#›</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5"/>
          <p:cNvSpPr>
            <a:spLocks noGrp="1" noChangeArrowheads="1"/>
          </p:cNvSpPr>
          <p:nvPr>
            <p:ph type="sldNum" sz="quarter" idx="10"/>
          </p:nvPr>
        </p:nvSpPr>
        <p:spPr>
          <a:ln/>
        </p:spPr>
        <p:txBody>
          <a:bodyPr/>
          <a:lstStyle>
            <a:lvl1pPr>
              <a:defRPr/>
            </a:lvl1pPr>
          </a:lstStyle>
          <a:p>
            <a:pPr>
              <a:defRPr/>
            </a:pPr>
            <a:fld id="{CD49E5F4-6886-4BFF-8E3C-4D292D090DDA}" type="slidenum">
              <a:rPr lang="it-IT"/>
              <a:pPr>
                <a:defRPr/>
              </a:pPr>
              <a:t>‹#›</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5"/>
          <p:cNvSpPr>
            <a:spLocks noGrp="1" noChangeArrowheads="1"/>
          </p:cNvSpPr>
          <p:nvPr>
            <p:ph type="sldNum" sz="quarter" idx="10"/>
          </p:nvPr>
        </p:nvSpPr>
        <p:spPr>
          <a:ln/>
        </p:spPr>
        <p:txBody>
          <a:bodyPr/>
          <a:lstStyle>
            <a:lvl1pPr>
              <a:defRPr/>
            </a:lvl1pPr>
          </a:lstStyle>
          <a:p>
            <a:pPr>
              <a:defRPr/>
            </a:pPr>
            <a:fld id="{251521DC-D001-4B5F-B341-A0C52F8DD0F8}" type="slidenum">
              <a:rPr lang="it-IT"/>
              <a:pPr>
                <a:defRPr/>
              </a:pPr>
              <a:t>‹#›</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9039DF6F-082B-446E-BAC9-251C54446DDE}" type="slidenum">
              <a:rPr lang="it-IT"/>
              <a:pPr>
                <a:defRPr/>
              </a:pPr>
              <a:t>‹#›</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D1287F3-8420-4DFF-B586-38F7031BBE2C}" type="slidenum">
              <a:rPr lang="it-IT"/>
              <a:pPr>
                <a:defRPr/>
              </a:pPr>
              <a:t>‹#›</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97CC396-A980-4917-94BB-7B85B17DCD89}" type="slidenum">
              <a:rPr lang="it-IT"/>
              <a:pPr>
                <a:defRPr/>
              </a:pPr>
              <a:t>‹#›</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1394" name="Rectangle 2"/>
          <p:cNvSpPr>
            <a:spLocks noChangeArrowheads="1"/>
          </p:cNvSpPr>
          <p:nvPr/>
        </p:nvSpPr>
        <p:spPr bwMode="auto">
          <a:xfrm>
            <a:off x="0" y="6629400"/>
            <a:ext cx="9144000" cy="228600"/>
          </a:xfrm>
          <a:prstGeom prst="rect">
            <a:avLst/>
          </a:prstGeom>
          <a:solidFill>
            <a:srgbClr val="FFCC00"/>
          </a:solidFill>
          <a:ln w="9525">
            <a:noFill/>
            <a:miter lim="800000"/>
            <a:headEnd/>
            <a:tailEnd/>
          </a:ln>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1395" name="Rectangle 3"/>
          <p:cNvSpPr>
            <a:spLocks noGrp="1" noChangeArrowheads="1"/>
          </p:cNvSpPr>
          <p:nvPr>
            <p:ph type="title"/>
          </p:nvPr>
        </p:nvSpPr>
        <p:spPr bwMode="auto">
          <a:xfrm>
            <a:off x="1371600" y="260350"/>
            <a:ext cx="7086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211396" name="Rectangle 4"/>
          <p:cNvSpPr>
            <a:spLocks noGrp="1" noChangeArrowheads="1"/>
          </p:cNvSpPr>
          <p:nvPr>
            <p:ph type="body" idx="1"/>
          </p:nvPr>
        </p:nvSpPr>
        <p:spPr bwMode="auto">
          <a:xfrm>
            <a:off x="685800" y="1268413"/>
            <a:ext cx="7772400" cy="5113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211397" name="Rectangle 5"/>
          <p:cNvSpPr>
            <a:spLocks noGrp="1" noChangeArrowheads="1"/>
          </p:cNvSpPr>
          <p:nvPr>
            <p:ph type="sldNum" sz="quarter" idx="4"/>
          </p:nvPr>
        </p:nvSpPr>
        <p:spPr bwMode="auto">
          <a:xfrm>
            <a:off x="7772400" y="6629400"/>
            <a:ext cx="8382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b="0">
                <a:solidFill>
                  <a:schemeClr val="tx1"/>
                </a:solidFill>
                <a:effectLst/>
                <a:latin typeface="Arial" charset="0"/>
                <a:ea typeface="ＭＳ Ｐゴシック" charset="-128"/>
                <a:cs typeface="+mn-cs"/>
              </a:defRPr>
            </a:lvl1pPr>
          </a:lstStyle>
          <a:p>
            <a:pPr>
              <a:defRPr/>
            </a:pPr>
            <a:fld id="{5CE4900E-D4BF-4DB1-A7EF-831888FA005E}" type="slidenum">
              <a:rPr lang="it-IT"/>
              <a:pPr>
                <a:defRPr/>
              </a:pPr>
              <a:t>‹#›</a:t>
            </a:fld>
            <a:endParaRPr lang="it-IT"/>
          </a:p>
        </p:txBody>
      </p:sp>
      <p:sp>
        <p:nvSpPr>
          <p:cNvPr id="1211398" name="Rectangle 6"/>
          <p:cNvSpPr>
            <a:spLocks noChangeArrowheads="1"/>
          </p:cNvSpPr>
          <p:nvPr/>
        </p:nvSpPr>
        <p:spPr bwMode="auto">
          <a:xfrm>
            <a:off x="457200" y="1125538"/>
            <a:ext cx="8229600" cy="76200"/>
          </a:xfrm>
          <a:prstGeom prst="rect">
            <a:avLst/>
          </a:prstGeom>
          <a:gradFill rotWithShape="0">
            <a:gsLst>
              <a:gs pos="0">
                <a:srgbClr val="990000"/>
              </a:gs>
              <a:gs pos="100000">
                <a:srgbClr val="FFFFCC"/>
              </a:gs>
            </a:gsLst>
            <a:lin ang="0" scaled="1"/>
          </a:gradFill>
          <a:ln w="9525">
            <a:noFill/>
            <a:miter lim="800000"/>
            <a:headEnd/>
            <a:tailEnd/>
          </a:ln>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1399" name="Line 7"/>
          <p:cNvSpPr>
            <a:spLocks noChangeShapeType="1"/>
          </p:cNvSpPr>
          <p:nvPr/>
        </p:nvSpPr>
        <p:spPr bwMode="auto">
          <a:xfrm>
            <a:off x="0" y="6629400"/>
            <a:ext cx="9144000" cy="0"/>
          </a:xfrm>
          <a:prstGeom prst="line">
            <a:avLst/>
          </a:prstGeom>
          <a:noFill/>
          <a:ln w="9525">
            <a:solidFill>
              <a:schemeClr val="tx1"/>
            </a:solidFill>
            <a:round/>
            <a:headEnd/>
            <a:tailEnd/>
          </a:ln>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pic>
        <p:nvPicPr>
          <p:cNvPr id="28680" name="Picture 8"/>
          <p:cNvPicPr>
            <a:picLocks noChangeAspect="1" noChangeArrowheads="1"/>
          </p:cNvPicPr>
          <p:nvPr/>
        </p:nvPicPr>
        <p:blipFill>
          <a:blip r:embed="rId17"/>
          <a:srcRect/>
          <a:stretch>
            <a:fillRect/>
          </a:stretch>
        </p:blipFill>
        <p:spPr bwMode="auto">
          <a:xfrm>
            <a:off x="520700" y="292100"/>
            <a:ext cx="538163" cy="704850"/>
          </a:xfrm>
          <a:prstGeom prst="rect">
            <a:avLst/>
          </a:prstGeom>
          <a:noFill/>
          <a:ln w="9525">
            <a:noFill/>
            <a:miter lim="800000"/>
            <a:headEnd/>
            <a:tailEnd/>
          </a:ln>
        </p:spPr>
      </p:pic>
      <p:pic>
        <p:nvPicPr>
          <p:cNvPr id="28681" name="Picture 9" descr="tl5"/>
          <p:cNvPicPr>
            <a:picLocks noChangeAspect="1" noChangeArrowheads="1"/>
          </p:cNvPicPr>
          <p:nvPr/>
        </p:nvPicPr>
        <p:blipFill>
          <a:blip r:embed="rId18"/>
          <a:srcRect/>
          <a:stretch>
            <a:fillRect/>
          </a:stretch>
        </p:blipFill>
        <p:spPr bwMode="auto">
          <a:xfrm>
            <a:off x="241300" y="6646863"/>
            <a:ext cx="939800" cy="2047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1" r:id="rId6"/>
    <p:sldLayoutId id="2147483670" r:id="rId7"/>
    <p:sldLayoutId id="2147483669" r:id="rId8"/>
    <p:sldLayoutId id="2147483668" r:id="rId9"/>
    <p:sldLayoutId id="2147483667" r:id="rId10"/>
    <p:sldLayoutId id="2147483666" r:id="rId11"/>
    <p:sldLayoutId id="2147483665" r:id="rId12"/>
    <p:sldLayoutId id="2147483664" r:id="rId13"/>
    <p:sldLayoutId id="2147483663" r:id="rId14"/>
    <p:sldLayoutId id="2147483662" r:id="rId15"/>
  </p:sldLayoutIdLst>
  <p:transition/>
  <p:hf hdr="0" ftr="0" dt="0"/>
  <p:txStyles>
    <p:titleStyle>
      <a:lvl1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mj-lt"/>
          <a:ea typeface="+mj-ea"/>
          <a:cs typeface="ＭＳ Ｐゴシック"/>
        </a:defRPr>
      </a:lvl1pPr>
      <a:lvl2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cs typeface="ＭＳ Ｐゴシック"/>
        </a:defRPr>
      </a:lvl2pPr>
      <a:lvl3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cs typeface="ＭＳ Ｐゴシック"/>
        </a:defRPr>
      </a:lvl3pPr>
      <a:lvl4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cs typeface="ＭＳ Ｐゴシック"/>
        </a:defRPr>
      </a:lvl4pPr>
      <a:lvl5pPr algn="l" rtl="0" eaLnBrk="0" fontAlgn="base" hangingPunct="0">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cs typeface="ＭＳ Ｐゴシック"/>
        </a:defRPr>
      </a:lvl5pPr>
      <a:lvl6pPr marL="457200" algn="l" rtl="0" fontAlgn="base">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defRPr>
      </a:lvl6pPr>
      <a:lvl7pPr marL="914400" algn="l" rtl="0" fontAlgn="base">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defRPr>
      </a:lvl7pPr>
      <a:lvl8pPr marL="1371600" algn="l" rtl="0" fontAlgn="base">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defRPr>
      </a:lvl8pPr>
      <a:lvl9pPr marL="1828800" algn="l" rtl="0" fontAlgn="base">
        <a:spcBef>
          <a:spcPct val="0"/>
        </a:spcBef>
        <a:spcAft>
          <a:spcPct val="0"/>
        </a:spcAft>
        <a:defRPr sz="3200" b="1">
          <a:solidFill>
            <a:srgbClr val="000066"/>
          </a:solidFill>
          <a:effectLst>
            <a:outerShdw blurRad="38100" dist="38100" dir="2700000" algn="tl">
              <a:srgbClr val="C0C0C0"/>
            </a:outerShdw>
          </a:effectLst>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sz="2800" b="1">
          <a:solidFill>
            <a:srgbClr val="000066"/>
          </a:solidFill>
          <a:effectLst>
            <a:outerShdw blurRad="38100" dist="38100" dir="2700000" algn="tl">
              <a:srgbClr val="C0C0C0"/>
            </a:outerShdw>
          </a:effectLst>
          <a:latin typeface="+mn-lt"/>
          <a:ea typeface="+mn-ea"/>
          <a:cs typeface="ＭＳ Ｐゴシック"/>
        </a:defRPr>
      </a:lvl1pPr>
      <a:lvl2pPr marL="742950" indent="-285750" algn="l" rtl="0" eaLnBrk="0" fontAlgn="base" hangingPunct="0">
        <a:spcBef>
          <a:spcPct val="20000"/>
        </a:spcBef>
        <a:spcAft>
          <a:spcPct val="0"/>
        </a:spcAft>
        <a:buChar char="–"/>
        <a:defRPr sz="2400">
          <a:solidFill>
            <a:srgbClr val="CC0000"/>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rgbClr val="006600"/>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rgbClr val="990099"/>
          </a:solidFill>
          <a:latin typeface="+mn-lt"/>
          <a:ea typeface="+mn-ea"/>
          <a:cs typeface="ＭＳ Ｐゴシック"/>
        </a:defRPr>
      </a:lvl5pPr>
      <a:lvl6pPr marL="2514600" indent="-228600" algn="l" rtl="0" fontAlgn="base">
        <a:spcBef>
          <a:spcPct val="20000"/>
        </a:spcBef>
        <a:spcAft>
          <a:spcPct val="0"/>
        </a:spcAft>
        <a:buChar char="»"/>
        <a:defRPr>
          <a:solidFill>
            <a:srgbClr val="990099"/>
          </a:solidFill>
          <a:latin typeface="+mn-lt"/>
          <a:ea typeface="+mn-ea"/>
        </a:defRPr>
      </a:lvl6pPr>
      <a:lvl7pPr marL="2971800" indent="-228600" algn="l" rtl="0" fontAlgn="base">
        <a:spcBef>
          <a:spcPct val="20000"/>
        </a:spcBef>
        <a:spcAft>
          <a:spcPct val="0"/>
        </a:spcAft>
        <a:buChar char="»"/>
        <a:defRPr>
          <a:solidFill>
            <a:srgbClr val="990099"/>
          </a:solidFill>
          <a:latin typeface="+mn-lt"/>
          <a:ea typeface="+mn-ea"/>
        </a:defRPr>
      </a:lvl7pPr>
      <a:lvl8pPr marL="3429000" indent="-228600" algn="l" rtl="0" fontAlgn="base">
        <a:spcBef>
          <a:spcPct val="20000"/>
        </a:spcBef>
        <a:spcAft>
          <a:spcPct val="0"/>
        </a:spcAft>
        <a:buChar char="»"/>
        <a:defRPr>
          <a:solidFill>
            <a:srgbClr val="990099"/>
          </a:solidFill>
          <a:latin typeface="+mn-lt"/>
          <a:ea typeface="+mn-ea"/>
        </a:defRPr>
      </a:lvl8pPr>
      <a:lvl9pPr marL="3886200" indent="-228600" algn="l" rtl="0" fontAlgn="base">
        <a:spcBef>
          <a:spcPct val="20000"/>
        </a:spcBef>
        <a:spcAft>
          <a:spcPct val="0"/>
        </a:spcAft>
        <a:buChar char="»"/>
        <a:defRPr>
          <a:solidFill>
            <a:srgbClr val="990099"/>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www.networksorcery.com/enp/protocol/bootp/options.htm"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isc.org/"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34.bin"/></Relationships>
</file>

<file path=ppt/slides/_rels/slide1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7.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8.bin"/></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16.v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19.bin"/></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image" Target="../media/image21.wmf"/><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3.xml"/><Relationship Id="rId1" Type="http://schemas.openxmlformats.org/officeDocument/2006/relationships/vmlDrawing" Target="../drawings/vmlDrawing6.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4.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4.xml"/><Relationship Id="rId1" Type="http://schemas.openxmlformats.org/officeDocument/2006/relationships/vmlDrawing" Target="../drawings/vmlDrawing10.v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ctrTitle"/>
          </p:nvPr>
        </p:nvSpPr>
        <p:spPr>
          <a:xfrm>
            <a:off x="654050" y="1892300"/>
            <a:ext cx="7772400" cy="3265488"/>
          </a:xfrm>
        </p:spPr>
        <p:txBody>
          <a:bodyPr/>
          <a:lstStyle/>
          <a:p>
            <a:pPr algn="ctr" eaLnBrk="1" hangingPunct="1">
              <a:defRPr/>
            </a:pPr>
            <a:r>
              <a:rPr lang="en-US" sz="3600" b="0" dirty="0" smtClean="0">
                <a:cs typeface="+mj-cs"/>
              </a:rPr>
              <a:t>Computer Networks</a:t>
            </a:r>
            <a:r>
              <a:rPr lang="en-US" sz="3600" dirty="0" smtClean="0">
                <a:cs typeface="+mj-cs"/>
              </a:rPr>
              <a:t/>
            </a:r>
            <a:br>
              <a:rPr lang="en-US" sz="3600" dirty="0" smtClean="0">
                <a:cs typeface="+mj-cs"/>
              </a:rPr>
            </a:br>
            <a:r>
              <a:rPr lang="en-US" dirty="0" smtClean="0">
                <a:cs typeface="+mj-cs"/>
              </a:rPr>
              <a:t/>
            </a:r>
            <a:br>
              <a:rPr lang="en-US" dirty="0" smtClean="0">
                <a:cs typeface="+mj-cs"/>
              </a:rPr>
            </a:br>
            <a:r>
              <a:rPr lang="en-US" dirty="0" smtClean="0">
                <a:cs typeface="+mj-cs"/>
              </a:rPr>
              <a:t>Internet Protocol</a:t>
            </a:r>
          </a:p>
        </p:txBody>
      </p:sp>
      <p:sp>
        <p:nvSpPr>
          <p:cNvPr id="19458" name="Text Box 4"/>
          <p:cNvSpPr txBox="1">
            <a:spLocks noChangeArrowheads="1"/>
          </p:cNvSpPr>
          <p:nvPr/>
        </p:nvSpPr>
        <p:spPr bwMode="auto">
          <a:xfrm>
            <a:off x="4225925" y="5656263"/>
            <a:ext cx="4048125" cy="420687"/>
          </a:xfrm>
          <a:prstGeom prst="rect">
            <a:avLst/>
          </a:prstGeom>
          <a:noFill/>
          <a:ln w="9525" algn="ctr">
            <a:noFill/>
            <a:miter lim="800000"/>
            <a:headEnd/>
            <a:tailEnd/>
          </a:ln>
        </p:spPr>
        <p:txBody>
          <a:bodyPr wrap="none">
            <a:spAutoFit/>
          </a:bodyPr>
          <a:lstStyle/>
          <a:p>
            <a:pPr>
              <a:lnSpc>
                <a:spcPct val="90000"/>
              </a:lnSpc>
              <a:spcBef>
                <a:spcPct val="20000"/>
              </a:spcBef>
            </a:pPr>
            <a:r>
              <a:rPr lang="it-IT"/>
              <a:t>Corso Reti  A.A. 2011-2012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0"/>
          </p:nvPr>
        </p:nvSpPr>
        <p:spPr>
          <a:noFill/>
        </p:spPr>
        <p:txBody>
          <a:bodyPr/>
          <a:lstStyle/>
          <a:p>
            <a:fld id="{C3277BCE-C1D5-4603-950B-F3FFB7D1B14E}" type="slidenum">
              <a:rPr lang="it-IT" smtClean="0">
                <a:ea typeface="ＭＳ Ｐゴシック"/>
                <a:cs typeface="ＭＳ Ｐゴシック"/>
              </a:rPr>
              <a:pPr/>
              <a:t>10</a:t>
            </a:fld>
            <a:endParaRPr lang="it-IT" smtClean="0">
              <a:ea typeface="ＭＳ Ｐゴシック"/>
              <a:cs typeface="ＭＳ Ｐゴシック"/>
            </a:endParaRPr>
          </a:p>
        </p:txBody>
      </p:sp>
      <p:sp>
        <p:nvSpPr>
          <p:cNvPr id="944130" name="Rectangle 2"/>
          <p:cNvSpPr>
            <a:spLocks noGrp="1" noChangeArrowheads="1"/>
          </p:cNvSpPr>
          <p:nvPr>
            <p:ph type="title"/>
          </p:nvPr>
        </p:nvSpPr>
        <p:spPr/>
        <p:txBody>
          <a:bodyPr/>
          <a:lstStyle/>
          <a:p>
            <a:pPr eaLnBrk="1" hangingPunct="1">
              <a:defRPr/>
            </a:pPr>
            <a:r>
              <a:rPr lang="en-US" sz="2800" dirty="0" err="1" smtClean="0">
                <a:cs typeface="+mj-cs"/>
              </a:rPr>
              <a:t>Modello</a:t>
            </a:r>
            <a:r>
              <a:rPr lang="en-US" sz="2800" dirty="0" smtClean="0">
                <a:cs typeface="+mj-cs"/>
              </a:rPr>
              <a:t> </a:t>
            </a:r>
            <a:r>
              <a:rPr lang="en-US" sz="2800" dirty="0" err="1" smtClean="0">
                <a:cs typeface="+mj-cs"/>
              </a:rPr>
              <a:t>di</a:t>
            </a:r>
            <a:r>
              <a:rPr lang="en-US" sz="2800" dirty="0" smtClean="0">
                <a:cs typeface="+mj-cs"/>
              </a:rPr>
              <a:t> </a:t>
            </a:r>
            <a:r>
              <a:rPr lang="en-US" sz="2800" dirty="0" err="1" smtClean="0">
                <a:cs typeface="+mj-cs"/>
              </a:rPr>
              <a:t>Servizio</a:t>
            </a:r>
            <a:r>
              <a:rPr lang="en-US" sz="2800" dirty="0" smtClean="0">
                <a:cs typeface="+mj-cs"/>
              </a:rPr>
              <a:t>: </a:t>
            </a:r>
            <a:r>
              <a:rPr lang="en-US" sz="2800" dirty="0" err="1" smtClean="0">
                <a:cs typeface="+mj-cs"/>
              </a:rPr>
              <a:t>perchè</a:t>
            </a:r>
            <a:r>
              <a:rPr lang="en-US" sz="2800" dirty="0" smtClean="0">
                <a:cs typeface="+mj-cs"/>
              </a:rPr>
              <a:t> </a:t>
            </a:r>
            <a:r>
              <a:rPr lang="en-US" sz="2800" dirty="0" err="1" smtClean="0">
                <a:cs typeface="+mj-cs"/>
              </a:rPr>
              <a:t>i</a:t>
            </a:r>
            <a:r>
              <a:rPr lang="en-US" sz="2800" dirty="0" smtClean="0">
                <a:cs typeface="+mj-cs"/>
              </a:rPr>
              <a:t> </a:t>
            </a:r>
            <a:r>
              <a:rPr lang="en-US" sz="2800" dirty="0" err="1" smtClean="0">
                <a:cs typeface="+mj-cs"/>
              </a:rPr>
              <a:t>pacchetti</a:t>
            </a:r>
            <a:r>
              <a:rPr lang="en-US" sz="2800" dirty="0" smtClean="0">
                <a:cs typeface="+mj-cs"/>
              </a:rPr>
              <a:t> ?</a:t>
            </a:r>
          </a:p>
        </p:txBody>
      </p:sp>
      <p:sp>
        <p:nvSpPr>
          <p:cNvPr id="944131" name="Rectangle 3"/>
          <p:cNvSpPr>
            <a:spLocks noGrp="1" noChangeArrowheads="1"/>
          </p:cNvSpPr>
          <p:nvPr>
            <p:ph type="body" idx="1"/>
          </p:nvPr>
        </p:nvSpPr>
        <p:spPr/>
        <p:txBody>
          <a:bodyPr/>
          <a:lstStyle/>
          <a:p>
            <a:pPr eaLnBrk="1" hangingPunct="1">
              <a:lnSpc>
                <a:spcPct val="90000"/>
              </a:lnSpc>
              <a:defRPr/>
            </a:pPr>
            <a:r>
              <a:rPr lang="en-US" sz="2400" dirty="0" smtClean="0">
                <a:cs typeface="+mn-cs"/>
              </a:rPr>
              <a:t>Il </a:t>
            </a:r>
            <a:r>
              <a:rPr lang="en-US" sz="2400" dirty="0" err="1" smtClean="0">
                <a:cs typeface="+mn-cs"/>
              </a:rPr>
              <a:t>traffico</a:t>
            </a:r>
            <a:r>
              <a:rPr lang="en-US" sz="2400" dirty="0" smtClean="0">
                <a:cs typeface="+mn-cs"/>
              </a:rPr>
              <a:t> </a:t>
            </a:r>
            <a:r>
              <a:rPr lang="en-US" sz="2400" dirty="0" err="1" smtClean="0">
                <a:cs typeface="+mn-cs"/>
              </a:rPr>
              <a:t>dati</a:t>
            </a:r>
            <a:r>
              <a:rPr lang="en-US" sz="2400" dirty="0" smtClean="0">
                <a:cs typeface="+mn-cs"/>
              </a:rPr>
              <a:t> è ‘</a:t>
            </a:r>
            <a:r>
              <a:rPr lang="en-US" sz="2400" dirty="0" err="1" smtClean="0">
                <a:cs typeface="+mn-cs"/>
              </a:rPr>
              <a:t>bursty</a:t>
            </a:r>
            <a:r>
              <a:rPr lang="en-US" sz="2400" dirty="0" smtClean="0">
                <a:cs typeface="+mn-cs"/>
              </a:rPr>
              <a:t>’</a:t>
            </a:r>
          </a:p>
          <a:p>
            <a:pPr lvl="1" eaLnBrk="1" hangingPunct="1">
              <a:lnSpc>
                <a:spcPct val="90000"/>
              </a:lnSpc>
              <a:defRPr/>
            </a:pPr>
            <a:r>
              <a:rPr lang="en-US" sz="2000" dirty="0" smtClean="0"/>
              <a:t>Logging </a:t>
            </a:r>
            <a:r>
              <a:rPr lang="en-US" sz="2000" dirty="0" err="1" smtClean="0"/>
              <a:t>remoto</a:t>
            </a:r>
            <a:r>
              <a:rPr lang="en-US" sz="2000" dirty="0" smtClean="0"/>
              <a:t> </a:t>
            </a:r>
          </a:p>
          <a:p>
            <a:pPr lvl="1" eaLnBrk="1" hangingPunct="1">
              <a:lnSpc>
                <a:spcPct val="90000"/>
              </a:lnSpc>
              <a:defRPr/>
            </a:pPr>
            <a:r>
              <a:rPr lang="en-US" sz="2000" dirty="0" err="1" smtClean="0"/>
              <a:t>Messaggi</a:t>
            </a:r>
            <a:r>
              <a:rPr lang="en-US" sz="2000" dirty="0" smtClean="0"/>
              <a:t> e-mail</a:t>
            </a:r>
          </a:p>
          <a:p>
            <a:pPr eaLnBrk="1" hangingPunct="1">
              <a:lnSpc>
                <a:spcPct val="90000"/>
              </a:lnSpc>
              <a:defRPr/>
            </a:pPr>
            <a:r>
              <a:rPr lang="en-US" sz="2400" dirty="0" smtClean="0">
                <a:cs typeface="+mn-cs"/>
              </a:rPr>
              <a:t>Non </a:t>
            </a:r>
            <a:r>
              <a:rPr lang="en-US" sz="2400" dirty="0" err="1" smtClean="0">
                <a:cs typeface="+mn-cs"/>
              </a:rPr>
              <a:t>voglio</a:t>
            </a:r>
            <a:r>
              <a:rPr lang="en-US" sz="2400" dirty="0" smtClean="0">
                <a:cs typeface="+mn-cs"/>
              </a:rPr>
              <a:t> </a:t>
            </a:r>
            <a:r>
              <a:rPr lang="en-US" sz="2400" dirty="0" err="1" smtClean="0">
                <a:cs typeface="+mn-cs"/>
              </a:rPr>
              <a:t>sprecare</a:t>
            </a:r>
            <a:r>
              <a:rPr lang="en-US" sz="2400" dirty="0" smtClean="0">
                <a:cs typeface="+mn-cs"/>
              </a:rPr>
              <a:t> </a:t>
            </a:r>
            <a:r>
              <a:rPr lang="en-US" sz="2400" dirty="0" err="1" smtClean="0">
                <a:cs typeface="+mn-cs"/>
              </a:rPr>
              <a:t>banda</a:t>
            </a:r>
            <a:endParaRPr lang="en-US" sz="2400" dirty="0" smtClean="0">
              <a:cs typeface="+mn-cs"/>
            </a:endParaRPr>
          </a:p>
          <a:p>
            <a:pPr lvl="1" eaLnBrk="1" hangingPunct="1">
              <a:lnSpc>
                <a:spcPct val="90000"/>
              </a:lnSpc>
              <a:defRPr/>
            </a:pPr>
            <a:r>
              <a:rPr lang="en-US" sz="2000" dirty="0" smtClean="0"/>
              <a:t>Non </a:t>
            </a:r>
            <a:r>
              <a:rPr lang="en-US" sz="2000" dirty="0" err="1" smtClean="0"/>
              <a:t>c’è</a:t>
            </a:r>
            <a:r>
              <a:rPr lang="en-US" sz="2000" dirty="0" smtClean="0"/>
              <a:t> </a:t>
            </a:r>
            <a:r>
              <a:rPr lang="en-US" sz="2000" dirty="0" err="1" smtClean="0"/>
              <a:t>traffico</a:t>
            </a:r>
            <a:r>
              <a:rPr lang="en-US" sz="2000" dirty="0" smtClean="0"/>
              <a:t> </a:t>
            </a:r>
            <a:r>
              <a:rPr lang="en-US" sz="2000" dirty="0" err="1" smtClean="0"/>
              <a:t>durante</a:t>
            </a:r>
            <a:r>
              <a:rPr lang="en-US" sz="2000" dirty="0" smtClean="0"/>
              <a:t> </a:t>
            </a:r>
            <a:r>
              <a:rPr lang="en-US" sz="2000" dirty="0" err="1" smtClean="0"/>
              <a:t>i</a:t>
            </a:r>
            <a:r>
              <a:rPr lang="en-US" sz="2000" dirty="0" smtClean="0"/>
              <a:t> </a:t>
            </a:r>
            <a:r>
              <a:rPr lang="en-US" sz="2000" dirty="0" err="1" smtClean="0"/>
              <a:t>periodi</a:t>
            </a:r>
            <a:r>
              <a:rPr lang="en-US" sz="2000" dirty="0" smtClean="0"/>
              <a:t> </a:t>
            </a:r>
            <a:r>
              <a:rPr lang="en-US" sz="2000" dirty="0" err="1" smtClean="0"/>
              <a:t>di</a:t>
            </a:r>
            <a:r>
              <a:rPr lang="en-US" sz="2000" dirty="0" smtClean="0"/>
              <a:t> </a:t>
            </a:r>
            <a:r>
              <a:rPr lang="en-US" sz="2000" dirty="0" err="1" smtClean="0"/>
              <a:t>inattività</a:t>
            </a:r>
            <a:endParaRPr lang="en-US" sz="2000" dirty="0" smtClean="0"/>
          </a:p>
          <a:p>
            <a:pPr eaLnBrk="1" hangingPunct="1">
              <a:lnSpc>
                <a:spcPct val="90000"/>
              </a:lnSpc>
              <a:defRPr/>
            </a:pPr>
            <a:r>
              <a:rPr lang="en-US" sz="2400" dirty="0" err="1" smtClean="0">
                <a:cs typeface="+mn-cs"/>
              </a:rPr>
              <a:t>Meglio</a:t>
            </a:r>
            <a:r>
              <a:rPr lang="en-US" sz="2400" dirty="0" smtClean="0">
                <a:cs typeface="+mn-cs"/>
              </a:rPr>
              <a:t> </a:t>
            </a:r>
            <a:r>
              <a:rPr lang="en-US" sz="2400" dirty="0" err="1" smtClean="0">
                <a:cs typeface="+mn-cs"/>
              </a:rPr>
              <a:t>permettere</a:t>
            </a:r>
            <a:r>
              <a:rPr lang="en-US" sz="2400" dirty="0" smtClean="0">
                <a:cs typeface="+mn-cs"/>
              </a:rPr>
              <a:t> </a:t>
            </a:r>
            <a:r>
              <a:rPr lang="en-US" sz="2400" dirty="0" err="1" smtClean="0">
                <a:cs typeface="+mn-cs"/>
              </a:rPr>
              <a:t>il</a:t>
            </a:r>
            <a:r>
              <a:rPr lang="en-US" sz="2400" dirty="0" smtClean="0">
                <a:cs typeface="+mn-cs"/>
              </a:rPr>
              <a:t> multiplexing</a:t>
            </a:r>
          </a:p>
          <a:p>
            <a:pPr lvl="1" eaLnBrk="1" hangingPunct="1">
              <a:lnSpc>
                <a:spcPct val="90000"/>
              </a:lnSpc>
              <a:defRPr/>
            </a:pPr>
            <a:r>
              <a:rPr lang="en-US" sz="2000" dirty="0" err="1" smtClean="0"/>
              <a:t>Differenti</a:t>
            </a:r>
            <a:r>
              <a:rPr lang="en-US" sz="2000" dirty="0" smtClean="0"/>
              <a:t> </a:t>
            </a:r>
            <a:r>
              <a:rPr lang="en-US" sz="2000" dirty="0" err="1" smtClean="0"/>
              <a:t>trasferimenti</a:t>
            </a:r>
            <a:r>
              <a:rPr lang="en-US" sz="2000" dirty="0" smtClean="0"/>
              <a:t> </a:t>
            </a:r>
            <a:r>
              <a:rPr lang="en-US" sz="2000" dirty="0" err="1" smtClean="0"/>
              <a:t>condividono</a:t>
            </a:r>
            <a:r>
              <a:rPr lang="en-US" sz="2000" dirty="0" smtClean="0"/>
              <a:t> lo </a:t>
            </a:r>
            <a:r>
              <a:rPr lang="en-US" sz="2000" dirty="0" err="1" smtClean="0"/>
              <a:t>stesso</a:t>
            </a:r>
            <a:r>
              <a:rPr lang="en-US" sz="2000" dirty="0" smtClean="0"/>
              <a:t> link</a:t>
            </a:r>
          </a:p>
          <a:p>
            <a:pPr eaLnBrk="1" hangingPunct="1">
              <a:lnSpc>
                <a:spcPct val="90000"/>
              </a:lnSpc>
              <a:defRPr/>
            </a:pPr>
            <a:r>
              <a:rPr lang="en-US" sz="2400" dirty="0" smtClean="0">
                <a:cs typeface="+mn-cs"/>
              </a:rPr>
              <a:t>I </a:t>
            </a:r>
            <a:r>
              <a:rPr lang="en-US" sz="2400" dirty="0" err="1" smtClean="0">
                <a:cs typeface="+mn-cs"/>
              </a:rPr>
              <a:t>pacchetti</a:t>
            </a:r>
            <a:r>
              <a:rPr lang="en-US" sz="2400" dirty="0" smtClean="0">
                <a:cs typeface="+mn-cs"/>
              </a:rPr>
              <a:t> </a:t>
            </a:r>
            <a:r>
              <a:rPr lang="en-US" sz="2400" dirty="0" err="1" smtClean="0">
                <a:cs typeface="+mn-cs"/>
              </a:rPr>
              <a:t>possono</a:t>
            </a:r>
            <a:r>
              <a:rPr lang="en-US" sz="2400" dirty="0" smtClean="0">
                <a:cs typeface="+mn-cs"/>
              </a:rPr>
              <a:t> </a:t>
            </a:r>
            <a:r>
              <a:rPr lang="en-US" sz="2400" dirty="0" err="1" smtClean="0">
                <a:cs typeface="+mn-cs"/>
              </a:rPr>
              <a:t>essere</a:t>
            </a:r>
            <a:r>
              <a:rPr lang="en-US" sz="2400" dirty="0" smtClean="0">
                <a:cs typeface="+mn-cs"/>
              </a:rPr>
              <a:t> </a:t>
            </a:r>
            <a:r>
              <a:rPr lang="en-US" sz="2400" dirty="0" err="1" smtClean="0">
                <a:cs typeface="+mn-cs"/>
              </a:rPr>
              <a:t>consegnati</a:t>
            </a:r>
            <a:r>
              <a:rPr lang="en-US" sz="2400" dirty="0" smtClean="0">
                <a:cs typeface="+mn-cs"/>
              </a:rPr>
              <a:t> </a:t>
            </a:r>
            <a:r>
              <a:rPr lang="en-US" sz="2400" dirty="0" err="1" smtClean="0">
                <a:cs typeface="+mn-cs"/>
              </a:rPr>
              <a:t>da</a:t>
            </a:r>
            <a:r>
              <a:rPr lang="en-US" sz="2400" dirty="0" smtClean="0">
                <a:cs typeface="+mn-cs"/>
              </a:rPr>
              <a:t> </a:t>
            </a:r>
            <a:r>
              <a:rPr lang="en-US" sz="2400" dirty="0" err="1" smtClean="0">
                <a:cs typeface="+mn-cs"/>
              </a:rPr>
              <a:t>chiunque</a:t>
            </a:r>
            <a:r>
              <a:rPr lang="en-US" sz="2400" dirty="0" smtClean="0">
                <a:cs typeface="+mn-cs"/>
              </a:rPr>
              <a:t> </a:t>
            </a:r>
          </a:p>
          <a:p>
            <a:pPr lvl="1" eaLnBrk="1" hangingPunct="1">
              <a:lnSpc>
                <a:spcPct val="90000"/>
              </a:lnSpc>
              <a:defRPr/>
            </a:pPr>
            <a:r>
              <a:rPr lang="en-US" sz="2000" dirty="0" smtClean="0"/>
              <a:t>RFC 1149: IP </a:t>
            </a:r>
            <a:r>
              <a:rPr lang="en-US" sz="2000" dirty="0" err="1" smtClean="0"/>
              <a:t>Datagrams</a:t>
            </a:r>
            <a:r>
              <a:rPr lang="en-US" sz="2000" dirty="0" smtClean="0"/>
              <a:t> over Avian Carriers (aka </a:t>
            </a:r>
            <a:r>
              <a:rPr lang="en-US" sz="2000" dirty="0" err="1" smtClean="0"/>
              <a:t>piccioni</a:t>
            </a:r>
            <a:r>
              <a:rPr lang="en-US" sz="2000" dirty="0" smtClean="0"/>
              <a:t>) </a:t>
            </a:r>
          </a:p>
          <a:p>
            <a:pPr eaLnBrk="1" hangingPunct="1">
              <a:lnSpc>
                <a:spcPct val="90000"/>
              </a:lnSpc>
              <a:defRPr/>
            </a:pPr>
            <a:endParaRPr lang="en-US" sz="2400" dirty="0" smtClean="0">
              <a:cs typeface="+mn-cs"/>
            </a:endParaRPr>
          </a:p>
          <a:p>
            <a:pPr eaLnBrk="1" hangingPunct="1">
              <a:lnSpc>
                <a:spcPct val="90000"/>
              </a:lnSpc>
              <a:defRPr/>
            </a:pPr>
            <a:r>
              <a:rPr lang="en-US" sz="2400" dirty="0" smtClean="0">
                <a:cs typeface="+mn-cs"/>
              </a:rPr>
              <a:t>… ma, </a:t>
            </a:r>
            <a:r>
              <a:rPr lang="en-US" sz="2400" dirty="0" err="1" smtClean="0">
                <a:cs typeface="+mn-cs"/>
              </a:rPr>
              <a:t>il</a:t>
            </a:r>
            <a:r>
              <a:rPr lang="en-US" sz="2400" dirty="0" smtClean="0">
                <a:cs typeface="+mn-cs"/>
              </a:rPr>
              <a:t> packet switching </a:t>
            </a:r>
            <a:r>
              <a:rPr lang="en-US" sz="2400" dirty="0" err="1" smtClean="0">
                <a:cs typeface="+mn-cs"/>
              </a:rPr>
              <a:t>può</a:t>
            </a:r>
            <a:r>
              <a:rPr lang="en-US" sz="2400" dirty="0" smtClean="0">
                <a:cs typeface="+mn-cs"/>
              </a:rPr>
              <a:t> </a:t>
            </a:r>
            <a:r>
              <a:rPr lang="en-US" sz="2400" dirty="0" err="1" smtClean="0">
                <a:cs typeface="+mn-cs"/>
              </a:rPr>
              <a:t>essere</a:t>
            </a:r>
            <a:r>
              <a:rPr lang="en-US" sz="2400" dirty="0" smtClean="0">
                <a:cs typeface="+mn-cs"/>
              </a:rPr>
              <a:t> </a:t>
            </a:r>
            <a:r>
              <a:rPr lang="en-US" sz="2400" dirty="0" err="1" smtClean="0">
                <a:cs typeface="+mn-cs"/>
              </a:rPr>
              <a:t>inefficiente</a:t>
            </a:r>
            <a:endParaRPr lang="en-US" sz="2400" dirty="0" smtClean="0">
              <a:cs typeface="+mn-cs"/>
            </a:endParaRPr>
          </a:p>
          <a:p>
            <a:pPr lvl="1" eaLnBrk="1" hangingPunct="1">
              <a:lnSpc>
                <a:spcPct val="90000"/>
              </a:lnSpc>
              <a:defRPr/>
            </a:pPr>
            <a:r>
              <a:rPr lang="en-US" sz="2000" dirty="0" err="1" smtClean="0"/>
              <a:t>Consumo</a:t>
            </a:r>
            <a:r>
              <a:rPr lang="en-US" sz="2000" dirty="0" smtClean="0"/>
              <a:t> </a:t>
            </a:r>
            <a:r>
              <a:rPr lang="en-US" sz="2000" dirty="0" err="1" smtClean="0"/>
              <a:t>di</a:t>
            </a:r>
            <a:r>
              <a:rPr lang="en-US" sz="2000" dirty="0" smtClean="0"/>
              <a:t> bit extra in </a:t>
            </a:r>
            <a:r>
              <a:rPr lang="en-US" sz="2000" dirty="0" err="1" smtClean="0"/>
              <a:t>ogni</a:t>
            </a:r>
            <a:r>
              <a:rPr lang="en-US" sz="2000" dirty="0" smtClean="0"/>
              <a:t> </a:t>
            </a:r>
            <a:r>
              <a:rPr lang="en-US" sz="2000" dirty="0" err="1" smtClean="0"/>
              <a:t>pacchetto</a:t>
            </a:r>
            <a:r>
              <a:rPr lang="en-US" sz="2000" dirty="0" smtClean="0"/>
              <a:t> (header)</a:t>
            </a:r>
          </a:p>
        </p:txBody>
      </p:sp>
      <p:pic>
        <p:nvPicPr>
          <p:cNvPr id="944132" name="Picture 4" descr="180px-Homing_pigeon"/>
          <p:cNvPicPr>
            <a:picLocks noChangeAspect="1" noChangeArrowheads="1"/>
          </p:cNvPicPr>
          <p:nvPr/>
        </p:nvPicPr>
        <p:blipFill>
          <a:blip r:embed="rId3"/>
          <a:srcRect/>
          <a:stretch>
            <a:fillRect/>
          </a:stretch>
        </p:blipFill>
        <p:spPr bwMode="auto">
          <a:xfrm>
            <a:off x="6645275" y="1484313"/>
            <a:ext cx="2174875" cy="1752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4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4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4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4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41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41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413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413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413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441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4131">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41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413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49" name="Slide Number Placeholder 3"/>
          <p:cNvSpPr>
            <a:spLocks noGrp="1"/>
          </p:cNvSpPr>
          <p:nvPr>
            <p:ph type="sldNum" sz="quarter" idx="10"/>
          </p:nvPr>
        </p:nvSpPr>
        <p:spPr>
          <a:noFill/>
        </p:spPr>
        <p:txBody>
          <a:bodyPr/>
          <a:lstStyle/>
          <a:p>
            <a:fld id="{2FBB70FD-DA5E-4ACD-82AD-ED428DFCBD4E}" type="slidenum">
              <a:rPr lang="it-IT" smtClean="0">
                <a:ea typeface="ＭＳ Ｐゴシック"/>
                <a:cs typeface="ＭＳ Ｐゴシック"/>
              </a:rPr>
              <a:pPr/>
              <a:t>100</a:t>
            </a:fld>
            <a:endParaRPr lang="it-IT" smtClean="0">
              <a:ea typeface="ＭＳ Ｐゴシック"/>
              <a:cs typeface="ＭＳ Ｐゴシック"/>
            </a:endParaRPr>
          </a:p>
        </p:txBody>
      </p:sp>
      <p:sp>
        <p:nvSpPr>
          <p:cNvPr id="854018" name="Rectangle 2"/>
          <p:cNvSpPr>
            <a:spLocks noGrp="1" noChangeArrowheads="1"/>
          </p:cNvSpPr>
          <p:nvPr>
            <p:ph type="title"/>
          </p:nvPr>
        </p:nvSpPr>
        <p:spPr/>
        <p:txBody>
          <a:bodyPr/>
          <a:lstStyle/>
          <a:p>
            <a:pPr eaLnBrk="1" hangingPunct="1">
              <a:defRPr/>
            </a:pPr>
            <a:r>
              <a:rPr lang="en-US" smtClean="0">
                <a:cs typeface="+mj-cs"/>
              </a:rPr>
              <a:t>Chi possiede un Address</a:t>
            </a:r>
          </a:p>
        </p:txBody>
      </p:sp>
      <p:sp>
        <p:nvSpPr>
          <p:cNvPr id="854019" name="Rectangle 3"/>
          <p:cNvSpPr>
            <a:spLocks noGrp="1" noChangeArrowheads="1"/>
          </p:cNvSpPr>
          <p:nvPr>
            <p:ph type="body" idx="1"/>
          </p:nvPr>
        </p:nvSpPr>
        <p:spPr/>
        <p:txBody>
          <a:bodyPr/>
          <a:lstStyle/>
          <a:p>
            <a:pPr eaLnBrk="1" hangingPunct="1">
              <a:defRPr/>
            </a:pPr>
            <a:r>
              <a:rPr lang="en-US" smtClean="0">
                <a:cs typeface="+mn-cs"/>
              </a:rPr>
              <a:t>Address registries</a:t>
            </a:r>
          </a:p>
          <a:p>
            <a:pPr lvl="1" eaLnBrk="1" hangingPunct="1">
              <a:defRPr/>
            </a:pPr>
            <a:r>
              <a:rPr lang="en-US" smtClean="0"/>
              <a:t>Public record dell’allocazione degli indirizzi</a:t>
            </a:r>
          </a:p>
          <a:p>
            <a:pPr lvl="1" eaLnBrk="1" hangingPunct="1">
              <a:defRPr/>
            </a:pPr>
            <a:r>
              <a:rPr lang="en-US" smtClean="0"/>
              <a:t>Internet Service Providers (ISPs) dovrebbero  farne l’update quando assegnano indirizzi ai propri customers</a:t>
            </a:r>
          </a:p>
          <a:p>
            <a:pPr lvl="1" eaLnBrk="1" hangingPunct="1">
              <a:defRPr/>
            </a:pPr>
            <a:r>
              <a:rPr lang="en-US" smtClean="0"/>
              <a:t>Tuttavia, i records sono notoriamente out-of-date</a:t>
            </a:r>
          </a:p>
          <a:p>
            <a:pPr eaLnBrk="1" hangingPunct="1">
              <a:defRPr/>
            </a:pPr>
            <a:r>
              <a:rPr lang="en-US" smtClean="0">
                <a:cs typeface="+mn-cs"/>
              </a:rPr>
              <a:t>Queries</a:t>
            </a:r>
          </a:p>
          <a:p>
            <a:pPr lvl="1" eaLnBrk="1" hangingPunct="1">
              <a:defRPr/>
            </a:pPr>
            <a:r>
              <a:rPr lang="en-US" smtClean="0"/>
              <a:t>UNIX: “whois –h whois.arin.net univaq.it”</a:t>
            </a:r>
          </a:p>
          <a:p>
            <a:pPr lvl="1" eaLnBrk="1" hangingPunct="1">
              <a:defRPr/>
            </a:pPr>
            <a:r>
              <a:rPr lang="en-US" smtClean="0"/>
              <a:t>http://www.arin.net/whois/</a:t>
            </a:r>
          </a:p>
          <a:p>
            <a:pPr lvl="1" eaLnBrk="1" hangingPunct="1">
              <a:defRPr/>
            </a:pPr>
            <a:r>
              <a:rPr lang="en-US" smtClean="0"/>
              <a:t>http://www.geektools.com/whois.php</a:t>
            </a:r>
          </a:p>
          <a:p>
            <a:pPr lvl="1" eaLnBrk="1" hangingPunct="1">
              <a:defRPr/>
            </a:pPr>
            <a:r>
              <a:rPr lang="en-US" smtClean="0"/>
              <a:t>…</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7" name="Slide Number Placeholder 2"/>
          <p:cNvSpPr>
            <a:spLocks noGrp="1"/>
          </p:cNvSpPr>
          <p:nvPr>
            <p:ph type="sldNum" sz="quarter" idx="10"/>
          </p:nvPr>
        </p:nvSpPr>
        <p:spPr>
          <a:noFill/>
        </p:spPr>
        <p:txBody>
          <a:bodyPr/>
          <a:lstStyle/>
          <a:p>
            <a:fld id="{823A66F6-1E0B-4021-81CA-57464E25A15E}" type="slidenum">
              <a:rPr lang="it-IT" smtClean="0">
                <a:ea typeface="ＭＳ Ｐゴシック"/>
                <a:cs typeface="ＭＳ Ｐゴシック"/>
              </a:rPr>
              <a:pPr/>
              <a:t>101</a:t>
            </a:fld>
            <a:endParaRPr lang="it-IT" smtClean="0">
              <a:ea typeface="ＭＳ Ｐゴシック"/>
              <a:cs typeface="ＭＳ Ｐゴシック"/>
            </a:endParaRPr>
          </a:p>
        </p:txBody>
      </p:sp>
      <p:sp>
        <p:nvSpPr>
          <p:cNvPr id="855044" name="Rectangle 4"/>
          <p:cNvSpPr>
            <a:spLocks noGrp="1" noChangeArrowheads="1"/>
          </p:cNvSpPr>
          <p:nvPr>
            <p:ph type="title"/>
          </p:nvPr>
        </p:nvSpPr>
        <p:spPr/>
        <p:txBody>
          <a:bodyPr/>
          <a:lstStyle/>
          <a:p>
            <a:pPr eaLnBrk="1" hangingPunct="1">
              <a:defRPr/>
            </a:pPr>
            <a:r>
              <a:rPr lang="en-US" smtClean="0">
                <a:cs typeface="+mj-cs"/>
              </a:rPr>
              <a:t>Whois Record</a:t>
            </a:r>
          </a:p>
        </p:txBody>
      </p:sp>
      <p:sp>
        <p:nvSpPr>
          <p:cNvPr id="618499" name="Rectangle 3"/>
          <p:cNvSpPr>
            <a:spLocks noGrp="1" noChangeArrowheads="1"/>
          </p:cNvSpPr>
          <p:nvPr>
            <p:ph type="body" idx="4294967295"/>
          </p:nvPr>
        </p:nvSpPr>
        <p:spPr>
          <a:xfrm>
            <a:off x="1570038" y="1295400"/>
            <a:ext cx="6343650" cy="5129213"/>
          </a:xfrm>
          <a:solidFill>
            <a:srgbClr val="DDDDDD"/>
          </a:solidFill>
          <a:ln w="38100">
            <a:solidFill>
              <a:schemeClr val="accent2"/>
            </a:solidFill>
          </a:ln>
        </p:spPr>
        <p:txBody>
          <a:bodyPr/>
          <a:lstStyle/>
          <a:p>
            <a:pPr eaLnBrk="1" hangingPunct="1">
              <a:lnSpc>
                <a:spcPct val="80000"/>
              </a:lnSpc>
              <a:buFontTx/>
              <a:buNone/>
            </a:pPr>
            <a:r>
              <a:rPr lang="en-US" sz="1600" b="0" smtClean="0">
                <a:effectLst/>
                <a:latin typeface="Century Gothic" pitchFamily="34" charset="0"/>
              </a:rPr>
              <a:t>	Domain:            univaq.it</a:t>
            </a:r>
            <a:br>
              <a:rPr lang="en-US" sz="1600" b="0" smtClean="0">
                <a:effectLst/>
                <a:latin typeface="Century Gothic" pitchFamily="34" charset="0"/>
              </a:rPr>
            </a:br>
            <a:r>
              <a:rPr lang="en-US" sz="1600" b="0" smtClean="0">
                <a:effectLst/>
                <a:latin typeface="Century Gothic" pitchFamily="34" charset="0"/>
              </a:rPr>
              <a:t>Status:               	ACTIVE</a:t>
            </a:r>
            <a:br>
              <a:rPr lang="en-US" sz="1600" b="0" smtClean="0">
                <a:effectLst/>
                <a:latin typeface="Century Gothic" pitchFamily="34" charset="0"/>
              </a:rPr>
            </a:br>
            <a:r>
              <a:rPr lang="en-US" sz="1600" b="0" smtClean="0">
                <a:effectLst/>
                <a:latin typeface="Century Gothic" pitchFamily="34" charset="0"/>
              </a:rPr>
              <a:t>Created:           1996-01-29 00:00:00</a:t>
            </a:r>
            <a:br>
              <a:rPr lang="en-US" sz="1600" b="0" smtClean="0">
                <a:effectLst/>
                <a:latin typeface="Century Gothic" pitchFamily="34" charset="0"/>
              </a:rPr>
            </a:br>
            <a:r>
              <a:rPr lang="en-US" sz="1600" b="0" smtClean="0">
                <a:effectLst/>
                <a:latin typeface="Century Gothic" pitchFamily="34" charset="0"/>
              </a:rPr>
              <a:t>Last Update:     2007-01-30 00:36:31</a:t>
            </a:r>
            <a:br>
              <a:rPr lang="en-US" sz="1600" b="0" smtClean="0">
                <a:effectLst/>
                <a:latin typeface="Century Gothic" pitchFamily="34" charset="0"/>
              </a:rPr>
            </a:br>
            <a:r>
              <a:rPr lang="en-US" sz="1600" b="0" smtClean="0">
                <a:effectLst/>
                <a:latin typeface="Century Gothic" pitchFamily="34" charset="0"/>
              </a:rPr>
              <a:t>Expire Date:      2008-01-29</a:t>
            </a:r>
            <a:br>
              <a:rPr lang="en-US" sz="1600" b="0" smtClean="0">
                <a:effectLst/>
                <a:latin typeface="Century Gothic" pitchFamily="34" charset="0"/>
              </a:rPr>
            </a:br>
            <a:r>
              <a:rPr lang="en-US" sz="1600" b="0" smtClean="0">
                <a:effectLst/>
                <a:latin typeface="Century Gothic" pitchFamily="34" charset="0"/>
              </a:rPr>
              <a:t/>
            </a:r>
            <a:br>
              <a:rPr lang="en-US" sz="1600" b="0" smtClean="0">
                <a:effectLst/>
                <a:latin typeface="Century Gothic" pitchFamily="34" charset="0"/>
              </a:rPr>
            </a:br>
            <a:r>
              <a:rPr lang="en-US" sz="1600" b="0" smtClean="0">
                <a:effectLst/>
                <a:latin typeface="Century Gothic" pitchFamily="34" charset="0"/>
              </a:rPr>
              <a:t>Registrant  Name:   	Universita' degli Studi - L'Aquila</a:t>
            </a:r>
            <a:br>
              <a:rPr lang="en-US" sz="1600" b="0" smtClean="0">
                <a:effectLst/>
                <a:latin typeface="Century Gothic" pitchFamily="34" charset="0"/>
              </a:rPr>
            </a:br>
            <a:r>
              <a:rPr lang="en-US" sz="1600" b="0" smtClean="0">
                <a:effectLst/>
                <a:latin typeface="Century Gothic" pitchFamily="34" charset="0"/>
              </a:rPr>
              <a:t>ContactID:             	UNIV412-ITNIC</a:t>
            </a:r>
            <a:br>
              <a:rPr lang="en-US" sz="1600" b="0" smtClean="0">
                <a:effectLst/>
                <a:latin typeface="Century Gothic" pitchFamily="34" charset="0"/>
              </a:rPr>
            </a:br>
            <a:r>
              <a:rPr lang="en-US" sz="1600" b="0" smtClean="0">
                <a:effectLst/>
                <a:latin typeface="Century Gothic" pitchFamily="34" charset="0"/>
              </a:rPr>
              <a:t>Address:                	Via Forcella 10</a:t>
            </a:r>
            <a:br>
              <a:rPr lang="en-US" sz="1600" b="0" smtClean="0">
                <a:effectLst/>
                <a:latin typeface="Century Gothic" pitchFamily="34" charset="0"/>
              </a:rPr>
            </a:br>
            <a:r>
              <a:rPr lang="en-US" sz="1600" b="0" smtClean="0">
                <a:effectLst/>
                <a:latin typeface="Century Gothic" pitchFamily="34" charset="0"/>
              </a:rPr>
              <a:t>                                           L'Aquila 67100  AQ    IT</a:t>
            </a:r>
            <a:br>
              <a:rPr lang="en-US" sz="1600" b="0" smtClean="0">
                <a:effectLst/>
                <a:latin typeface="Century Gothic" pitchFamily="34" charset="0"/>
              </a:rPr>
            </a:br>
            <a:r>
              <a:rPr lang="en-US" sz="1600" b="0" smtClean="0">
                <a:effectLst/>
                <a:latin typeface="Century Gothic" pitchFamily="34" charset="0"/>
              </a:rPr>
              <a:t>Technical Contacts</a:t>
            </a:r>
            <a:br>
              <a:rPr lang="en-US" sz="1600" b="0" smtClean="0">
                <a:effectLst/>
                <a:latin typeface="Century Gothic" pitchFamily="34" charset="0"/>
              </a:rPr>
            </a:br>
            <a:r>
              <a:rPr lang="en-US" sz="1600" b="0" smtClean="0">
                <a:effectLst/>
                <a:latin typeface="Century Gothic" pitchFamily="34" charset="0"/>
              </a:rPr>
              <a:t>Name:             	********************</a:t>
            </a:r>
            <a:br>
              <a:rPr lang="en-US" sz="1600" b="0" smtClean="0">
                <a:effectLst/>
                <a:latin typeface="Century Gothic" pitchFamily="34" charset="0"/>
              </a:rPr>
            </a:br>
            <a:r>
              <a:rPr lang="en-US" sz="1600" b="0" smtClean="0">
                <a:effectLst/>
                <a:latin typeface="Century Gothic" pitchFamily="34" charset="0"/>
              </a:rPr>
              <a:t>ContactID:        MP1325-ITNIC</a:t>
            </a:r>
            <a:br>
              <a:rPr lang="en-US" sz="1600" b="0" smtClean="0">
                <a:effectLst/>
                <a:latin typeface="Century Gothic" pitchFamily="34" charset="0"/>
              </a:rPr>
            </a:br>
            <a:r>
              <a:rPr lang="en-US" sz="1600" b="0" smtClean="0">
                <a:effectLst/>
                <a:latin typeface="Century Gothic" pitchFamily="34" charset="0"/>
              </a:rPr>
              <a:t>Address:          	Universita' degli Studi dell'Aquila</a:t>
            </a:r>
            <a:br>
              <a:rPr lang="en-US" sz="1600" b="0" smtClean="0">
                <a:effectLst/>
                <a:latin typeface="Century Gothic" pitchFamily="34" charset="0"/>
              </a:rPr>
            </a:br>
            <a:r>
              <a:rPr lang="en-US" sz="1600" b="0" smtClean="0">
                <a:effectLst/>
                <a:latin typeface="Century Gothic" pitchFamily="34" charset="0"/>
              </a:rPr>
              <a:t>                    	Via vetoio snc</a:t>
            </a:r>
            <a:br>
              <a:rPr lang="en-US" sz="1600" b="0" smtClean="0">
                <a:effectLst/>
                <a:latin typeface="Century Gothic" pitchFamily="34" charset="0"/>
              </a:rPr>
            </a:br>
            <a:r>
              <a:rPr lang="en-US" sz="1600" b="0" smtClean="0">
                <a:effectLst/>
                <a:latin typeface="Century Gothic" pitchFamily="34" charset="0"/>
              </a:rPr>
              <a:t>                    	Coppito (67010) AQ   IT</a:t>
            </a:r>
            <a:br>
              <a:rPr lang="en-US" sz="1600" b="0" smtClean="0">
                <a:effectLst/>
                <a:latin typeface="Century Gothic" pitchFamily="34" charset="0"/>
              </a:rPr>
            </a:br>
            <a:r>
              <a:rPr lang="en-US" sz="1600" b="0" smtClean="0">
                <a:effectLst/>
                <a:latin typeface="Century Gothic" pitchFamily="34" charset="0"/>
              </a:rPr>
              <a:t>Created:          	1999-09-02 00:00:00</a:t>
            </a:r>
            <a:br>
              <a:rPr lang="en-US" sz="1600" b="0" smtClean="0">
                <a:effectLst/>
                <a:latin typeface="Century Gothic" pitchFamily="34" charset="0"/>
              </a:rPr>
            </a:br>
            <a:r>
              <a:rPr lang="en-US" sz="1600" b="0" smtClean="0">
                <a:effectLst/>
                <a:latin typeface="Century Gothic" pitchFamily="34" charset="0"/>
              </a:rPr>
              <a:t>Last Update:     2007-03-01 07:48:00</a:t>
            </a:r>
            <a:br>
              <a:rPr lang="en-US" sz="1600" b="0" smtClean="0">
                <a:effectLst/>
                <a:latin typeface="Century Gothic" pitchFamily="34" charset="0"/>
              </a:rPr>
            </a:br>
            <a:r>
              <a:rPr lang="en-US" sz="1600" b="0" smtClean="0">
                <a:effectLst/>
                <a:latin typeface="Century Gothic" pitchFamily="34" charset="0"/>
              </a:rPr>
              <a:t/>
            </a:r>
            <a:br>
              <a:rPr lang="en-US" sz="1600" b="0" smtClean="0">
                <a:effectLst/>
                <a:latin typeface="Century Gothic" pitchFamily="34" charset="0"/>
              </a:rPr>
            </a:br>
            <a:r>
              <a:rPr lang="en-US" sz="1600" b="0" smtClean="0">
                <a:effectLst/>
                <a:latin typeface="Century Gothic" pitchFamily="34" charset="0"/>
              </a:rPr>
              <a:t>Registrar Organization: Consortium GARR</a:t>
            </a:r>
            <a:br>
              <a:rPr lang="en-US" sz="1600" b="0" smtClean="0">
                <a:effectLst/>
                <a:latin typeface="Century Gothic" pitchFamily="34" charset="0"/>
              </a:rPr>
            </a:br>
            <a:r>
              <a:rPr lang="en-US" sz="1600" b="0" smtClean="0">
                <a:effectLst/>
                <a:latin typeface="Century Gothic" pitchFamily="34" charset="0"/>
              </a:rPr>
              <a:t>Name:             	GARR-MNT</a:t>
            </a:r>
            <a:br>
              <a:rPr lang="en-US" sz="1600" b="0" smtClean="0">
                <a:effectLst/>
                <a:latin typeface="Century Gothic" pitchFamily="34" charset="0"/>
              </a:rPr>
            </a:br>
            <a:r>
              <a:rPr lang="en-US" sz="1600" b="0" smtClean="0">
                <a:effectLst/>
                <a:latin typeface="Century Gothic" pitchFamily="34" charset="0"/>
              </a:rPr>
              <a:t/>
            </a:r>
            <a:br>
              <a:rPr lang="en-US" sz="1600" b="0" smtClean="0">
                <a:effectLst/>
                <a:latin typeface="Century Gothic" pitchFamily="34" charset="0"/>
              </a:rPr>
            </a:br>
            <a:r>
              <a:rPr lang="en-US" sz="1600" b="0" smtClean="0">
                <a:effectLst/>
                <a:latin typeface="Century Gothic" pitchFamily="34" charset="0"/>
              </a:rPr>
              <a:t>Nameservers</a:t>
            </a:r>
            <a:br>
              <a:rPr lang="en-US" sz="1600" b="0" smtClean="0">
                <a:effectLst/>
                <a:latin typeface="Century Gothic" pitchFamily="34" charset="0"/>
              </a:rPr>
            </a:br>
            <a:r>
              <a:rPr lang="en-US" sz="1600" b="0" smtClean="0">
                <a:effectLst/>
                <a:latin typeface="Century Gothic" pitchFamily="34" charset="0"/>
              </a:rPr>
              <a:t>ns.univaq.it</a:t>
            </a:r>
            <a:br>
              <a:rPr lang="en-US" sz="1600" b="0" smtClean="0">
                <a:effectLst/>
                <a:latin typeface="Century Gothic" pitchFamily="34" charset="0"/>
              </a:rPr>
            </a:br>
            <a:r>
              <a:rPr lang="en-US" sz="1600" b="0" smtClean="0">
                <a:effectLst/>
                <a:latin typeface="Century Gothic" pitchFamily="34" charset="0"/>
              </a:rPr>
              <a:t>ns1.univaq.it</a:t>
            </a: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0545" name="Slide Number Placeholder 3"/>
          <p:cNvSpPr>
            <a:spLocks noGrp="1"/>
          </p:cNvSpPr>
          <p:nvPr>
            <p:ph type="sldNum" sz="quarter" idx="10"/>
          </p:nvPr>
        </p:nvSpPr>
        <p:spPr>
          <a:noFill/>
        </p:spPr>
        <p:txBody>
          <a:bodyPr/>
          <a:lstStyle/>
          <a:p>
            <a:fld id="{CB252A66-8F55-48E0-AE0F-F25DF9077E82}" type="slidenum">
              <a:rPr lang="it-IT" smtClean="0">
                <a:ea typeface="ＭＳ Ｐゴシック"/>
                <a:cs typeface="ＭＳ Ｐゴシック"/>
              </a:rPr>
              <a:pPr/>
              <a:t>102</a:t>
            </a:fld>
            <a:endParaRPr lang="it-IT" smtClean="0">
              <a:ea typeface="ＭＳ Ｐゴシック"/>
              <a:cs typeface="ＭＳ Ｐゴシック"/>
            </a:endParaRPr>
          </a:p>
        </p:txBody>
      </p:sp>
      <p:sp>
        <p:nvSpPr>
          <p:cNvPr id="1089538" name="Rectangle 2"/>
          <p:cNvSpPr>
            <a:spLocks noGrp="1" noChangeArrowheads="1"/>
          </p:cNvSpPr>
          <p:nvPr>
            <p:ph type="title"/>
          </p:nvPr>
        </p:nvSpPr>
        <p:spPr/>
        <p:txBody>
          <a:bodyPr/>
          <a:lstStyle/>
          <a:p>
            <a:pPr eaLnBrk="1" hangingPunct="1">
              <a:defRPr/>
            </a:pPr>
            <a:r>
              <a:rPr lang="en-US" smtClean="0">
                <a:cs typeface="+mj-cs"/>
              </a:rPr>
              <a:t>32-bit sono abbastanza ?</a:t>
            </a:r>
          </a:p>
        </p:txBody>
      </p:sp>
      <p:sp>
        <p:nvSpPr>
          <p:cNvPr id="1089539" name="Rectangle 3"/>
          <p:cNvSpPr>
            <a:spLocks noGrp="1" noChangeArrowheads="1"/>
          </p:cNvSpPr>
          <p:nvPr>
            <p:ph type="body" idx="1"/>
          </p:nvPr>
        </p:nvSpPr>
        <p:spPr/>
        <p:txBody>
          <a:bodyPr/>
          <a:lstStyle/>
          <a:p>
            <a:pPr eaLnBrk="1" hangingPunct="1">
              <a:defRPr/>
            </a:pPr>
            <a:r>
              <a:rPr lang="en-US" sz="1800" dirty="0" smtClean="0">
                <a:cs typeface="+mn-cs"/>
              </a:rPr>
              <a:t>Non </a:t>
            </a:r>
            <a:r>
              <a:rPr lang="en-US" sz="1800" dirty="0" err="1" smtClean="0">
                <a:cs typeface="+mn-cs"/>
              </a:rPr>
              <a:t>ci</a:t>
            </a:r>
            <a:r>
              <a:rPr lang="en-US" sz="1800" dirty="0" smtClean="0">
                <a:cs typeface="+mn-cs"/>
              </a:rPr>
              <a:t> </a:t>
            </a:r>
            <a:r>
              <a:rPr lang="en-US" sz="1800" dirty="0" err="1" smtClean="0">
                <a:cs typeface="+mn-cs"/>
              </a:rPr>
              <a:t>sono</a:t>
            </a:r>
            <a:r>
              <a:rPr lang="en-US" sz="1800" dirty="0" smtClean="0">
                <a:cs typeface="+mn-cs"/>
              </a:rPr>
              <a:t> poi </a:t>
            </a:r>
            <a:r>
              <a:rPr lang="en-US" sz="1800" dirty="0" err="1" smtClean="0">
                <a:cs typeface="+mn-cs"/>
              </a:rPr>
              <a:t>tantissimi</a:t>
            </a:r>
            <a:r>
              <a:rPr lang="en-US" sz="1800" dirty="0" smtClean="0">
                <a:cs typeface="+mn-cs"/>
              </a:rPr>
              <a:t> </a:t>
            </a:r>
            <a:r>
              <a:rPr lang="en-US" sz="1800" dirty="0" err="1" smtClean="0">
                <a:cs typeface="+mn-cs"/>
              </a:rPr>
              <a:t>indirizzi</a:t>
            </a:r>
            <a:r>
              <a:rPr lang="en-US" sz="1800" dirty="0" smtClean="0">
                <a:cs typeface="+mn-cs"/>
              </a:rPr>
              <a:t> </a:t>
            </a:r>
          </a:p>
          <a:p>
            <a:pPr lvl="1" eaLnBrk="1" hangingPunct="1">
              <a:defRPr/>
            </a:pPr>
            <a:r>
              <a:rPr lang="en-US" sz="1600" dirty="0" smtClean="0"/>
              <a:t>2</a:t>
            </a:r>
            <a:r>
              <a:rPr lang="en-US" sz="1600" baseline="30000" dirty="0" smtClean="0"/>
              <a:t>32</a:t>
            </a:r>
            <a:r>
              <a:rPr lang="en-US" sz="1600" dirty="0" smtClean="0"/>
              <a:t> = 4,294,967,296</a:t>
            </a:r>
          </a:p>
          <a:p>
            <a:pPr lvl="1" eaLnBrk="1" hangingPunct="1">
              <a:defRPr/>
            </a:pPr>
            <a:r>
              <a:rPr lang="en-US" sz="1600" dirty="0" smtClean="0"/>
              <a:t>In </a:t>
            </a:r>
            <a:r>
              <a:rPr lang="en-US" sz="1600" dirty="0" err="1" smtClean="0"/>
              <a:t>più</a:t>
            </a:r>
            <a:r>
              <a:rPr lang="en-US" sz="1600" dirty="0" smtClean="0"/>
              <a:t>, </a:t>
            </a:r>
            <a:r>
              <a:rPr lang="en-US" sz="1600" dirty="0" err="1" smtClean="0"/>
              <a:t>diversi</a:t>
            </a:r>
            <a:r>
              <a:rPr lang="en-US" sz="1600" dirty="0" smtClean="0"/>
              <a:t> </a:t>
            </a:r>
            <a:r>
              <a:rPr lang="en-US" sz="1600" dirty="0" err="1" smtClean="0"/>
              <a:t>sono</a:t>
            </a:r>
            <a:r>
              <a:rPr lang="en-US" sz="1600" dirty="0" smtClean="0"/>
              <a:t> </a:t>
            </a:r>
            <a:r>
              <a:rPr lang="en-US" sz="1600" dirty="0" err="1" smtClean="0"/>
              <a:t>riservati</a:t>
            </a:r>
            <a:r>
              <a:rPr lang="en-US" sz="1600" dirty="0" smtClean="0"/>
              <a:t> per </a:t>
            </a:r>
            <a:r>
              <a:rPr lang="en-US" sz="1600" dirty="0" err="1" smtClean="0"/>
              <a:t>scopi</a:t>
            </a:r>
            <a:r>
              <a:rPr lang="en-US" sz="1600" dirty="0" smtClean="0"/>
              <a:t> </a:t>
            </a:r>
            <a:r>
              <a:rPr lang="en-US" sz="1600" dirty="0" err="1" smtClean="0"/>
              <a:t>speciali</a:t>
            </a:r>
            <a:endParaRPr lang="en-US" sz="1600" dirty="0" smtClean="0"/>
          </a:p>
          <a:p>
            <a:pPr lvl="1" eaLnBrk="1" hangingPunct="1">
              <a:defRPr/>
            </a:pPr>
            <a:r>
              <a:rPr lang="en-US" sz="1600" dirty="0" smtClean="0"/>
              <a:t>e, </a:t>
            </a:r>
            <a:r>
              <a:rPr lang="en-US" sz="1600" dirty="0" err="1" smtClean="0"/>
              <a:t>gli</a:t>
            </a:r>
            <a:r>
              <a:rPr lang="en-US" sz="1600" dirty="0" smtClean="0"/>
              <a:t> </a:t>
            </a:r>
            <a:r>
              <a:rPr lang="en-US" sz="1600" dirty="0" err="1" smtClean="0"/>
              <a:t>indirizzi</a:t>
            </a:r>
            <a:r>
              <a:rPr lang="en-US" sz="1600" dirty="0" smtClean="0"/>
              <a:t> </a:t>
            </a:r>
            <a:r>
              <a:rPr lang="en-US" sz="1600" dirty="0" err="1" smtClean="0"/>
              <a:t>sono</a:t>
            </a:r>
            <a:r>
              <a:rPr lang="en-US" sz="1600" dirty="0" smtClean="0"/>
              <a:t> </a:t>
            </a:r>
            <a:r>
              <a:rPr lang="en-US" sz="1600" dirty="0" err="1" smtClean="0"/>
              <a:t>assegnati</a:t>
            </a:r>
            <a:r>
              <a:rPr lang="en-US" sz="1600" dirty="0" smtClean="0"/>
              <a:t> in </a:t>
            </a:r>
            <a:r>
              <a:rPr lang="en-US" sz="1600" dirty="0" err="1" smtClean="0"/>
              <a:t>blocchi</a:t>
            </a:r>
            <a:endParaRPr lang="en-US" sz="1600" dirty="0" smtClean="0"/>
          </a:p>
          <a:p>
            <a:pPr eaLnBrk="1" hangingPunct="1">
              <a:defRPr/>
            </a:pPr>
            <a:r>
              <a:rPr lang="en-US" sz="1800" dirty="0" err="1" smtClean="0">
                <a:cs typeface="+mn-cs"/>
              </a:rPr>
              <a:t>Diversi</a:t>
            </a:r>
            <a:r>
              <a:rPr lang="en-US" sz="1800" dirty="0" smtClean="0">
                <a:cs typeface="+mn-cs"/>
              </a:rPr>
              <a:t> device </a:t>
            </a:r>
            <a:r>
              <a:rPr lang="en-US" sz="1800" dirty="0" err="1" smtClean="0">
                <a:cs typeface="+mn-cs"/>
              </a:rPr>
              <a:t>hanno</a:t>
            </a:r>
            <a:r>
              <a:rPr lang="en-US" sz="1800" dirty="0" smtClean="0">
                <a:cs typeface="+mn-cs"/>
              </a:rPr>
              <a:t> </a:t>
            </a:r>
            <a:r>
              <a:rPr lang="en-US" sz="1800" dirty="0" err="1" smtClean="0">
                <a:cs typeface="+mn-cs"/>
              </a:rPr>
              <a:t>esigenza</a:t>
            </a:r>
            <a:r>
              <a:rPr lang="en-US" sz="1800" dirty="0" smtClean="0">
                <a:cs typeface="+mn-cs"/>
              </a:rPr>
              <a:t> </a:t>
            </a:r>
            <a:r>
              <a:rPr lang="en-US" sz="1800" dirty="0" err="1" smtClean="0">
                <a:cs typeface="+mn-cs"/>
              </a:rPr>
              <a:t>di</a:t>
            </a:r>
            <a:r>
              <a:rPr lang="en-US" sz="1800" dirty="0" smtClean="0">
                <a:cs typeface="+mn-cs"/>
              </a:rPr>
              <a:t> un IP address</a:t>
            </a:r>
          </a:p>
          <a:p>
            <a:pPr lvl="1" eaLnBrk="1" hangingPunct="1">
              <a:defRPr/>
            </a:pPr>
            <a:r>
              <a:rPr lang="en-US" sz="1600" dirty="0" smtClean="0"/>
              <a:t>Computers, PDAs, routers, tanks, toasters, …</a:t>
            </a:r>
          </a:p>
          <a:p>
            <a:pPr eaLnBrk="1" hangingPunct="1">
              <a:defRPr/>
            </a:pPr>
            <a:r>
              <a:rPr lang="en-US" sz="1800" dirty="0" err="1" smtClean="0">
                <a:cs typeface="+mn-cs"/>
              </a:rPr>
              <a:t>Soluzione</a:t>
            </a:r>
            <a:r>
              <a:rPr lang="en-US" sz="1800" dirty="0" smtClean="0">
                <a:cs typeface="+mn-cs"/>
              </a:rPr>
              <a:t> a </a:t>
            </a:r>
            <a:r>
              <a:rPr lang="en-US" sz="1800" dirty="0" err="1" smtClean="0">
                <a:cs typeface="+mn-cs"/>
              </a:rPr>
              <a:t>lungo-termine</a:t>
            </a:r>
            <a:r>
              <a:rPr lang="en-US" sz="1800" dirty="0" smtClean="0">
                <a:cs typeface="+mn-cs"/>
              </a:rPr>
              <a:t>: un address space </a:t>
            </a:r>
            <a:r>
              <a:rPr lang="en-US" sz="1800" dirty="0" err="1" smtClean="0">
                <a:cs typeface="+mn-cs"/>
              </a:rPr>
              <a:t>più</a:t>
            </a:r>
            <a:r>
              <a:rPr lang="en-US" sz="1800" dirty="0" smtClean="0">
                <a:cs typeface="+mn-cs"/>
              </a:rPr>
              <a:t> </a:t>
            </a:r>
            <a:r>
              <a:rPr lang="en-US" sz="1800" dirty="0" err="1" smtClean="0">
                <a:cs typeface="+mn-cs"/>
              </a:rPr>
              <a:t>grande</a:t>
            </a:r>
            <a:endParaRPr lang="en-US" sz="1800" dirty="0" smtClean="0">
              <a:cs typeface="+mn-cs"/>
            </a:endParaRPr>
          </a:p>
          <a:p>
            <a:pPr lvl="1" eaLnBrk="1" hangingPunct="1">
              <a:defRPr/>
            </a:pPr>
            <a:r>
              <a:rPr lang="en-US" sz="1600" dirty="0" smtClean="0"/>
              <a:t>IPv6 ha 128-bit addresses (2</a:t>
            </a:r>
            <a:r>
              <a:rPr lang="en-US" sz="1600" baseline="30000" dirty="0" smtClean="0"/>
              <a:t>128</a:t>
            </a:r>
            <a:r>
              <a:rPr lang="en-US" sz="1600" dirty="0" smtClean="0"/>
              <a:t> = 3.403 × 10</a:t>
            </a:r>
            <a:r>
              <a:rPr lang="en-US" sz="1600" baseline="30000" dirty="0" smtClean="0"/>
              <a:t>38</a:t>
            </a:r>
            <a:r>
              <a:rPr lang="en-US" sz="1600" dirty="0" smtClean="0"/>
              <a:t>)</a:t>
            </a:r>
          </a:p>
          <a:p>
            <a:pPr lvl="1" eaLnBrk="1" hangingPunct="1">
              <a:defRPr/>
            </a:pPr>
            <a:r>
              <a:rPr lang="it-IT" sz="1600" dirty="0" smtClean="0"/>
              <a:t>Quantificando con un esempio, per ogni metro quadrato di superficie terrestre, ci sono 666.000.000.000.000.000.000.000 indirizzi IPv6 unici (cioè 666 mila miliardi di miliardi), ma solo 0,000007 IPv4 (cioè solo 7 IPv4 ogni km quadrato).</a:t>
            </a:r>
            <a:endParaRPr lang="en-US" sz="1600" dirty="0" smtClean="0"/>
          </a:p>
          <a:p>
            <a:pPr eaLnBrk="1" hangingPunct="1">
              <a:defRPr/>
            </a:pPr>
            <a:r>
              <a:rPr lang="en-US" sz="1800" dirty="0" err="1" smtClean="0">
                <a:cs typeface="+mn-cs"/>
              </a:rPr>
              <a:t>Soluzione</a:t>
            </a:r>
            <a:r>
              <a:rPr lang="en-US" sz="1800" dirty="0" smtClean="0">
                <a:cs typeface="+mn-cs"/>
              </a:rPr>
              <a:t> a </a:t>
            </a:r>
            <a:r>
              <a:rPr lang="en-US" sz="1800" dirty="0" err="1" smtClean="0">
                <a:cs typeface="+mn-cs"/>
              </a:rPr>
              <a:t>breve</a:t>
            </a:r>
            <a:r>
              <a:rPr lang="en-US" sz="1800" dirty="0" smtClean="0">
                <a:cs typeface="+mn-cs"/>
              </a:rPr>
              <a:t>: </a:t>
            </a:r>
            <a:r>
              <a:rPr lang="en-US" sz="1800" dirty="0" err="1" smtClean="0">
                <a:cs typeface="+mn-cs"/>
              </a:rPr>
              <a:t>arrangiarsi</a:t>
            </a:r>
            <a:r>
              <a:rPr lang="en-US" sz="1800" dirty="0" smtClean="0">
                <a:cs typeface="+mn-cs"/>
              </a:rPr>
              <a:t> con IPv4</a:t>
            </a:r>
          </a:p>
          <a:p>
            <a:pPr lvl="1" eaLnBrk="1" hangingPunct="1">
              <a:defRPr/>
            </a:pPr>
            <a:r>
              <a:rPr lang="en-US" sz="1600" dirty="0" smtClean="0"/>
              <a:t>Private addresses</a:t>
            </a:r>
          </a:p>
          <a:p>
            <a:pPr lvl="1" eaLnBrk="1" hangingPunct="1">
              <a:defRPr/>
            </a:pPr>
            <a:r>
              <a:rPr lang="en-US" sz="1600" dirty="0" smtClean="0"/>
              <a:t>Dynamically-assigned addresses (DHCP)</a:t>
            </a:r>
          </a:p>
          <a:p>
            <a:pPr lvl="1" eaLnBrk="1" hangingPunct="1">
              <a:defRPr/>
            </a:pPr>
            <a:r>
              <a:rPr lang="en-US" sz="1600" dirty="0" smtClean="0"/>
              <a:t>Network address translation (NAT)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9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95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953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95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95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95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953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953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953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89539">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953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9539">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95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9" name="Rectangle 5"/>
          <p:cNvSpPr>
            <a:spLocks noGrp="1" noChangeArrowheads="1"/>
          </p:cNvSpPr>
          <p:nvPr>
            <p:ph type="ctrTitle"/>
          </p:nvPr>
        </p:nvSpPr>
        <p:spPr/>
        <p:txBody>
          <a:bodyPr/>
          <a:lstStyle/>
          <a:p>
            <a:pPr eaLnBrk="1" hangingPunct="1">
              <a:defRPr/>
            </a:pPr>
            <a:r>
              <a:rPr lang="it-IT" sz="2800" smtClean="0">
                <a:cs typeface="+mj-cs"/>
              </a:rPr>
              <a:t>DHCP: Dynamic Host Configuration Protocol</a:t>
            </a:r>
            <a:br>
              <a:rPr lang="it-IT" sz="2800" smtClean="0">
                <a:cs typeface="+mj-cs"/>
              </a:rPr>
            </a:br>
            <a:endParaRPr lang="en-US" sz="2800" smtClean="0">
              <a:cs typeface="+mj-cs"/>
            </a:endParaRPr>
          </a:p>
        </p:txBody>
      </p:sp>
      <p:sp>
        <p:nvSpPr>
          <p:cNvPr id="1045510" name="Rectangle 6"/>
          <p:cNvSpPr>
            <a:spLocks noGrp="1" noChangeArrowheads="1"/>
          </p:cNvSpPr>
          <p:nvPr>
            <p:ph type="subTitle" idx="1"/>
          </p:nvPr>
        </p:nvSpPr>
        <p:spPr/>
        <p:txBody>
          <a:bodyPr/>
          <a:lstStyle/>
          <a:p>
            <a:pPr eaLnBrk="1" hangingPunct="1">
              <a:defRPr/>
            </a:pPr>
            <a:endParaRPr lang="it-IT" sz="2000" smtClean="0">
              <a:cs typeface="+mn-cs"/>
            </a:endParaRPr>
          </a:p>
          <a:p>
            <a:pPr eaLnBrk="1" hangingPunct="1">
              <a:defRPr/>
            </a:pPr>
            <a:r>
              <a:rPr lang="it-IT" sz="2000" smtClean="0">
                <a:cs typeface="+mn-cs"/>
              </a:rPr>
              <a:t>Protocollo Dinamico di Configurazione degli Host</a:t>
            </a:r>
            <a:endParaRPr lang="en-US" sz="2000" smtClean="0">
              <a:cs typeface="+mn-cs"/>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1" name="Slide Number Placeholder 3"/>
          <p:cNvSpPr>
            <a:spLocks noGrp="1"/>
          </p:cNvSpPr>
          <p:nvPr>
            <p:ph type="sldNum" sz="quarter" idx="10"/>
          </p:nvPr>
        </p:nvSpPr>
        <p:spPr>
          <a:noFill/>
        </p:spPr>
        <p:txBody>
          <a:bodyPr/>
          <a:lstStyle/>
          <a:p>
            <a:fld id="{05F2DF4A-95A4-4F6C-AEED-162E8C21726D}" type="slidenum">
              <a:rPr lang="it-IT" smtClean="0">
                <a:ea typeface="ＭＳ Ｐゴシック"/>
                <a:cs typeface="ＭＳ Ｐゴシック"/>
              </a:rPr>
              <a:pPr/>
              <a:t>104</a:t>
            </a:fld>
            <a:endParaRPr lang="it-IT" smtClean="0">
              <a:ea typeface="ＭＳ Ｐゴシック"/>
              <a:cs typeface="ＭＳ Ｐゴシック"/>
            </a:endParaRPr>
          </a:p>
        </p:txBody>
      </p:sp>
      <p:sp>
        <p:nvSpPr>
          <p:cNvPr id="1047554" name="Rectangle 2"/>
          <p:cNvSpPr>
            <a:spLocks noGrp="1" noChangeArrowheads="1"/>
          </p:cNvSpPr>
          <p:nvPr>
            <p:ph type="title"/>
          </p:nvPr>
        </p:nvSpPr>
        <p:spPr/>
        <p:txBody>
          <a:bodyPr/>
          <a:lstStyle/>
          <a:p>
            <a:pPr eaLnBrk="1" hangingPunct="1">
              <a:defRPr/>
            </a:pPr>
            <a:r>
              <a:rPr lang="en-US" b="0" smtClean="0">
                <a:cs typeface="+mj-cs"/>
              </a:rPr>
              <a:t>Definizione e riferimenti</a:t>
            </a:r>
          </a:p>
        </p:txBody>
      </p:sp>
      <p:sp>
        <p:nvSpPr>
          <p:cNvPr id="1047555" name="Rectangle 3"/>
          <p:cNvSpPr>
            <a:spLocks noGrp="1" noChangeArrowheads="1"/>
          </p:cNvSpPr>
          <p:nvPr>
            <p:ph type="body" idx="1"/>
          </p:nvPr>
        </p:nvSpPr>
        <p:spPr>
          <a:xfrm>
            <a:off x="615950" y="1316038"/>
            <a:ext cx="7988300" cy="4002087"/>
          </a:xfrm>
        </p:spPr>
        <p:txBody>
          <a:bodyPr/>
          <a:lstStyle/>
          <a:p>
            <a:pPr eaLnBrk="1" hangingPunct="1">
              <a:defRPr/>
            </a:pPr>
            <a:r>
              <a:rPr lang="it-IT" sz="3200" b="0" dirty="0" smtClean="0">
                <a:cs typeface="+mn-cs"/>
              </a:rPr>
              <a:t>D</a:t>
            </a:r>
            <a:r>
              <a:rPr lang="it-IT" dirty="0" smtClean="0">
                <a:cs typeface="+mn-cs"/>
              </a:rPr>
              <a:t>ynamic </a:t>
            </a:r>
            <a:r>
              <a:rPr lang="it-IT" sz="3200" b="0" dirty="0" smtClean="0">
                <a:cs typeface="+mn-cs"/>
              </a:rPr>
              <a:t>H</a:t>
            </a:r>
            <a:r>
              <a:rPr lang="it-IT" dirty="0" smtClean="0">
                <a:cs typeface="+mn-cs"/>
              </a:rPr>
              <a:t>ost </a:t>
            </a:r>
            <a:r>
              <a:rPr lang="it-IT" sz="3200" b="0" dirty="0" smtClean="0">
                <a:cs typeface="+mn-cs"/>
              </a:rPr>
              <a:t>C</a:t>
            </a:r>
            <a:r>
              <a:rPr lang="it-IT" dirty="0" smtClean="0">
                <a:cs typeface="+mn-cs"/>
              </a:rPr>
              <a:t>onfiguration </a:t>
            </a:r>
            <a:r>
              <a:rPr lang="it-IT" sz="3200" b="0" dirty="0" smtClean="0">
                <a:cs typeface="+mn-cs"/>
              </a:rPr>
              <a:t>P</a:t>
            </a:r>
            <a:r>
              <a:rPr lang="it-IT" dirty="0" smtClean="0">
                <a:cs typeface="+mn-cs"/>
              </a:rPr>
              <a:t>rotocol: </a:t>
            </a:r>
            <a:br>
              <a:rPr lang="it-IT" dirty="0" smtClean="0">
                <a:cs typeface="+mn-cs"/>
              </a:rPr>
            </a:br>
            <a:r>
              <a:rPr lang="it-IT" sz="2400" dirty="0" smtClean="0">
                <a:cs typeface="+mn-cs"/>
              </a:rPr>
              <a:t>protocollo di assegnazione automatica degli host (client) di più settaggi di rete (IP, mask, DNS, router…)</a:t>
            </a:r>
          </a:p>
          <a:p>
            <a:pPr eaLnBrk="1" hangingPunct="1">
              <a:buFontTx/>
              <a:buNone/>
              <a:defRPr/>
            </a:pPr>
            <a:endParaRPr lang="it-IT" dirty="0" smtClean="0">
              <a:cs typeface="+mn-cs"/>
            </a:endParaRPr>
          </a:p>
          <a:p>
            <a:pPr eaLnBrk="1" hangingPunct="1">
              <a:defRPr/>
            </a:pPr>
            <a:r>
              <a:rPr lang="it-IT" dirty="0" smtClean="0">
                <a:cs typeface="+mn-cs"/>
              </a:rPr>
              <a:t>riferimenti :</a:t>
            </a:r>
          </a:p>
          <a:p>
            <a:pPr lvl="1" eaLnBrk="1" hangingPunct="1">
              <a:defRPr/>
            </a:pPr>
            <a:r>
              <a:rPr lang="it-IT" dirty="0" smtClean="0"/>
              <a:t>RFC 2131 </a:t>
            </a:r>
          </a:p>
          <a:p>
            <a:pPr lvl="1" eaLnBrk="1" hangingPunct="1">
              <a:defRPr/>
            </a:pPr>
            <a:r>
              <a:rPr lang="it-IT" dirty="0" smtClean="0"/>
              <a:t>RFC 3397</a:t>
            </a:r>
          </a:p>
          <a:p>
            <a:pPr lvl="1" eaLnBrk="1" hangingPunct="1">
              <a:defRPr/>
            </a:pPr>
            <a:r>
              <a:rPr lang="en-US" dirty="0" smtClean="0"/>
              <a:t>RFC 2132 - DHCP Options and BOOTP Vendor Extensions</a:t>
            </a:r>
          </a:p>
          <a:p>
            <a:pPr lvl="1" eaLnBrk="1" hangingPunct="1">
              <a:defRPr/>
            </a:pPr>
            <a:r>
              <a:rPr lang="en-US" sz="1800" dirty="0" smtClean="0">
                <a:solidFill>
                  <a:srgbClr val="CC3300"/>
                </a:solidFill>
                <a:hlinkClick r:id="rId2"/>
              </a:rPr>
              <a:t>http://www.networksorcery.com/enp/protocol/bootp/options.htm</a:t>
            </a:r>
            <a:r>
              <a:rPr lang="en-US" sz="1800" dirty="0" smtClean="0"/>
              <a:t> </a:t>
            </a: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5" name="Slide Number Placeholder 3"/>
          <p:cNvSpPr>
            <a:spLocks noGrp="1"/>
          </p:cNvSpPr>
          <p:nvPr>
            <p:ph type="sldNum" sz="quarter" idx="10"/>
          </p:nvPr>
        </p:nvSpPr>
        <p:spPr>
          <a:noFill/>
        </p:spPr>
        <p:txBody>
          <a:bodyPr/>
          <a:lstStyle/>
          <a:p>
            <a:fld id="{81177E02-8F9B-460D-8D29-46FE6B18BA30}" type="slidenum">
              <a:rPr lang="it-IT" smtClean="0">
                <a:ea typeface="ＭＳ Ｐゴシック"/>
                <a:cs typeface="ＭＳ Ｐゴシック"/>
              </a:rPr>
              <a:pPr/>
              <a:t>105</a:t>
            </a:fld>
            <a:endParaRPr lang="it-IT" smtClean="0">
              <a:ea typeface="ＭＳ Ｐゴシック"/>
              <a:cs typeface="ＭＳ Ｐゴシック"/>
            </a:endParaRPr>
          </a:p>
        </p:txBody>
      </p:sp>
      <p:sp>
        <p:nvSpPr>
          <p:cNvPr id="1048578" name="Rectangle 2"/>
          <p:cNvSpPr>
            <a:spLocks noGrp="1" noChangeArrowheads="1"/>
          </p:cNvSpPr>
          <p:nvPr>
            <p:ph type="title"/>
          </p:nvPr>
        </p:nvSpPr>
        <p:spPr/>
        <p:txBody>
          <a:bodyPr/>
          <a:lstStyle/>
          <a:p>
            <a:pPr eaLnBrk="1" hangingPunct="1">
              <a:defRPr/>
            </a:pPr>
            <a:r>
              <a:rPr lang="en-US" dirty="0" err="1" smtClean="0">
                <a:cs typeface="+mj-cs"/>
              </a:rPr>
              <a:t>Quando</a:t>
            </a:r>
            <a:r>
              <a:rPr lang="en-US" dirty="0" smtClean="0">
                <a:cs typeface="+mj-cs"/>
              </a:rPr>
              <a:t> ? (</a:t>
            </a:r>
            <a:r>
              <a:rPr lang="en-US" dirty="0" err="1" smtClean="0">
                <a:cs typeface="+mj-cs"/>
              </a:rPr>
              <a:t>Ambiti</a:t>
            </a:r>
            <a:r>
              <a:rPr lang="en-US" dirty="0" smtClean="0">
                <a:cs typeface="+mj-cs"/>
              </a:rPr>
              <a:t> </a:t>
            </a:r>
            <a:r>
              <a:rPr lang="en-US" dirty="0" err="1" smtClean="0">
                <a:cs typeface="+mj-cs"/>
              </a:rPr>
              <a:t>di</a:t>
            </a:r>
            <a:r>
              <a:rPr lang="en-US" dirty="0" smtClean="0">
                <a:cs typeface="+mj-cs"/>
              </a:rPr>
              <a:t> </a:t>
            </a:r>
            <a:r>
              <a:rPr lang="en-US" dirty="0" err="1" smtClean="0">
                <a:cs typeface="+mj-cs"/>
              </a:rPr>
              <a:t>utilizzo</a:t>
            </a:r>
            <a:r>
              <a:rPr lang="en-US" dirty="0" smtClean="0">
                <a:cs typeface="+mj-cs"/>
              </a:rPr>
              <a:t>)</a:t>
            </a:r>
          </a:p>
        </p:txBody>
      </p:sp>
      <p:sp>
        <p:nvSpPr>
          <p:cNvPr id="1048579" name="Rectangle 3"/>
          <p:cNvSpPr>
            <a:spLocks noGrp="1" noChangeArrowheads="1"/>
          </p:cNvSpPr>
          <p:nvPr>
            <p:ph type="body" idx="1"/>
          </p:nvPr>
        </p:nvSpPr>
        <p:spPr/>
        <p:txBody>
          <a:bodyPr/>
          <a:lstStyle/>
          <a:p>
            <a:pPr eaLnBrk="1" hangingPunct="1">
              <a:defRPr/>
            </a:pPr>
            <a:r>
              <a:rPr lang="it-IT" smtClean="0">
                <a:cs typeface="+mn-cs"/>
              </a:rPr>
              <a:t>Non sappiamo a priori quanti client ci siano in rete</a:t>
            </a:r>
          </a:p>
          <a:p>
            <a:pPr eaLnBrk="1" hangingPunct="1">
              <a:defRPr/>
            </a:pPr>
            <a:r>
              <a:rPr lang="it-IT" smtClean="0">
                <a:cs typeface="+mn-cs"/>
              </a:rPr>
              <a:t>Si hanno portatili sulla rete</a:t>
            </a:r>
          </a:p>
          <a:p>
            <a:pPr eaLnBrk="1" hangingPunct="1">
              <a:defRPr/>
            </a:pPr>
            <a:r>
              <a:rPr lang="it-IT" smtClean="0">
                <a:cs typeface="+mn-cs"/>
              </a:rPr>
              <a:t>Si vogliono fornire dinamicamente anche altre info (DNS/Gateway/lpr …)</a:t>
            </a:r>
          </a:p>
          <a:p>
            <a:pPr eaLnBrk="1" hangingPunct="1">
              <a:defRPr/>
            </a:pPr>
            <a:r>
              <a:rPr lang="it-IT" smtClean="0">
                <a:cs typeface="+mn-cs"/>
              </a:rPr>
              <a:t>Si può dedicare una macchina a tale servizio</a:t>
            </a:r>
            <a:endParaRPr lang="en-US" smtClean="0">
              <a:cs typeface="+mn-cs"/>
            </a:endParaRP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89" name="Slide Number Placeholder 3"/>
          <p:cNvSpPr>
            <a:spLocks noGrp="1"/>
          </p:cNvSpPr>
          <p:nvPr>
            <p:ph type="sldNum" sz="quarter" idx="10"/>
          </p:nvPr>
        </p:nvSpPr>
        <p:spPr>
          <a:noFill/>
        </p:spPr>
        <p:txBody>
          <a:bodyPr/>
          <a:lstStyle/>
          <a:p>
            <a:fld id="{D7B5EE1A-5F2B-4C46-8F26-196049A5D7EC}" type="slidenum">
              <a:rPr lang="it-IT" smtClean="0">
                <a:ea typeface="ＭＳ Ｐゴシック"/>
                <a:cs typeface="ＭＳ Ｐゴシック"/>
              </a:rPr>
              <a:pPr/>
              <a:t>106</a:t>
            </a:fld>
            <a:endParaRPr lang="it-IT" smtClean="0">
              <a:ea typeface="ＭＳ Ｐゴシック"/>
              <a:cs typeface="ＭＳ Ｐゴシック"/>
            </a:endParaRPr>
          </a:p>
        </p:txBody>
      </p:sp>
      <p:sp>
        <p:nvSpPr>
          <p:cNvPr id="1049602" name="Rectangle 2"/>
          <p:cNvSpPr>
            <a:spLocks noGrp="1" noChangeArrowheads="1"/>
          </p:cNvSpPr>
          <p:nvPr>
            <p:ph type="title"/>
          </p:nvPr>
        </p:nvSpPr>
        <p:spPr/>
        <p:txBody>
          <a:bodyPr/>
          <a:lstStyle/>
          <a:p>
            <a:pPr eaLnBrk="1" hangingPunct="1">
              <a:defRPr/>
            </a:pPr>
            <a:r>
              <a:rPr lang="en-US" dirty="0" err="1" smtClean="0">
                <a:cs typeface="+mj-cs"/>
              </a:rPr>
              <a:t>Perchè</a:t>
            </a:r>
            <a:r>
              <a:rPr lang="en-US" dirty="0" smtClean="0">
                <a:cs typeface="+mj-cs"/>
              </a:rPr>
              <a:t> ?</a:t>
            </a:r>
          </a:p>
        </p:txBody>
      </p:sp>
      <p:sp>
        <p:nvSpPr>
          <p:cNvPr id="1049603" name="Rectangle 3"/>
          <p:cNvSpPr>
            <a:spLocks noGrp="1" noChangeArrowheads="1"/>
          </p:cNvSpPr>
          <p:nvPr>
            <p:ph type="body" idx="1"/>
          </p:nvPr>
        </p:nvSpPr>
        <p:spPr>
          <a:xfrm>
            <a:off x="685800" y="1268413"/>
            <a:ext cx="7772400" cy="4868862"/>
          </a:xfrm>
        </p:spPr>
        <p:txBody>
          <a:bodyPr/>
          <a:lstStyle/>
          <a:p>
            <a:pPr eaLnBrk="1" hangingPunct="1">
              <a:defRPr/>
            </a:pPr>
            <a:r>
              <a:rPr lang="it-IT" smtClean="0">
                <a:cs typeface="+mn-cs"/>
              </a:rPr>
              <a:t>Fornisce automaticamente settaggi altrimenti da implementare manualmente</a:t>
            </a:r>
          </a:p>
          <a:p>
            <a:pPr eaLnBrk="1" hangingPunct="1">
              <a:defRPr/>
            </a:pPr>
            <a:r>
              <a:rPr lang="it-IT" smtClean="0">
                <a:cs typeface="+mn-cs"/>
              </a:rPr>
              <a:t>I client sono molti ( &gt; 100 )</a:t>
            </a:r>
          </a:p>
          <a:p>
            <a:pPr eaLnBrk="1" hangingPunct="1">
              <a:defRPr/>
            </a:pPr>
            <a:r>
              <a:rPr lang="it-IT" smtClean="0">
                <a:cs typeface="+mn-cs"/>
              </a:rPr>
              <a:t>Ogni nuovo client è subito operativo </a:t>
            </a:r>
            <a:br>
              <a:rPr lang="it-IT" smtClean="0">
                <a:cs typeface="+mn-cs"/>
              </a:rPr>
            </a:br>
            <a:r>
              <a:rPr lang="it-IT" smtClean="0">
                <a:cs typeface="+mn-cs"/>
              </a:rPr>
              <a:t>(non deve essere settato dall’Amministratore)</a:t>
            </a:r>
          </a:p>
          <a:p>
            <a:pPr eaLnBrk="1" hangingPunct="1">
              <a:defRPr/>
            </a:pPr>
            <a:r>
              <a:rPr lang="it-IT" smtClean="0">
                <a:cs typeface="+mn-cs"/>
              </a:rPr>
              <a:t>Fornisce molti altri servizi </a:t>
            </a:r>
            <a:br>
              <a:rPr lang="it-IT" smtClean="0">
                <a:cs typeface="+mn-cs"/>
              </a:rPr>
            </a:br>
            <a:r>
              <a:rPr lang="it-IT" smtClean="0">
                <a:cs typeface="+mn-cs"/>
              </a:rPr>
              <a:t>( DNS, Gateway LPR, WINS…)</a:t>
            </a:r>
            <a:endParaRPr lang="en-US" smtClean="0">
              <a:cs typeface="+mn-cs"/>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3" name="Slide Number Placeholder 3"/>
          <p:cNvSpPr>
            <a:spLocks noGrp="1"/>
          </p:cNvSpPr>
          <p:nvPr>
            <p:ph type="sldNum" sz="quarter" idx="10"/>
          </p:nvPr>
        </p:nvSpPr>
        <p:spPr>
          <a:noFill/>
        </p:spPr>
        <p:txBody>
          <a:bodyPr/>
          <a:lstStyle/>
          <a:p>
            <a:fld id="{7A126C39-692E-4757-92F7-183BE9034956}" type="slidenum">
              <a:rPr lang="it-IT" smtClean="0">
                <a:ea typeface="ＭＳ Ｐゴシック"/>
                <a:cs typeface="ＭＳ Ｐゴシック"/>
              </a:rPr>
              <a:pPr/>
              <a:t>107</a:t>
            </a:fld>
            <a:endParaRPr lang="it-IT" smtClean="0">
              <a:ea typeface="ＭＳ Ｐゴシック"/>
              <a:cs typeface="ＭＳ Ｐゴシック"/>
            </a:endParaRPr>
          </a:p>
        </p:txBody>
      </p:sp>
      <p:sp>
        <p:nvSpPr>
          <p:cNvPr id="1050626" name="Rectangle 2"/>
          <p:cNvSpPr>
            <a:spLocks noGrp="1" noChangeArrowheads="1"/>
          </p:cNvSpPr>
          <p:nvPr>
            <p:ph type="title"/>
          </p:nvPr>
        </p:nvSpPr>
        <p:spPr/>
        <p:txBody>
          <a:bodyPr/>
          <a:lstStyle/>
          <a:p>
            <a:pPr eaLnBrk="1" hangingPunct="1">
              <a:defRPr/>
            </a:pPr>
            <a:r>
              <a:rPr lang="en-US" dirty="0" smtClean="0">
                <a:cs typeface="+mj-cs"/>
              </a:rPr>
              <a:t>Come ?</a:t>
            </a:r>
          </a:p>
        </p:txBody>
      </p:sp>
      <p:sp>
        <p:nvSpPr>
          <p:cNvPr id="1050627" name="Rectangle 3"/>
          <p:cNvSpPr>
            <a:spLocks noGrp="1" noChangeArrowheads="1"/>
          </p:cNvSpPr>
          <p:nvPr>
            <p:ph type="body" idx="1"/>
          </p:nvPr>
        </p:nvSpPr>
        <p:spPr>
          <a:xfrm>
            <a:off x="685800" y="1492250"/>
            <a:ext cx="7772400" cy="4565650"/>
          </a:xfrm>
        </p:spPr>
        <p:txBody>
          <a:bodyPr/>
          <a:lstStyle/>
          <a:p>
            <a:pPr eaLnBrk="1" hangingPunct="1">
              <a:defRPr/>
            </a:pPr>
            <a:r>
              <a:rPr lang="en-US" sz="2400" dirty="0" err="1" smtClean="0">
                <a:cs typeface="+mn-cs"/>
              </a:rPr>
              <a:t>Pianificazione</a:t>
            </a:r>
            <a:r>
              <a:rPr lang="en-US" sz="2400" dirty="0" smtClean="0">
                <a:cs typeface="+mn-cs"/>
              </a:rPr>
              <a:t> ACCURATA del range e </a:t>
            </a:r>
            <a:r>
              <a:rPr lang="en-US" sz="2400" dirty="0" err="1" smtClean="0">
                <a:cs typeface="+mn-cs"/>
              </a:rPr>
              <a:t>delle</a:t>
            </a:r>
            <a:r>
              <a:rPr lang="en-US" sz="2400" dirty="0" smtClean="0">
                <a:cs typeface="+mn-cs"/>
              </a:rPr>
              <a:t> </a:t>
            </a:r>
            <a:r>
              <a:rPr lang="en-US" sz="2400" dirty="0" err="1" smtClean="0">
                <a:cs typeface="+mn-cs"/>
              </a:rPr>
              <a:t>opzioni</a:t>
            </a:r>
            <a:endParaRPr lang="en-US" sz="2400" dirty="0" smtClean="0">
              <a:cs typeface="+mn-cs"/>
            </a:endParaRPr>
          </a:p>
          <a:p>
            <a:pPr eaLnBrk="1" hangingPunct="1">
              <a:defRPr/>
            </a:pPr>
            <a:r>
              <a:rPr lang="en-US" sz="2400" dirty="0" err="1" smtClean="0">
                <a:cs typeface="+mn-cs"/>
              </a:rPr>
              <a:t>Scelta</a:t>
            </a:r>
            <a:r>
              <a:rPr lang="en-US" sz="2400" dirty="0" smtClean="0">
                <a:cs typeface="+mn-cs"/>
              </a:rPr>
              <a:t> </a:t>
            </a:r>
            <a:r>
              <a:rPr lang="en-US" sz="2400" dirty="0" err="1" smtClean="0">
                <a:cs typeface="+mn-cs"/>
              </a:rPr>
              <a:t>di</a:t>
            </a:r>
            <a:r>
              <a:rPr lang="en-US" sz="2400" dirty="0" smtClean="0">
                <a:cs typeface="+mn-cs"/>
              </a:rPr>
              <a:t> un </a:t>
            </a:r>
            <a:r>
              <a:rPr lang="en-US" sz="2400" dirty="0" err="1" smtClean="0">
                <a:cs typeface="+mn-cs"/>
              </a:rPr>
              <a:t>opportuno</a:t>
            </a:r>
            <a:r>
              <a:rPr lang="en-US" sz="2400" dirty="0" smtClean="0">
                <a:cs typeface="+mn-cs"/>
              </a:rPr>
              <a:t> server </a:t>
            </a:r>
            <a:br>
              <a:rPr lang="en-US" sz="2400" dirty="0" smtClean="0">
                <a:cs typeface="+mn-cs"/>
              </a:rPr>
            </a:br>
            <a:r>
              <a:rPr lang="en-US" sz="2400" dirty="0" smtClean="0">
                <a:cs typeface="+mn-cs"/>
              </a:rPr>
              <a:t>(</a:t>
            </a:r>
            <a:r>
              <a:rPr lang="en-US" sz="2400" dirty="0" err="1" smtClean="0">
                <a:cs typeface="+mn-cs"/>
              </a:rPr>
              <a:t>anche</a:t>
            </a:r>
            <a:r>
              <a:rPr lang="en-US" sz="2400" dirty="0" smtClean="0">
                <a:cs typeface="+mn-cs"/>
              </a:rPr>
              <a:t> con </a:t>
            </a:r>
            <a:r>
              <a:rPr lang="en-US" sz="2400" dirty="0" err="1" smtClean="0">
                <a:cs typeface="+mn-cs"/>
              </a:rPr>
              <a:t>poca</a:t>
            </a:r>
            <a:r>
              <a:rPr lang="en-US" sz="2400" dirty="0" smtClean="0">
                <a:cs typeface="+mn-cs"/>
              </a:rPr>
              <a:t> processing power)</a:t>
            </a:r>
          </a:p>
          <a:p>
            <a:pPr eaLnBrk="1" hangingPunct="1">
              <a:defRPr/>
            </a:pPr>
            <a:r>
              <a:rPr lang="en-US" sz="2400" dirty="0" err="1" smtClean="0">
                <a:cs typeface="+mn-cs"/>
              </a:rPr>
              <a:t>Assegnazione</a:t>
            </a:r>
            <a:r>
              <a:rPr lang="en-US" sz="2400" dirty="0" smtClean="0">
                <a:cs typeface="+mn-cs"/>
              </a:rPr>
              <a:t> </a:t>
            </a:r>
            <a:r>
              <a:rPr lang="en-US" sz="2400" dirty="0" err="1" smtClean="0">
                <a:cs typeface="+mn-cs"/>
              </a:rPr>
              <a:t>di</a:t>
            </a:r>
            <a:r>
              <a:rPr lang="en-US" sz="2400" dirty="0" smtClean="0">
                <a:cs typeface="+mn-cs"/>
              </a:rPr>
              <a:t> un IP FISSO al server DHCP </a:t>
            </a:r>
          </a:p>
          <a:p>
            <a:pPr eaLnBrk="1" hangingPunct="1">
              <a:defRPr/>
            </a:pPr>
            <a:r>
              <a:rPr lang="en-US" sz="2400" dirty="0" smtClean="0">
                <a:cs typeface="+mn-cs"/>
              </a:rPr>
              <a:t>Unix: </a:t>
            </a:r>
            <a:r>
              <a:rPr lang="en-US" sz="2400" dirty="0" err="1" smtClean="0">
                <a:cs typeface="+mn-cs"/>
              </a:rPr>
              <a:t>dhcpd</a:t>
            </a:r>
            <a:r>
              <a:rPr lang="en-US" sz="2400" dirty="0" smtClean="0">
                <a:cs typeface="+mn-cs"/>
              </a:rPr>
              <a:t> </a:t>
            </a:r>
            <a:r>
              <a:rPr lang="en-US" sz="2400" dirty="0" err="1" smtClean="0">
                <a:cs typeface="+mn-cs"/>
              </a:rPr>
              <a:t>sviluppato</a:t>
            </a:r>
            <a:r>
              <a:rPr lang="en-US" sz="2400" dirty="0" smtClean="0">
                <a:cs typeface="+mn-cs"/>
              </a:rPr>
              <a:t> </a:t>
            </a:r>
            <a:r>
              <a:rPr lang="en-US" sz="2400" dirty="0" err="1" smtClean="0">
                <a:cs typeface="+mn-cs"/>
              </a:rPr>
              <a:t>da</a:t>
            </a:r>
            <a:r>
              <a:rPr lang="en-US" sz="2400" dirty="0" smtClean="0">
                <a:cs typeface="+mn-cs"/>
              </a:rPr>
              <a:t> ISC (Internet Software Consortium - </a:t>
            </a:r>
            <a:r>
              <a:rPr lang="en-US" sz="2400" dirty="0" smtClean="0">
                <a:cs typeface="+mn-cs"/>
                <a:hlinkClick r:id="rId2"/>
              </a:rPr>
              <a:t>http://www.isc.org</a:t>
            </a:r>
            <a:r>
              <a:rPr lang="en-US" sz="2400" dirty="0" smtClean="0">
                <a:cs typeface="+mn-cs"/>
              </a:rPr>
              <a:t>).</a:t>
            </a:r>
          </a:p>
          <a:p>
            <a:pPr eaLnBrk="1" hangingPunct="1">
              <a:buFontTx/>
              <a:buNone/>
              <a:defRPr/>
            </a:pPr>
            <a:r>
              <a:rPr lang="en-US" sz="2400" dirty="0" smtClean="0">
                <a:cs typeface="+mn-cs"/>
              </a:rPr>
              <a:t>	La </a:t>
            </a:r>
            <a:r>
              <a:rPr lang="en-US" sz="2400" dirty="0" err="1" smtClean="0">
                <a:cs typeface="+mn-cs"/>
              </a:rPr>
              <a:t>configurazione</a:t>
            </a:r>
            <a:r>
              <a:rPr lang="en-US" sz="2400" dirty="0" smtClean="0">
                <a:cs typeface="+mn-cs"/>
              </a:rPr>
              <a:t> del </a:t>
            </a:r>
            <a:r>
              <a:rPr lang="en-US" sz="2400" dirty="0" err="1" smtClean="0">
                <a:cs typeface="+mn-cs"/>
              </a:rPr>
              <a:t>demone</a:t>
            </a:r>
            <a:r>
              <a:rPr lang="en-US" sz="2400" dirty="0" smtClean="0">
                <a:cs typeface="+mn-cs"/>
              </a:rPr>
              <a:t> </a:t>
            </a:r>
            <a:r>
              <a:rPr lang="en-US" sz="2400" dirty="0" err="1" smtClean="0">
                <a:cs typeface="+mn-cs"/>
              </a:rPr>
              <a:t>dhcpd</a:t>
            </a:r>
            <a:r>
              <a:rPr lang="en-US" sz="2400" dirty="0" smtClean="0">
                <a:cs typeface="+mn-cs"/>
              </a:rPr>
              <a:t> è </a:t>
            </a:r>
            <a:r>
              <a:rPr lang="en-US" sz="2400" dirty="0" err="1" smtClean="0">
                <a:cs typeface="+mn-cs"/>
              </a:rPr>
              <a:t>contenuta</a:t>
            </a:r>
            <a:r>
              <a:rPr lang="en-US" sz="2400" dirty="0" smtClean="0">
                <a:cs typeface="+mn-cs"/>
              </a:rPr>
              <a:t> in un file </a:t>
            </a:r>
            <a:r>
              <a:rPr lang="en-US" sz="2400" dirty="0" err="1" smtClean="0">
                <a:cs typeface="+mn-cs"/>
              </a:rPr>
              <a:t>di</a:t>
            </a:r>
            <a:r>
              <a:rPr lang="en-US" sz="2400" dirty="0" smtClean="0">
                <a:cs typeface="+mn-cs"/>
              </a:rPr>
              <a:t> </a:t>
            </a:r>
            <a:r>
              <a:rPr lang="en-US" sz="2400" dirty="0" err="1" smtClean="0">
                <a:cs typeface="+mn-cs"/>
              </a:rPr>
              <a:t>testo</a:t>
            </a:r>
            <a:r>
              <a:rPr lang="en-US" sz="2400" dirty="0" smtClean="0">
                <a:cs typeface="+mn-cs"/>
              </a:rPr>
              <a:t>:  /etc/</a:t>
            </a:r>
            <a:r>
              <a:rPr lang="en-US" sz="2400" dirty="0" err="1" smtClean="0">
                <a:cs typeface="+mn-cs"/>
              </a:rPr>
              <a:t>dhcpd.conf</a:t>
            </a:r>
            <a:r>
              <a:rPr lang="en-US" sz="2400" dirty="0" smtClean="0">
                <a:cs typeface="+mn-cs"/>
              </a:rPr>
              <a:t>.</a:t>
            </a:r>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7" name="Slide Number Placeholder 3"/>
          <p:cNvSpPr>
            <a:spLocks noGrp="1"/>
          </p:cNvSpPr>
          <p:nvPr>
            <p:ph type="sldNum" sz="quarter" idx="10"/>
          </p:nvPr>
        </p:nvSpPr>
        <p:spPr>
          <a:noFill/>
        </p:spPr>
        <p:txBody>
          <a:bodyPr/>
          <a:lstStyle/>
          <a:p>
            <a:fld id="{6CBCD5F7-BC70-48C5-AF26-F6DF6822B32B}" type="slidenum">
              <a:rPr lang="it-IT" smtClean="0">
                <a:ea typeface="ＭＳ Ｐゴシック"/>
                <a:cs typeface="ＭＳ Ｐゴシック"/>
              </a:rPr>
              <a:pPr/>
              <a:t>108</a:t>
            </a:fld>
            <a:endParaRPr lang="it-IT" smtClean="0">
              <a:ea typeface="ＭＳ Ｐゴシック"/>
              <a:cs typeface="ＭＳ Ｐゴシック"/>
            </a:endParaRPr>
          </a:p>
        </p:txBody>
      </p:sp>
      <p:sp>
        <p:nvSpPr>
          <p:cNvPr id="1309698" name="Rectangle 2"/>
          <p:cNvSpPr>
            <a:spLocks noGrp="1" noChangeArrowheads="1"/>
          </p:cNvSpPr>
          <p:nvPr>
            <p:ph type="title"/>
          </p:nvPr>
        </p:nvSpPr>
        <p:spPr/>
        <p:txBody>
          <a:bodyPr/>
          <a:lstStyle/>
          <a:p>
            <a:pPr eaLnBrk="1" hangingPunct="1">
              <a:defRPr/>
            </a:pPr>
            <a:r>
              <a:rPr lang="en-US" altLang="en-US" smtClean="0">
                <a:cs typeface="+mj-cs"/>
              </a:rPr>
              <a:t>IP Lease Discover &amp; Offer</a:t>
            </a:r>
            <a:endParaRPr lang="en-US" altLang="en-US" smtClean="0">
              <a:solidFill>
                <a:schemeClr val="tx1"/>
              </a:solidFill>
              <a:cs typeface="+mj-cs"/>
            </a:endParaRPr>
          </a:p>
        </p:txBody>
      </p:sp>
      <p:pic>
        <p:nvPicPr>
          <p:cNvPr id="628739" name="Picture 3"/>
          <p:cNvPicPr>
            <a:picLocks noChangeAspect="1" noChangeArrowheads="1"/>
          </p:cNvPicPr>
          <p:nvPr/>
        </p:nvPicPr>
        <p:blipFill>
          <a:blip r:embed="rId2"/>
          <a:srcRect/>
          <a:stretch>
            <a:fillRect/>
          </a:stretch>
        </p:blipFill>
        <p:spPr bwMode="auto">
          <a:xfrm>
            <a:off x="1230313" y="2314575"/>
            <a:ext cx="6350000" cy="31638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1" name="Slide Number Placeholder 2"/>
          <p:cNvSpPr>
            <a:spLocks noGrp="1"/>
          </p:cNvSpPr>
          <p:nvPr>
            <p:ph type="sldNum" sz="quarter" idx="10"/>
          </p:nvPr>
        </p:nvSpPr>
        <p:spPr>
          <a:noFill/>
        </p:spPr>
        <p:txBody>
          <a:bodyPr/>
          <a:lstStyle/>
          <a:p>
            <a:fld id="{2A08DCD3-E07D-49C9-86BA-5525E3F14695}" type="slidenum">
              <a:rPr lang="it-IT" smtClean="0">
                <a:ea typeface="ＭＳ Ｐゴシック"/>
                <a:cs typeface="ＭＳ Ｐゴシック"/>
              </a:rPr>
              <a:pPr/>
              <a:t>109</a:t>
            </a:fld>
            <a:endParaRPr lang="it-IT" smtClean="0">
              <a:ea typeface="ＭＳ Ｐゴシック"/>
              <a:cs typeface="ＭＳ Ｐゴシック"/>
            </a:endParaRPr>
          </a:p>
        </p:txBody>
      </p:sp>
      <p:sp>
        <p:nvSpPr>
          <p:cNvPr id="1051659" name="Rectangle 11"/>
          <p:cNvSpPr>
            <a:spLocks noGrp="1" noChangeArrowheads="1"/>
          </p:cNvSpPr>
          <p:nvPr>
            <p:ph type="title"/>
          </p:nvPr>
        </p:nvSpPr>
        <p:spPr/>
        <p:txBody>
          <a:bodyPr/>
          <a:lstStyle/>
          <a:p>
            <a:pPr eaLnBrk="1" hangingPunct="1">
              <a:defRPr/>
            </a:pPr>
            <a:r>
              <a:rPr lang="en-US" smtClean="0">
                <a:cs typeface="+mj-cs"/>
              </a:rPr>
              <a:t>Principio di funzionamento (1)</a:t>
            </a:r>
          </a:p>
        </p:txBody>
      </p:sp>
      <p:sp>
        <p:nvSpPr>
          <p:cNvPr id="1051650" name="Rectangle 2"/>
          <p:cNvSpPr>
            <a:spLocks noGrp="1" noChangeArrowheads="1"/>
          </p:cNvSpPr>
          <p:nvPr>
            <p:ph type="body" sz="half" idx="4294967295"/>
          </p:nvPr>
        </p:nvSpPr>
        <p:spPr>
          <a:xfrm>
            <a:off x="539750" y="1393825"/>
            <a:ext cx="8043863" cy="1223963"/>
          </a:xfrm>
        </p:spPr>
        <p:txBody>
          <a:bodyPr/>
          <a:lstStyle/>
          <a:p>
            <a:pPr eaLnBrk="1" hangingPunct="1">
              <a:defRPr/>
            </a:pPr>
            <a:r>
              <a:rPr lang="it-IT" sz="2000" smtClean="0">
                <a:cs typeface="+mn-cs"/>
              </a:rPr>
              <a:t>Il client invia</a:t>
            </a:r>
            <a:r>
              <a:rPr lang="it-IT" sz="2400" b="0" smtClean="0">
                <a:cs typeface="+mn-cs"/>
              </a:rPr>
              <a:t> </a:t>
            </a:r>
            <a:r>
              <a:rPr lang="it-IT" sz="2400" b="0" smtClean="0">
                <a:solidFill>
                  <a:srgbClr val="CC3300"/>
                </a:solidFill>
                <a:cs typeface="+mn-cs"/>
              </a:rPr>
              <a:t>DHCPDISCOVER</a:t>
            </a:r>
          </a:p>
          <a:p>
            <a:pPr eaLnBrk="1" hangingPunct="1">
              <a:buFontTx/>
              <a:buNone/>
              <a:defRPr/>
            </a:pPr>
            <a:r>
              <a:rPr lang="it-IT" sz="1800" smtClean="0">
                <a:cs typeface="+mn-cs"/>
              </a:rPr>
              <a:t>	(messaggio broadcast </a:t>
            </a:r>
            <a:r>
              <a:rPr lang="it-IT" sz="1800" smtClean="0">
                <a:cs typeface="Times New Roman" pitchFamily="18" charset="0"/>
              </a:rPr>
              <a:t>utilizzato dal client per richiedere i parametri di configurazione ad un server DHCP)</a:t>
            </a:r>
            <a:endParaRPr lang="it-IT" sz="1800" b="0" smtClean="0">
              <a:cs typeface="Times New Roman" pitchFamily="18" charset="0"/>
            </a:endParaRPr>
          </a:p>
        </p:txBody>
      </p:sp>
      <p:pic>
        <p:nvPicPr>
          <p:cNvPr id="629764" name="Picture 3"/>
          <p:cNvPicPr>
            <a:picLocks noGrp="1" noChangeAspect="1" noChangeArrowheads="1"/>
          </p:cNvPicPr>
          <p:nvPr>
            <p:ph type="clipArt" sz="half" idx="4294967295"/>
          </p:nvPr>
        </p:nvPicPr>
        <p:blipFill>
          <a:blip r:embed="rId2"/>
          <a:srcRect/>
          <a:stretch>
            <a:fillRect/>
          </a:stretch>
        </p:blipFill>
        <p:spPr>
          <a:xfrm>
            <a:off x="704850" y="2565400"/>
            <a:ext cx="7467600" cy="2587625"/>
          </a:xfrm>
        </p:spPr>
      </p:pic>
      <p:sp>
        <p:nvSpPr>
          <p:cNvPr id="629765" name="Rectangle 5"/>
          <p:cNvSpPr>
            <a:spLocks noChangeArrowheads="1"/>
          </p:cNvSpPr>
          <p:nvPr/>
        </p:nvSpPr>
        <p:spPr bwMode="auto">
          <a:xfrm>
            <a:off x="762000" y="5318125"/>
            <a:ext cx="2895600" cy="1082675"/>
          </a:xfrm>
          <a:prstGeom prst="rect">
            <a:avLst/>
          </a:prstGeom>
          <a:noFill/>
          <a:ln w="12700">
            <a:solidFill>
              <a:schemeClr val="tx1"/>
            </a:solidFill>
            <a:miter lim="800000"/>
            <a:headEnd/>
            <a:tailEnd/>
          </a:ln>
        </p:spPr>
        <p:txBody>
          <a:bodyPr>
            <a:spAutoFit/>
          </a:bodyPr>
          <a:lstStyle/>
          <a:p>
            <a:r>
              <a:rPr lang="it-IT" sz="1600" b="0">
                <a:solidFill>
                  <a:schemeClr val="tx1"/>
                </a:solidFill>
                <a:latin typeface="Trebuchet MS" pitchFamily="34" charset="0"/>
              </a:rPr>
              <a:t>Parametri trasmessi:</a:t>
            </a:r>
          </a:p>
          <a:p>
            <a:r>
              <a:rPr lang="it-IT" sz="1600" b="0">
                <a:solidFill>
                  <a:schemeClr val="tx1"/>
                </a:solidFill>
                <a:latin typeface="Trebuchet MS" pitchFamily="34" charset="0"/>
              </a:rPr>
              <a:t>UDP portac = 68 portas = 67</a:t>
            </a:r>
          </a:p>
          <a:p>
            <a:r>
              <a:rPr lang="it-IT" sz="1600" b="0">
                <a:solidFill>
                  <a:schemeClr val="tx1"/>
                </a:solidFill>
                <a:latin typeface="Trebuchet MS" pitchFamily="34" charset="0"/>
              </a:rPr>
              <a:t>IP 0.0.0.0 </a:t>
            </a:r>
            <a:br>
              <a:rPr lang="it-IT" sz="1600" b="0">
                <a:solidFill>
                  <a:schemeClr val="tx1"/>
                </a:solidFill>
                <a:latin typeface="Trebuchet MS" pitchFamily="34" charset="0"/>
              </a:rPr>
            </a:br>
            <a:r>
              <a:rPr lang="it-IT" sz="1600" b="0">
                <a:solidFill>
                  <a:schemeClr val="tx1"/>
                </a:solidFill>
                <a:latin typeface="Trebuchet MS" pitchFamily="34" charset="0"/>
              </a:rPr>
              <a:t>Mac Add. 00-00-E2-7A-50-F1</a:t>
            </a:r>
            <a:endParaRPr lang="en-US" sz="1600" b="0">
              <a:solidFill>
                <a:schemeClr val="tx1"/>
              </a:solidFill>
              <a:latin typeface="Trebuchet MS" pitchFamily="34" charset="0"/>
            </a:endParaRPr>
          </a:p>
        </p:txBody>
      </p:sp>
      <p:sp>
        <p:nvSpPr>
          <p:cNvPr id="1051654" name="Line 6"/>
          <p:cNvSpPr>
            <a:spLocks noChangeShapeType="1"/>
          </p:cNvSpPr>
          <p:nvPr/>
        </p:nvSpPr>
        <p:spPr bwMode="auto">
          <a:xfrm>
            <a:off x="1676400" y="3594100"/>
            <a:ext cx="0" cy="1447800"/>
          </a:xfrm>
          <a:prstGeom prst="line">
            <a:avLst/>
          </a:prstGeom>
          <a:noFill/>
          <a:ln w="38100">
            <a:solidFill>
              <a:srgbClr val="FF0000"/>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29767" name="Text Box 7"/>
          <p:cNvSpPr txBox="1">
            <a:spLocks noChangeArrowheads="1"/>
          </p:cNvSpPr>
          <p:nvPr/>
        </p:nvSpPr>
        <p:spPr bwMode="auto">
          <a:xfrm>
            <a:off x="4479925" y="2574925"/>
            <a:ext cx="1425575" cy="630238"/>
          </a:xfrm>
          <a:prstGeom prst="rect">
            <a:avLst/>
          </a:prstGeom>
          <a:noFill/>
          <a:ln w="9525">
            <a:noFill/>
            <a:miter lim="800000"/>
            <a:headEnd/>
            <a:tailEnd/>
          </a:ln>
        </p:spPr>
        <p:txBody>
          <a:bodyPr wrap="none">
            <a:spAutoFit/>
          </a:bodyPr>
          <a:lstStyle/>
          <a:p>
            <a:pPr>
              <a:spcBef>
                <a:spcPct val="20000"/>
              </a:spcBef>
            </a:pPr>
            <a:r>
              <a:rPr lang="en-US" sz="1600" b="0">
                <a:solidFill>
                  <a:srgbClr val="0000FF"/>
                </a:solidFill>
                <a:latin typeface="Trebuchet MS" pitchFamily="34" charset="0"/>
              </a:rPr>
              <a:t>Server DHCP1</a:t>
            </a:r>
          </a:p>
          <a:p>
            <a:pPr>
              <a:spcBef>
                <a:spcPct val="20000"/>
              </a:spcBef>
            </a:pPr>
            <a:r>
              <a:rPr lang="en-US" sz="1600" b="0">
                <a:solidFill>
                  <a:srgbClr val="0000FF"/>
                </a:solidFill>
                <a:latin typeface="Trebuchet MS" pitchFamily="34" charset="0"/>
              </a:rPr>
              <a:t>Porta UDP 67</a:t>
            </a:r>
          </a:p>
        </p:txBody>
      </p:sp>
      <p:sp>
        <p:nvSpPr>
          <p:cNvPr id="629768" name="Text Box 8"/>
          <p:cNvSpPr txBox="1">
            <a:spLocks noChangeArrowheads="1"/>
          </p:cNvSpPr>
          <p:nvPr/>
        </p:nvSpPr>
        <p:spPr bwMode="auto">
          <a:xfrm>
            <a:off x="6794500" y="5281613"/>
            <a:ext cx="1425575" cy="630237"/>
          </a:xfrm>
          <a:prstGeom prst="rect">
            <a:avLst/>
          </a:prstGeom>
          <a:noFill/>
          <a:ln w="9525">
            <a:noFill/>
            <a:miter lim="800000"/>
            <a:headEnd/>
            <a:tailEnd/>
          </a:ln>
        </p:spPr>
        <p:txBody>
          <a:bodyPr wrap="none">
            <a:spAutoFit/>
          </a:bodyPr>
          <a:lstStyle/>
          <a:p>
            <a:pPr>
              <a:spcBef>
                <a:spcPct val="20000"/>
              </a:spcBef>
            </a:pPr>
            <a:r>
              <a:rPr lang="en-US" sz="1600" b="0">
                <a:solidFill>
                  <a:srgbClr val="008040"/>
                </a:solidFill>
                <a:latin typeface="Trebuchet MS" pitchFamily="34" charset="0"/>
              </a:rPr>
              <a:t>Server DHCP2</a:t>
            </a:r>
          </a:p>
          <a:p>
            <a:pPr>
              <a:spcBef>
                <a:spcPct val="20000"/>
              </a:spcBef>
            </a:pPr>
            <a:r>
              <a:rPr lang="en-US" sz="1600" b="0">
                <a:solidFill>
                  <a:srgbClr val="008040"/>
                </a:solidFill>
                <a:latin typeface="Trebuchet MS" pitchFamily="34" charset="0"/>
              </a:rPr>
              <a:t>Porta UDP 67</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0"/>
          </p:nvPr>
        </p:nvSpPr>
        <p:spPr>
          <a:noFill/>
        </p:spPr>
        <p:txBody>
          <a:bodyPr/>
          <a:lstStyle/>
          <a:p>
            <a:fld id="{F6C4A02F-1B55-4D68-B2A9-930466E48CB7}" type="slidenum">
              <a:rPr lang="it-IT" smtClean="0">
                <a:ea typeface="ＭＳ Ｐゴシック"/>
                <a:cs typeface="ＭＳ Ｐゴシック"/>
              </a:rPr>
              <a:pPr/>
              <a:t>11</a:t>
            </a:fld>
            <a:endParaRPr lang="it-IT" smtClean="0">
              <a:ea typeface="ＭＳ Ｐゴシック"/>
              <a:cs typeface="ＭＳ Ｐゴシック"/>
            </a:endParaRPr>
          </a:p>
        </p:txBody>
      </p:sp>
      <p:sp>
        <p:nvSpPr>
          <p:cNvPr id="946178" name="Rectangle 2"/>
          <p:cNvSpPr>
            <a:spLocks noGrp="1" noChangeArrowheads="1"/>
          </p:cNvSpPr>
          <p:nvPr>
            <p:ph type="title"/>
          </p:nvPr>
        </p:nvSpPr>
        <p:spPr/>
        <p:txBody>
          <a:bodyPr/>
          <a:lstStyle/>
          <a:p>
            <a:pPr eaLnBrk="1" hangingPunct="1">
              <a:defRPr/>
            </a:pPr>
            <a:r>
              <a:rPr lang="en-US" sz="2800" smtClean="0">
                <a:cs typeface="+mj-cs"/>
              </a:rPr>
              <a:t>IP Service Model: Perchè Best-Effort?</a:t>
            </a:r>
          </a:p>
        </p:txBody>
      </p:sp>
      <p:sp>
        <p:nvSpPr>
          <p:cNvPr id="946179" name="Rectangle 3"/>
          <p:cNvSpPr>
            <a:spLocks noGrp="1" noChangeArrowheads="1"/>
          </p:cNvSpPr>
          <p:nvPr>
            <p:ph type="body" idx="1"/>
          </p:nvPr>
        </p:nvSpPr>
        <p:spPr>
          <a:xfrm>
            <a:off x="685800" y="1387475"/>
            <a:ext cx="7772400" cy="5113338"/>
          </a:xfrm>
        </p:spPr>
        <p:txBody>
          <a:bodyPr/>
          <a:lstStyle/>
          <a:p>
            <a:pPr eaLnBrk="1" hangingPunct="1">
              <a:defRPr/>
            </a:pPr>
            <a:r>
              <a:rPr lang="en-US" sz="2400" smtClean="0">
                <a:cs typeface="+mn-cs"/>
              </a:rPr>
              <a:t>IP vuol dire non dover mai dire “mi spiace” …</a:t>
            </a:r>
          </a:p>
          <a:p>
            <a:pPr lvl="1" eaLnBrk="1" hangingPunct="1">
              <a:defRPr/>
            </a:pPr>
            <a:r>
              <a:rPr lang="en-US" sz="2000" smtClean="0"/>
              <a:t>Non necessita di riservare banda e memoria</a:t>
            </a:r>
          </a:p>
          <a:p>
            <a:pPr lvl="1" eaLnBrk="1" hangingPunct="1">
              <a:defRPr/>
            </a:pPr>
            <a:r>
              <a:rPr lang="en-US" sz="2000" smtClean="0"/>
              <a:t>Non necessita di fare error detection e/o correction</a:t>
            </a:r>
          </a:p>
          <a:p>
            <a:pPr lvl="1" eaLnBrk="1" hangingPunct="1">
              <a:defRPr/>
            </a:pPr>
            <a:r>
              <a:rPr lang="en-US" sz="2000" smtClean="0"/>
              <a:t>Non ha bisogno di ricordarsi che i pacchetti sono tra loro legati </a:t>
            </a:r>
          </a:p>
          <a:p>
            <a:pPr eaLnBrk="1" hangingPunct="1">
              <a:defRPr/>
            </a:pPr>
            <a:endParaRPr lang="en-US" sz="2400" smtClean="0">
              <a:cs typeface="+mn-cs"/>
            </a:endParaRPr>
          </a:p>
          <a:p>
            <a:pPr eaLnBrk="1" hangingPunct="1">
              <a:defRPr/>
            </a:pPr>
            <a:r>
              <a:rPr lang="en-US" sz="2400" smtClean="0">
                <a:cs typeface="+mn-cs"/>
              </a:rPr>
              <a:t>Più facile sopravvivere a guasti </a:t>
            </a:r>
          </a:p>
          <a:p>
            <a:pPr lvl="1" eaLnBrk="1" hangingPunct="1">
              <a:defRPr/>
            </a:pPr>
            <a:r>
              <a:rPr lang="en-US" sz="2000" smtClean="0"/>
              <a:t>Si tollerano perdite temporanee durante la fase di failover</a:t>
            </a:r>
          </a:p>
          <a:p>
            <a:pPr eaLnBrk="1" hangingPunct="1">
              <a:defRPr/>
            </a:pPr>
            <a:endParaRPr lang="en-US" sz="2400" smtClean="0">
              <a:cs typeface="+mn-cs"/>
            </a:endParaRPr>
          </a:p>
          <a:p>
            <a:pPr eaLnBrk="1" hangingPunct="1">
              <a:defRPr/>
            </a:pPr>
            <a:r>
              <a:rPr lang="en-US" sz="2400" smtClean="0">
                <a:cs typeface="+mn-cs"/>
              </a:rPr>
              <a:t>… ma, le applicazioni vogliono efficienza, un trasferimento accurato, dati in ordine, in tempi ragionevoli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6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6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6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61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61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61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61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179"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5" name="Slide Number Placeholder 2"/>
          <p:cNvSpPr>
            <a:spLocks noGrp="1"/>
          </p:cNvSpPr>
          <p:nvPr>
            <p:ph type="sldNum" sz="quarter" idx="10"/>
          </p:nvPr>
        </p:nvSpPr>
        <p:spPr>
          <a:noFill/>
        </p:spPr>
        <p:txBody>
          <a:bodyPr/>
          <a:lstStyle/>
          <a:p>
            <a:fld id="{1FEF6D80-1A58-4761-842F-5D9D55014EB3}" type="slidenum">
              <a:rPr lang="it-IT" smtClean="0">
                <a:ea typeface="ＭＳ Ｐゴシック"/>
                <a:cs typeface="ＭＳ Ｐゴシック"/>
              </a:rPr>
              <a:pPr/>
              <a:t>110</a:t>
            </a:fld>
            <a:endParaRPr lang="it-IT" smtClean="0">
              <a:ea typeface="ＭＳ Ｐゴシック"/>
              <a:cs typeface="ＭＳ Ｐゴシック"/>
            </a:endParaRPr>
          </a:p>
        </p:txBody>
      </p:sp>
      <p:sp>
        <p:nvSpPr>
          <p:cNvPr id="1052683" name="Rectangle 11"/>
          <p:cNvSpPr>
            <a:spLocks noGrp="1" noChangeArrowheads="1"/>
          </p:cNvSpPr>
          <p:nvPr>
            <p:ph type="title"/>
          </p:nvPr>
        </p:nvSpPr>
        <p:spPr/>
        <p:txBody>
          <a:bodyPr/>
          <a:lstStyle/>
          <a:p>
            <a:pPr eaLnBrk="1" hangingPunct="1">
              <a:defRPr/>
            </a:pPr>
            <a:r>
              <a:rPr lang="en-US" smtClean="0">
                <a:cs typeface="+mj-cs"/>
              </a:rPr>
              <a:t>Principio di funzionamento (2a)</a:t>
            </a:r>
          </a:p>
        </p:txBody>
      </p:sp>
      <p:sp>
        <p:nvSpPr>
          <p:cNvPr id="1052674" name="Rectangle 2"/>
          <p:cNvSpPr>
            <a:spLocks noGrp="1" noChangeArrowheads="1"/>
          </p:cNvSpPr>
          <p:nvPr>
            <p:ph type="body" idx="4294967295"/>
          </p:nvPr>
        </p:nvSpPr>
        <p:spPr>
          <a:xfrm>
            <a:off x="762000" y="1285875"/>
            <a:ext cx="7281863" cy="835025"/>
          </a:xfrm>
        </p:spPr>
        <p:txBody>
          <a:bodyPr/>
          <a:lstStyle/>
          <a:p>
            <a:pPr eaLnBrk="1" hangingPunct="1">
              <a:lnSpc>
                <a:spcPct val="90000"/>
              </a:lnSpc>
              <a:defRPr/>
            </a:pPr>
            <a:r>
              <a:rPr lang="it-IT" sz="2000" smtClean="0">
                <a:cs typeface="+mn-cs"/>
              </a:rPr>
              <a:t>Ogni server risponde con</a:t>
            </a:r>
            <a:r>
              <a:rPr lang="it-IT" smtClean="0">
                <a:cs typeface="+mn-cs"/>
              </a:rPr>
              <a:t> </a:t>
            </a:r>
            <a:r>
              <a:rPr lang="it-IT" sz="2400" b="0" smtClean="0">
                <a:cs typeface="Times New Roman" pitchFamily="18" charset="0"/>
              </a:rPr>
              <a:t>DHCPOFFER</a:t>
            </a:r>
            <a:r>
              <a:rPr lang="it-IT" sz="2000" smtClean="0">
                <a:cs typeface="+mn-cs"/>
              </a:rPr>
              <a:t> </a:t>
            </a:r>
            <a:br>
              <a:rPr lang="it-IT" sz="2000" smtClean="0">
                <a:cs typeface="+mn-cs"/>
              </a:rPr>
            </a:br>
            <a:r>
              <a:rPr lang="it-IT" sz="1800" smtClean="0">
                <a:cs typeface="+mn-cs"/>
              </a:rPr>
              <a:t>(messaggio utilizzato dai server DHCP per offrire indirizzi IP ai client che li richiedono)</a:t>
            </a:r>
            <a:endParaRPr lang="it-IT" sz="2000" smtClean="0">
              <a:cs typeface="+mn-cs"/>
            </a:endParaRPr>
          </a:p>
        </p:txBody>
      </p:sp>
      <p:pic>
        <p:nvPicPr>
          <p:cNvPr id="630788" name="Picture 3"/>
          <p:cNvPicPr>
            <a:picLocks noChangeAspect="1" noChangeArrowheads="1"/>
          </p:cNvPicPr>
          <p:nvPr/>
        </p:nvPicPr>
        <p:blipFill>
          <a:blip r:embed="rId2"/>
          <a:srcRect/>
          <a:stretch>
            <a:fillRect/>
          </a:stretch>
        </p:blipFill>
        <p:spPr bwMode="auto">
          <a:xfrm>
            <a:off x="685800" y="3344863"/>
            <a:ext cx="7772400" cy="3054350"/>
          </a:xfrm>
          <a:prstGeom prst="rect">
            <a:avLst/>
          </a:prstGeom>
          <a:noFill/>
          <a:ln w="9525">
            <a:noFill/>
            <a:miter lim="800000"/>
            <a:headEnd/>
            <a:tailEnd/>
          </a:ln>
        </p:spPr>
      </p:pic>
      <p:sp>
        <p:nvSpPr>
          <p:cNvPr id="630789" name="Rectangle 4"/>
          <p:cNvSpPr>
            <a:spLocks noChangeArrowheads="1"/>
          </p:cNvSpPr>
          <p:nvPr/>
        </p:nvSpPr>
        <p:spPr bwMode="auto">
          <a:xfrm>
            <a:off x="947738" y="2735263"/>
            <a:ext cx="2759075" cy="838200"/>
          </a:xfrm>
          <a:prstGeom prst="rect">
            <a:avLst/>
          </a:prstGeom>
          <a:noFill/>
          <a:ln w="12700">
            <a:solidFill>
              <a:schemeClr val="tx1"/>
            </a:solidFill>
            <a:miter lim="800000"/>
            <a:headEnd/>
            <a:tailEnd/>
          </a:ln>
        </p:spPr>
        <p:txBody>
          <a:bodyPr wrap="none">
            <a:spAutoFit/>
          </a:bodyPr>
          <a:lstStyle/>
          <a:p>
            <a:r>
              <a:rPr lang="it-IT" sz="1600" b="0">
                <a:solidFill>
                  <a:schemeClr val="tx1"/>
                </a:solidFill>
                <a:latin typeface="Trebuchet MS" pitchFamily="34" charset="0"/>
              </a:rPr>
              <a:t>Parametri trasmessi</a:t>
            </a:r>
            <a:br>
              <a:rPr lang="it-IT" sz="1600" b="0">
                <a:solidFill>
                  <a:schemeClr val="tx1"/>
                </a:solidFill>
                <a:latin typeface="Trebuchet MS" pitchFamily="34" charset="0"/>
              </a:rPr>
            </a:br>
            <a:r>
              <a:rPr lang="it-IT" sz="1600" b="0">
                <a:solidFill>
                  <a:schemeClr val="tx1"/>
                </a:solidFill>
                <a:latin typeface="Trebuchet MS" pitchFamily="34" charset="0"/>
              </a:rPr>
              <a:t>IP 10.0.0.201</a:t>
            </a:r>
          </a:p>
          <a:p>
            <a:r>
              <a:rPr lang="it-IT" sz="1600" b="0">
                <a:solidFill>
                  <a:schemeClr val="tx1"/>
                </a:solidFill>
                <a:latin typeface="Trebuchet MS" pitchFamily="34" charset="0"/>
              </a:rPr>
              <a:t>Mac Add. 00-00-E2-7A-50-F1</a:t>
            </a:r>
            <a:endParaRPr lang="en-US" sz="1600" b="0">
              <a:solidFill>
                <a:schemeClr val="tx1"/>
              </a:solidFill>
              <a:latin typeface="Trebuchet MS" pitchFamily="34" charset="0"/>
            </a:endParaRPr>
          </a:p>
        </p:txBody>
      </p:sp>
      <p:sp>
        <p:nvSpPr>
          <p:cNvPr id="1052677" name="Line 5"/>
          <p:cNvSpPr>
            <a:spLocks noChangeShapeType="1"/>
          </p:cNvSpPr>
          <p:nvPr/>
        </p:nvSpPr>
        <p:spPr bwMode="auto">
          <a:xfrm flipH="1" flipV="1">
            <a:off x="6477000" y="3649663"/>
            <a:ext cx="0" cy="914400"/>
          </a:xfrm>
          <a:prstGeom prst="line">
            <a:avLst/>
          </a:prstGeom>
          <a:noFill/>
          <a:ln w="38100">
            <a:solidFill>
              <a:srgbClr val="339966"/>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52678" name="Line 6"/>
          <p:cNvSpPr>
            <a:spLocks noChangeShapeType="1"/>
          </p:cNvSpPr>
          <p:nvPr/>
        </p:nvSpPr>
        <p:spPr bwMode="auto">
          <a:xfrm flipH="1" flipV="1">
            <a:off x="2895600" y="3649663"/>
            <a:ext cx="0" cy="838200"/>
          </a:xfrm>
          <a:prstGeom prst="line">
            <a:avLst/>
          </a:prstGeom>
          <a:noFill/>
          <a:ln w="38100">
            <a:solidFill>
              <a:srgbClr val="0000FF"/>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30792" name="Rectangle 7"/>
          <p:cNvSpPr>
            <a:spLocks noChangeArrowheads="1"/>
          </p:cNvSpPr>
          <p:nvPr/>
        </p:nvSpPr>
        <p:spPr bwMode="auto">
          <a:xfrm>
            <a:off x="5454650" y="2735263"/>
            <a:ext cx="2752725" cy="838200"/>
          </a:xfrm>
          <a:prstGeom prst="rect">
            <a:avLst/>
          </a:prstGeom>
          <a:noFill/>
          <a:ln w="12700">
            <a:solidFill>
              <a:schemeClr val="tx1"/>
            </a:solidFill>
            <a:miter lim="800000"/>
            <a:headEnd/>
            <a:tailEnd/>
          </a:ln>
        </p:spPr>
        <p:txBody>
          <a:bodyPr wrap="none">
            <a:spAutoFit/>
          </a:bodyPr>
          <a:lstStyle/>
          <a:p>
            <a:r>
              <a:rPr lang="it-IT" sz="1600" b="0">
                <a:solidFill>
                  <a:schemeClr val="tx1"/>
                </a:solidFill>
                <a:latin typeface="Trebuchet MS" pitchFamily="34" charset="0"/>
              </a:rPr>
              <a:t>Parametri trasmessi</a:t>
            </a:r>
            <a:br>
              <a:rPr lang="it-IT" sz="1600" b="0">
                <a:solidFill>
                  <a:schemeClr val="tx1"/>
                </a:solidFill>
                <a:latin typeface="Trebuchet MS" pitchFamily="34" charset="0"/>
              </a:rPr>
            </a:br>
            <a:r>
              <a:rPr lang="it-IT" sz="1600" b="0">
                <a:solidFill>
                  <a:schemeClr val="tx1"/>
                </a:solidFill>
                <a:latin typeface="Trebuchet MS" pitchFamily="34" charset="0"/>
              </a:rPr>
              <a:t>IP 10.0.0.12</a:t>
            </a:r>
          </a:p>
          <a:p>
            <a:r>
              <a:rPr lang="it-IT" sz="1600" b="0">
                <a:solidFill>
                  <a:schemeClr val="tx1"/>
                </a:solidFill>
                <a:latin typeface="Trebuchet MS" pitchFamily="34" charset="0"/>
              </a:rPr>
              <a:t>Mac Add. 00-00-E6-7B-60-44</a:t>
            </a:r>
            <a:endParaRPr lang="en-US" sz="1600" b="0">
              <a:solidFill>
                <a:schemeClr val="tx1"/>
              </a:solidFill>
              <a:latin typeface="Trebuchet MS" pitchFamily="34" charset="0"/>
            </a:endParaRPr>
          </a:p>
        </p:txBody>
      </p:sp>
      <p:sp>
        <p:nvSpPr>
          <p:cNvPr id="630793" name="Text Box 9"/>
          <p:cNvSpPr txBox="1">
            <a:spLocks noChangeArrowheads="1"/>
          </p:cNvSpPr>
          <p:nvPr/>
        </p:nvSpPr>
        <p:spPr bwMode="auto">
          <a:xfrm>
            <a:off x="5916613" y="5080000"/>
            <a:ext cx="1425575" cy="336550"/>
          </a:xfrm>
          <a:prstGeom prst="rect">
            <a:avLst/>
          </a:prstGeom>
          <a:noFill/>
          <a:ln w="9525">
            <a:noFill/>
            <a:miter lim="800000"/>
            <a:headEnd/>
            <a:tailEnd/>
          </a:ln>
        </p:spPr>
        <p:txBody>
          <a:bodyPr wrap="none">
            <a:spAutoFit/>
          </a:bodyPr>
          <a:lstStyle/>
          <a:p>
            <a:pPr>
              <a:spcBef>
                <a:spcPct val="20000"/>
              </a:spcBef>
            </a:pPr>
            <a:r>
              <a:rPr lang="en-US" sz="1600" b="0">
                <a:solidFill>
                  <a:srgbClr val="0000FF"/>
                </a:solidFill>
                <a:latin typeface="Trebuchet MS" pitchFamily="34" charset="0"/>
              </a:rPr>
              <a:t>Server DHCP1</a:t>
            </a:r>
          </a:p>
        </p:txBody>
      </p:sp>
      <p:sp>
        <p:nvSpPr>
          <p:cNvPr id="630794" name="Text Box 10"/>
          <p:cNvSpPr txBox="1">
            <a:spLocks noChangeArrowheads="1"/>
          </p:cNvSpPr>
          <p:nvPr/>
        </p:nvSpPr>
        <p:spPr bwMode="auto">
          <a:xfrm>
            <a:off x="6629400" y="6164263"/>
            <a:ext cx="1425575" cy="336550"/>
          </a:xfrm>
          <a:prstGeom prst="rect">
            <a:avLst/>
          </a:prstGeom>
          <a:noFill/>
          <a:ln w="9525">
            <a:noFill/>
            <a:miter lim="800000"/>
            <a:headEnd/>
            <a:tailEnd/>
          </a:ln>
        </p:spPr>
        <p:txBody>
          <a:bodyPr wrap="none">
            <a:spAutoFit/>
          </a:bodyPr>
          <a:lstStyle/>
          <a:p>
            <a:pPr>
              <a:spcBef>
                <a:spcPct val="20000"/>
              </a:spcBef>
            </a:pPr>
            <a:r>
              <a:rPr lang="en-US" sz="1600" b="0">
                <a:solidFill>
                  <a:srgbClr val="008040"/>
                </a:solidFill>
                <a:latin typeface="Trebuchet MS" pitchFamily="34" charset="0"/>
              </a:rPr>
              <a:t>Server DHCP2</a:t>
            </a:r>
          </a:p>
        </p:txBody>
      </p:sp>
      <p:sp>
        <p:nvSpPr>
          <p:cNvPr id="630795" name="TextBox 11"/>
          <p:cNvSpPr txBox="1">
            <a:spLocks noChangeArrowheads="1"/>
          </p:cNvSpPr>
          <p:nvPr/>
        </p:nvSpPr>
        <p:spPr bwMode="auto">
          <a:xfrm>
            <a:off x="3841750" y="3160713"/>
            <a:ext cx="1268413" cy="341312"/>
          </a:xfrm>
          <a:prstGeom prst="rect">
            <a:avLst/>
          </a:prstGeom>
          <a:noFill/>
          <a:ln w="9525">
            <a:noFill/>
            <a:miter lim="800000"/>
            <a:headEnd/>
            <a:tailEnd/>
          </a:ln>
        </p:spPr>
        <p:txBody>
          <a:bodyPr>
            <a:spAutoFit/>
          </a:bodyPr>
          <a:lstStyle/>
          <a:p>
            <a:pPr>
              <a:lnSpc>
                <a:spcPct val="90000"/>
              </a:lnSpc>
              <a:spcBef>
                <a:spcPct val="20000"/>
              </a:spcBef>
            </a:pPr>
            <a:r>
              <a:rPr lang="it-IT" sz="1800"/>
              <a:t>10.0.0.254</a:t>
            </a:r>
          </a:p>
        </p:txBody>
      </p:sp>
      <p:sp>
        <p:nvSpPr>
          <p:cNvPr id="630796" name="TextBox 12"/>
          <p:cNvSpPr txBox="1">
            <a:spLocks noChangeArrowheads="1"/>
          </p:cNvSpPr>
          <p:nvPr/>
        </p:nvSpPr>
        <p:spPr bwMode="auto">
          <a:xfrm>
            <a:off x="7877175" y="5541963"/>
            <a:ext cx="1266825" cy="341312"/>
          </a:xfrm>
          <a:prstGeom prst="rect">
            <a:avLst/>
          </a:prstGeom>
          <a:noFill/>
          <a:ln w="9525">
            <a:noFill/>
            <a:miter lim="800000"/>
            <a:headEnd/>
            <a:tailEnd/>
          </a:ln>
        </p:spPr>
        <p:txBody>
          <a:bodyPr>
            <a:spAutoFit/>
          </a:bodyPr>
          <a:lstStyle/>
          <a:p>
            <a:pPr>
              <a:lnSpc>
                <a:spcPct val="90000"/>
              </a:lnSpc>
              <a:spcBef>
                <a:spcPct val="20000"/>
              </a:spcBef>
            </a:pPr>
            <a:r>
              <a:rPr lang="it-IT" sz="1800"/>
              <a:t>10.0.0.1</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Slide Number Placeholder 3"/>
          <p:cNvSpPr>
            <a:spLocks noGrp="1"/>
          </p:cNvSpPr>
          <p:nvPr>
            <p:ph type="sldNum" sz="quarter" idx="10"/>
          </p:nvPr>
        </p:nvSpPr>
        <p:spPr>
          <a:noFill/>
        </p:spPr>
        <p:txBody>
          <a:bodyPr/>
          <a:lstStyle/>
          <a:p>
            <a:fld id="{116D6618-D5A0-4813-9414-3968C335EEDB}" type="slidenum">
              <a:rPr lang="it-IT" smtClean="0">
                <a:ea typeface="ＭＳ Ｐゴシック"/>
                <a:cs typeface="ＭＳ Ｐゴシック"/>
              </a:rPr>
              <a:pPr/>
              <a:t>111</a:t>
            </a:fld>
            <a:endParaRPr lang="it-IT" smtClean="0">
              <a:ea typeface="ＭＳ Ｐゴシック"/>
              <a:cs typeface="ＭＳ Ｐゴシック"/>
            </a:endParaRPr>
          </a:p>
        </p:txBody>
      </p:sp>
      <p:sp>
        <p:nvSpPr>
          <p:cNvPr id="1053698" name="Rectangle 2"/>
          <p:cNvSpPr>
            <a:spLocks noGrp="1" noChangeArrowheads="1"/>
          </p:cNvSpPr>
          <p:nvPr>
            <p:ph type="body" idx="1"/>
          </p:nvPr>
        </p:nvSpPr>
        <p:spPr>
          <a:xfrm>
            <a:off x="895350" y="1285875"/>
            <a:ext cx="7212013" cy="3036888"/>
          </a:xfrm>
        </p:spPr>
        <p:txBody>
          <a:bodyPr/>
          <a:lstStyle/>
          <a:p>
            <a:pPr eaLnBrk="1" hangingPunct="1">
              <a:lnSpc>
                <a:spcPct val="90000"/>
              </a:lnSpc>
              <a:buFontTx/>
              <a:buNone/>
              <a:defRPr/>
            </a:pPr>
            <a:r>
              <a:rPr lang="it-IT" b="0" i="1" smtClean="0">
                <a:cs typeface="+mn-cs"/>
              </a:rPr>
              <a:t>Note:</a:t>
            </a:r>
          </a:p>
          <a:p>
            <a:pPr eaLnBrk="1" hangingPunct="1">
              <a:lnSpc>
                <a:spcPct val="90000"/>
              </a:lnSpc>
              <a:buFontTx/>
              <a:buNone/>
              <a:defRPr/>
            </a:pPr>
            <a:endParaRPr lang="it-IT" smtClean="0">
              <a:cs typeface="+mn-cs"/>
            </a:endParaRPr>
          </a:p>
          <a:p>
            <a:pPr eaLnBrk="1" hangingPunct="1">
              <a:defRPr/>
            </a:pPr>
            <a:r>
              <a:rPr lang="it-IT" smtClean="0">
                <a:cs typeface="+mn-cs"/>
              </a:rPr>
              <a:t>Ogni server invia il suo Mac Address poich</a:t>
            </a:r>
            <a:r>
              <a:rPr lang="it-IT" smtClean="0">
                <a:latin typeface="Trebuchet MS"/>
                <a:cs typeface="+mn-cs"/>
              </a:rPr>
              <a:t>è</a:t>
            </a:r>
            <a:r>
              <a:rPr lang="it-IT" smtClean="0">
                <a:cs typeface="+mn-cs"/>
              </a:rPr>
              <a:t> </a:t>
            </a:r>
            <a:r>
              <a:rPr lang="it-IT" smtClean="0">
                <a:latin typeface="Trebuchet MS"/>
                <a:cs typeface="+mn-cs"/>
              </a:rPr>
              <a:t>è</a:t>
            </a:r>
            <a:r>
              <a:rPr lang="it-IT" smtClean="0">
                <a:cs typeface="+mn-cs"/>
              </a:rPr>
              <a:t> l</a:t>
            </a:r>
            <a:r>
              <a:rPr lang="it-IT" smtClean="0">
                <a:latin typeface="Trebuchet MS"/>
                <a:cs typeface="+mn-cs"/>
              </a:rPr>
              <a:t>’</a:t>
            </a:r>
            <a:r>
              <a:rPr lang="it-IT" smtClean="0">
                <a:cs typeface="+mn-cs"/>
              </a:rPr>
              <a:t>unico identificativo VALIDO in questa fase</a:t>
            </a:r>
          </a:p>
          <a:p>
            <a:pPr eaLnBrk="1" hangingPunct="1">
              <a:defRPr/>
            </a:pPr>
            <a:r>
              <a:rPr lang="it-IT" smtClean="0">
                <a:cs typeface="+mn-cs"/>
              </a:rPr>
              <a:t>Utilizzando il Mac Address ricevuto da ogni server il client può rispondere al server </a:t>
            </a:r>
          </a:p>
          <a:p>
            <a:pPr eaLnBrk="1" hangingPunct="1">
              <a:defRPr/>
            </a:pPr>
            <a:r>
              <a:rPr lang="it-IT" smtClean="0">
                <a:cs typeface="+mn-cs"/>
              </a:rPr>
              <a:t>Ogni server DHCP ha un suo range di address assegnabili (Non sovrapposti)</a:t>
            </a:r>
          </a:p>
        </p:txBody>
      </p:sp>
      <p:sp>
        <p:nvSpPr>
          <p:cNvPr id="1053700" name="Rectangle 4"/>
          <p:cNvSpPr>
            <a:spLocks noGrp="1" noChangeArrowheads="1"/>
          </p:cNvSpPr>
          <p:nvPr>
            <p:ph type="title"/>
          </p:nvPr>
        </p:nvSpPr>
        <p:spPr/>
        <p:txBody>
          <a:bodyPr/>
          <a:lstStyle/>
          <a:p>
            <a:pPr eaLnBrk="1" hangingPunct="1">
              <a:defRPr/>
            </a:pPr>
            <a:r>
              <a:rPr lang="en-US" smtClean="0">
                <a:cs typeface="+mj-cs"/>
              </a:rPr>
              <a:t>Principio di funzionamento (2b)</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3" name="Slide Number Placeholder 2"/>
          <p:cNvSpPr>
            <a:spLocks noGrp="1"/>
          </p:cNvSpPr>
          <p:nvPr>
            <p:ph type="sldNum" sz="quarter" idx="10"/>
          </p:nvPr>
        </p:nvSpPr>
        <p:spPr>
          <a:noFill/>
        </p:spPr>
        <p:txBody>
          <a:bodyPr/>
          <a:lstStyle/>
          <a:p>
            <a:fld id="{B912EF02-F220-4EB6-8FD7-1FA2787DF4C9}" type="slidenum">
              <a:rPr lang="it-IT" smtClean="0">
                <a:ea typeface="ＭＳ Ｐゴシック"/>
                <a:cs typeface="ＭＳ Ｐゴシック"/>
              </a:rPr>
              <a:pPr/>
              <a:t>112</a:t>
            </a:fld>
            <a:endParaRPr lang="it-IT" smtClean="0">
              <a:ea typeface="ＭＳ Ｐゴシック"/>
              <a:cs typeface="ＭＳ Ｐゴシック"/>
            </a:endParaRPr>
          </a:p>
        </p:txBody>
      </p:sp>
      <p:sp>
        <p:nvSpPr>
          <p:cNvPr id="1054727" name="Rectangle 7"/>
          <p:cNvSpPr>
            <a:spLocks noGrp="1" noChangeArrowheads="1"/>
          </p:cNvSpPr>
          <p:nvPr>
            <p:ph type="title"/>
          </p:nvPr>
        </p:nvSpPr>
        <p:spPr/>
        <p:txBody>
          <a:bodyPr/>
          <a:lstStyle/>
          <a:p>
            <a:pPr eaLnBrk="1" hangingPunct="1">
              <a:defRPr/>
            </a:pPr>
            <a:r>
              <a:rPr lang="en-US" smtClean="0">
                <a:cs typeface="+mj-cs"/>
              </a:rPr>
              <a:t>Principio di funzionamento (3)</a:t>
            </a:r>
          </a:p>
        </p:txBody>
      </p:sp>
      <p:sp>
        <p:nvSpPr>
          <p:cNvPr id="1054722" name="Rectangle 2"/>
          <p:cNvSpPr>
            <a:spLocks noGrp="1" noChangeArrowheads="1"/>
          </p:cNvSpPr>
          <p:nvPr>
            <p:ph type="body" idx="4294967295"/>
          </p:nvPr>
        </p:nvSpPr>
        <p:spPr>
          <a:xfrm>
            <a:off x="846138" y="1277938"/>
            <a:ext cx="7543800" cy="1120775"/>
          </a:xfrm>
        </p:spPr>
        <p:txBody>
          <a:bodyPr/>
          <a:lstStyle/>
          <a:p>
            <a:pPr eaLnBrk="1" hangingPunct="1">
              <a:lnSpc>
                <a:spcPct val="80000"/>
              </a:lnSpc>
              <a:defRPr/>
            </a:pPr>
            <a:r>
              <a:rPr lang="it-IT" sz="2400" dirty="0" smtClean="0">
                <a:cs typeface="+mn-cs"/>
              </a:rPr>
              <a:t>Il client invia</a:t>
            </a:r>
            <a:r>
              <a:rPr lang="it-IT" b="0" dirty="0" smtClean="0">
                <a:cs typeface="+mn-cs"/>
              </a:rPr>
              <a:t> DHCPREQUEST</a:t>
            </a:r>
            <a:r>
              <a:rPr lang="it-IT" sz="2400" dirty="0" smtClean="0">
                <a:cs typeface="+mn-cs"/>
              </a:rPr>
              <a:t/>
            </a:r>
            <a:br>
              <a:rPr lang="it-IT" sz="2400" dirty="0" smtClean="0">
                <a:cs typeface="+mn-cs"/>
              </a:rPr>
            </a:br>
            <a:r>
              <a:rPr lang="it-IT" sz="2000" dirty="0" smtClean="0">
                <a:cs typeface="+mn-cs"/>
              </a:rPr>
              <a:t>(messaggio </a:t>
            </a:r>
            <a:r>
              <a:rPr lang="it-IT" sz="2000" dirty="0" smtClean="0">
                <a:cs typeface="Times New Roman" pitchFamily="18" charset="0"/>
              </a:rPr>
              <a:t>utilizzato dal client per accettare o rinnovare l</a:t>
            </a:r>
            <a:r>
              <a:rPr lang="it-IT" sz="2000" dirty="0" smtClean="0">
                <a:latin typeface="Trebuchet MS"/>
                <a:cs typeface="Times New Roman" pitchFamily="18" charset="0"/>
              </a:rPr>
              <a:t>’</a:t>
            </a:r>
            <a:r>
              <a:rPr lang="it-IT" sz="2000" dirty="0" smtClean="0">
                <a:cs typeface="Times New Roman" pitchFamily="18" charset="0"/>
              </a:rPr>
              <a:t>assegnazione di un indirizzo IP, specificando il DHCP server)</a:t>
            </a:r>
            <a:endParaRPr lang="it-IT" dirty="0" smtClean="0">
              <a:cs typeface="+mn-cs"/>
            </a:endParaRPr>
          </a:p>
        </p:txBody>
      </p:sp>
      <p:pic>
        <p:nvPicPr>
          <p:cNvPr id="632836" name="Picture 3"/>
          <p:cNvPicPr>
            <a:picLocks noChangeAspect="1" noChangeArrowheads="1"/>
          </p:cNvPicPr>
          <p:nvPr/>
        </p:nvPicPr>
        <p:blipFill>
          <a:blip r:embed="rId2"/>
          <a:srcRect/>
          <a:stretch>
            <a:fillRect/>
          </a:stretch>
        </p:blipFill>
        <p:spPr bwMode="auto">
          <a:xfrm>
            <a:off x="685800" y="2730500"/>
            <a:ext cx="7772400" cy="2892425"/>
          </a:xfrm>
          <a:prstGeom prst="rect">
            <a:avLst/>
          </a:prstGeom>
          <a:noFill/>
          <a:ln w="9525">
            <a:noFill/>
            <a:miter lim="800000"/>
            <a:headEnd/>
            <a:tailEnd/>
          </a:ln>
        </p:spPr>
      </p:pic>
      <p:sp>
        <p:nvSpPr>
          <p:cNvPr id="632837" name="Text Box 5"/>
          <p:cNvSpPr txBox="1">
            <a:spLocks noChangeArrowheads="1"/>
          </p:cNvSpPr>
          <p:nvPr/>
        </p:nvSpPr>
        <p:spPr bwMode="auto">
          <a:xfrm>
            <a:off x="4572000" y="3035300"/>
            <a:ext cx="1425575" cy="336550"/>
          </a:xfrm>
          <a:prstGeom prst="rect">
            <a:avLst/>
          </a:prstGeom>
          <a:noFill/>
          <a:ln w="9525">
            <a:noFill/>
            <a:miter lim="800000"/>
            <a:headEnd/>
            <a:tailEnd/>
          </a:ln>
        </p:spPr>
        <p:txBody>
          <a:bodyPr wrap="none">
            <a:spAutoFit/>
          </a:bodyPr>
          <a:lstStyle/>
          <a:p>
            <a:pPr>
              <a:spcBef>
                <a:spcPct val="20000"/>
              </a:spcBef>
            </a:pPr>
            <a:r>
              <a:rPr lang="en-US" sz="1600" b="0">
                <a:solidFill>
                  <a:srgbClr val="0000FF"/>
                </a:solidFill>
                <a:latin typeface="Trebuchet MS" pitchFamily="34" charset="0"/>
              </a:rPr>
              <a:t>Server DHCP1</a:t>
            </a:r>
          </a:p>
        </p:txBody>
      </p:sp>
      <p:sp>
        <p:nvSpPr>
          <p:cNvPr id="632838" name="Text Box 6"/>
          <p:cNvSpPr txBox="1">
            <a:spLocks noChangeArrowheads="1"/>
          </p:cNvSpPr>
          <p:nvPr/>
        </p:nvSpPr>
        <p:spPr bwMode="auto">
          <a:xfrm>
            <a:off x="6858000" y="5549900"/>
            <a:ext cx="1425575" cy="336550"/>
          </a:xfrm>
          <a:prstGeom prst="rect">
            <a:avLst/>
          </a:prstGeom>
          <a:noFill/>
          <a:ln w="9525">
            <a:noFill/>
            <a:miter lim="800000"/>
            <a:headEnd/>
            <a:tailEnd/>
          </a:ln>
        </p:spPr>
        <p:txBody>
          <a:bodyPr wrap="none">
            <a:spAutoFit/>
          </a:bodyPr>
          <a:lstStyle/>
          <a:p>
            <a:pPr>
              <a:spcBef>
                <a:spcPct val="20000"/>
              </a:spcBef>
            </a:pPr>
            <a:r>
              <a:rPr lang="en-US" sz="1600" b="0">
                <a:solidFill>
                  <a:srgbClr val="008040"/>
                </a:solidFill>
                <a:latin typeface="Trebuchet MS" pitchFamily="34" charset="0"/>
              </a:rPr>
              <a:t>Server DHCP2</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7" name="Slide Number Placeholder 3"/>
          <p:cNvSpPr>
            <a:spLocks noGrp="1"/>
          </p:cNvSpPr>
          <p:nvPr>
            <p:ph type="sldNum" sz="quarter" idx="10"/>
          </p:nvPr>
        </p:nvSpPr>
        <p:spPr>
          <a:noFill/>
        </p:spPr>
        <p:txBody>
          <a:bodyPr/>
          <a:lstStyle/>
          <a:p>
            <a:fld id="{446F38C4-A1A9-4EAF-925A-4E43A79C81E5}" type="slidenum">
              <a:rPr lang="it-IT" smtClean="0">
                <a:ea typeface="ＭＳ Ｐゴシック"/>
                <a:cs typeface="ＭＳ Ｐゴシック"/>
              </a:rPr>
              <a:pPr/>
              <a:t>113</a:t>
            </a:fld>
            <a:endParaRPr lang="it-IT" smtClean="0">
              <a:ea typeface="ＭＳ Ｐゴシック"/>
              <a:cs typeface="ＭＳ Ｐゴシック"/>
            </a:endParaRPr>
          </a:p>
        </p:txBody>
      </p:sp>
      <p:sp>
        <p:nvSpPr>
          <p:cNvPr id="1055746" name="Rectangle 2"/>
          <p:cNvSpPr>
            <a:spLocks noGrp="1" noChangeArrowheads="1"/>
          </p:cNvSpPr>
          <p:nvPr>
            <p:ph type="body" idx="1"/>
          </p:nvPr>
        </p:nvSpPr>
        <p:spPr>
          <a:xfrm>
            <a:off x="685800" y="1268413"/>
            <a:ext cx="7772400" cy="1201737"/>
          </a:xfrm>
        </p:spPr>
        <p:txBody>
          <a:bodyPr/>
          <a:lstStyle/>
          <a:p>
            <a:pPr eaLnBrk="1" hangingPunct="1">
              <a:lnSpc>
                <a:spcPct val="90000"/>
              </a:lnSpc>
              <a:defRPr/>
            </a:pPr>
            <a:r>
              <a:rPr lang="it-IT" sz="2000" b="0" smtClean="0">
                <a:cs typeface="+mn-cs"/>
              </a:rPr>
              <a:t>DHCPACK</a:t>
            </a:r>
            <a:r>
              <a:rPr lang="it-IT" sz="2000" smtClean="0">
                <a:cs typeface="+mn-cs"/>
              </a:rPr>
              <a:t> </a:t>
            </a:r>
            <a:br>
              <a:rPr lang="it-IT" sz="2000" smtClean="0">
                <a:cs typeface="+mn-cs"/>
              </a:rPr>
            </a:br>
            <a:r>
              <a:rPr lang="it-IT" sz="2000" smtClean="0">
                <a:cs typeface="+mn-cs"/>
              </a:rPr>
              <a:t>messaggio </a:t>
            </a:r>
            <a:r>
              <a:rPr lang="it-IT" sz="2000" smtClean="0">
                <a:cs typeface="Times New Roman" pitchFamily="18" charset="0"/>
              </a:rPr>
              <a:t>utilizzato dal server DHCP per riconoscere l</a:t>
            </a:r>
            <a:r>
              <a:rPr lang="it-IT" sz="2000" smtClean="0">
                <a:latin typeface="Trebuchet MS"/>
                <a:cs typeface="Times New Roman" pitchFamily="18" charset="0"/>
              </a:rPr>
              <a:t>’</a:t>
            </a:r>
            <a:r>
              <a:rPr lang="it-IT" sz="2000" smtClean="0">
                <a:cs typeface="Times New Roman" pitchFamily="18" charset="0"/>
              </a:rPr>
              <a:t>accettazione da parte di un client di un indirizzo IP offerto</a:t>
            </a:r>
            <a:r>
              <a:rPr lang="it-IT" sz="2000" smtClean="0">
                <a:cs typeface="+mn-cs"/>
              </a:rPr>
              <a:t> specificando i parametri di configurazione</a:t>
            </a:r>
          </a:p>
        </p:txBody>
      </p:sp>
      <p:pic>
        <p:nvPicPr>
          <p:cNvPr id="633859" name="Picture 4"/>
          <p:cNvPicPr>
            <a:picLocks noChangeAspect="1" noChangeArrowheads="1"/>
          </p:cNvPicPr>
          <p:nvPr/>
        </p:nvPicPr>
        <p:blipFill>
          <a:blip r:embed="rId2"/>
          <a:srcRect/>
          <a:stretch>
            <a:fillRect/>
          </a:stretch>
        </p:blipFill>
        <p:spPr bwMode="auto">
          <a:xfrm>
            <a:off x="762000" y="3527425"/>
            <a:ext cx="7467600" cy="2592388"/>
          </a:xfrm>
          <a:prstGeom prst="rect">
            <a:avLst/>
          </a:prstGeom>
          <a:noFill/>
          <a:ln w="9525">
            <a:noFill/>
            <a:miter lim="800000"/>
            <a:headEnd/>
            <a:tailEnd/>
          </a:ln>
        </p:spPr>
      </p:pic>
      <p:sp>
        <p:nvSpPr>
          <p:cNvPr id="633860" name="Rectangle 5"/>
          <p:cNvSpPr>
            <a:spLocks noChangeArrowheads="1"/>
          </p:cNvSpPr>
          <p:nvPr/>
        </p:nvSpPr>
        <p:spPr bwMode="auto">
          <a:xfrm>
            <a:off x="5410200" y="2690813"/>
            <a:ext cx="2895600" cy="1327150"/>
          </a:xfrm>
          <a:prstGeom prst="rect">
            <a:avLst/>
          </a:prstGeom>
          <a:noFill/>
          <a:ln w="12700">
            <a:solidFill>
              <a:schemeClr val="tx1"/>
            </a:solidFill>
            <a:miter lim="800000"/>
            <a:headEnd/>
            <a:tailEnd/>
          </a:ln>
        </p:spPr>
        <p:txBody>
          <a:bodyPr>
            <a:spAutoFit/>
          </a:bodyPr>
          <a:lstStyle/>
          <a:p>
            <a:r>
              <a:rPr lang="it-IT" sz="1600" b="0">
                <a:solidFill>
                  <a:schemeClr val="tx1"/>
                </a:solidFill>
                <a:latin typeface="Trebuchet MS" pitchFamily="34" charset="0"/>
              </a:rPr>
              <a:t>Parametri trasmessi:</a:t>
            </a:r>
            <a:br>
              <a:rPr lang="it-IT" sz="1600" b="0">
                <a:solidFill>
                  <a:schemeClr val="tx1"/>
                </a:solidFill>
                <a:latin typeface="Trebuchet MS" pitchFamily="34" charset="0"/>
              </a:rPr>
            </a:br>
            <a:r>
              <a:rPr lang="it-IT" sz="1600" b="0">
                <a:solidFill>
                  <a:schemeClr val="tx1"/>
                </a:solidFill>
                <a:latin typeface="Trebuchet MS" pitchFamily="34" charset="0"/>
              </a:rPr>
              <a:t>IP 10.0.0.12 </a:t>
            </a:r>
          </a:p>
          <a:p>
            <a:r>
              <a:rPr lang="en-US" sz="1600" b="0">
                <a:solidFill>
                  <a:schemeClr val="tx1"/>
                </a:solidFill>
                <a:latin typeface="Trebuchet MS" pitchFamily="34" charset="0"/>
              </a:rPr>
              <a:t>Netmask .....................</a:t>
            </a:r>
          </a:p>
          <a:p>
            <a:r>
              <a:rPr lang="en-US" sz="1600" b="0">
                <a:solidFill>
                  <a:schemeClr val="tx1"/>
                </a:solidFill>
                <a:latin typeface="Trebuchet MS" pitchFamily="34" charset="0"/>
              </a:rPr>
              <a:t>Default Gateway ...........</a:t>
            </a:r>
          </a:p>
          <a:p>
            <a:r>
              <a:rPr lang="en-US" sz="1600" b="0">
                <a:solidFill>
                  <a:schemeClr val="tx1"/>
                </a:solidFill>
                <a:latin typeface="Trebuchet MS" pitchFamily="34" charset="0"/>
              </a:rPr>
              <a:t>Server DNS ..................</a:t>
            </a:r>
          </a:p>
        </p:txBody>
      </p:sp>
      <p:sp>
        <p:nvSpPr>
          <p:cNvPr id="1055750" name="Line 6"/>
          <p:cNvSpPr>
            <a:spLocks noChangeShapeType="1"/>
          </p:cNvSpPr>
          <p:nvPr/>
        </p:nvSpPr>
        <p:spPr bwMode="auto">
          <a:xfrm flipV="1">
            <a:off x="7696200" y="4062413"/>
            <a:ext cx="0" cy="1143000"/>
          </a:xfrm>
          <a:prstGeom prst="line">
            <a:avLst/>
          </a:prstGeom>
          <a:noFill/>
          <a:ln w="38100">
            <a:solidFill>
              <a:srgbClr val="339966"/>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33862" name="Text Box 7"/>
          <p:cNvSpPr txBox="1">
            <a:spLocks noChangeArrowheads="1"/>
          </p:cNvSpPr>
          <p:nvPr/>
        </p:nvSpPr>
        <p:spPr bwMode="auto">
          <a:xfrm>
            <a:off x="6705600" y="6011863"/>
            <a:ext cx="1425575" cy="336550"/>
          </a:xfrm>
          <a:prstGeom prst="rect">
            <a:avLst/>
          </a:prstGeom>
          <a:noFill/>
          <a:ln w="9525">
            <a:noFill/>
            <a:miter lim="800000"/>
            <a:headEnd/>
            <a:tailEnd/>
          </a:ln>
        </p:spPr>
        <p:txBody>
          <a:bodyPr wrap="none">
            <a:spAutoFit/>
          </a:bodyPr>
          <a:lstStyle/>
          <a:p>
            <a:pPr>
              <a:spcBef>
                <a:spcPct val="20000"/>
              </a:spcBef>
            </a:pPr>
            <a:r>
              <a:rPr lang="en-US" sz="1600" b="0">
                <a:solidFill>
                  <a:srgbClr val="008040"/>
                </a:solidFill>
                <a:latin typeface="Trebuchet MS" pitchFamily="34" charset="0"/>
              </a:rPr>
              <a:t>Server DHCP2</a:t>
            </a:r>
          </a:p>
        </p:txBody>
      </p:sp>
      <p:sp>
        <p:nvSpPr>
          <p:cNvPr id="1055752" name="Rectangle 8"/>
          <p:cNvSpPr>
            <a:spLocks noGrp="1" noChangeArrowheads="1"/>
          </p:cNvSpPr>
          <p:nvPr>
            <p:ph type="title"/>
          </p:nvPr>
        </p:nvSpPr>
        <p:spPr/>
        <p:txBody>
          <a:bodyPr/>
          <a:lstStyle/>
          <a:p>
            <a:pPr eaLnBrk="1" hangingPunct="1">
              <a:defRPr/>
            </a:pPr>
            <a:r>
              <a:rPr lang="en-US" smtClean="0">
                <a:cs typeface="+mj-cs"/>
              </a:rPr>
              <a:t>Principio di funzionamento (4)</a:t>
            </a: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Slide Number Placeholder 3"/>
          <p:cNvSpPr>
            <a:spLocks noGrp="1"/>
          </p:cNvSpPr>
          <p:nvPr>
            <p:ph type="sldNum" sz="quarter" idx="10"/>
          </p:nvPr>
        </p:nvSpPr>
        <p:spPr>
          <a:noFill/>
        </p:spPr>
        <p:txBody>
          <a:bodyPr/>
          <a:lstStyle/>
          <a:p>
            <a:fld id="{FA5769C5-662D-4180-B9BC-5D65EE47D9BD}" type="slidenum">
              <a:rPr lang="it-IT" smtClean="0">
                <a:ea typeface="ＭＳ Ｐゴシック"/>
                <a:cs typeface="ＭＳ Ｐゴシック"/>
              </a:rPr>
              <a:pPr/>
              <a:t>114</a:t>
            </a:fld>
            <a:endParaRPr lang="it-IT" smtClean="0">
              <a:ea typeface="ＭＳ Ｐゴシック"/>
              <a:cs typeface="ＭＳ Ｐゴシック"/>
            </a:endParaRPr>
          </a:p>
        </p:txBody>
      </p:sp>
      <p:sp>
        <p:nvSpPr>
          <p:cNvPr id="1056770" name="Rectangle 2"/>
          <p:cNvSpPr>
            <a:spLocks noGrp="1" noChangeArrowheads="1"/>
          </p:cNvSpPr>
          <p:nvPr>
            <p:ph type="title"/>
          </p:nvPr>
        </p:nvSpPr>
        <p:spPr/>
        <p:txBody>
          <a:bodyPr/>
          <a:lstStyle/>
          <a:p>
            <a:pPr eaLnBrk="1" hangingPunct="1">
              <a:defRPr/>
            </a:pPr>
            <a:r>
              <a:rPr lang="en-US" smtClean="0">
                <a:cs typeface="+mj-cs"/>
              </a:rPr>
              <a:t>DHCP: implementazioni</a:t>
            </a:r>
          </a:p>
        </p:txBody>
      </p:sp>
      <p:sp>
        <p:nvSpPr>
          <p:cNvPr id="1056771" name="Rectangle 3"/>
          <p:cNvSpPr>
            <a:spLocks noGrp="1" noChangeArrowheads="1"/>
          </p:cNvSpPr>
          <p:nvPr>
            <p:ph type="body" idx="1"/>
          </p:nvPr>
        </p:nvSpPr>
        <p:spPr>
          <a:xfrm>
            <a:off x="895350" y="1268413"/>
            <a:ext cx="7142163" cy="4457700"/>
          </a:xfrm>
        </p:spPr>
        <p:txBody>
          <a:bodyPr/>
          <a:lstStyle/>
          <a:p>
            <a:pPr eaLnBrk="1" hangingPunct="1">
              <a:defRPr/>
            </a:pPr>
            <a:r>
              <a:rPr lang="en-US" smtClean="0">
                <a:cs typeface="+mn-cs"/>
              </a:rPr>
              <a:t>Windows NT 4.0 - 2000 server - 2003 server: </a:t>
            </a:r>
          </a:p>
          <a:p>
            <a:pPr lvl="1" eaLnBrk="1" hangingPunct="1">
              <a:defRPr/>
            </a:pPr>
            <a:r>
              <a:rPr lang="en-US" smtClean="0"/>
              <a:t>è un servizio di rete</a:t>
            </a:r>
          </a:p>
          <a:p>
            <a:pPr lvl="1" eaLnBrk="1" hangingPunct="1">
              <a:defRPr/>
            </a:pPr>
            <a:r>
              <a:rPr lang="en-US" smtClean="0"/>
              <a:t>una opzione sui server</a:t>
            </a:r>
          </a:p>
          <a:p>
            <a:pPr lvl="1" eaLnBrk="1" hangingPunct="1">
              <a:defRPr/>
            </a:pPr>
            <a:r>
              <a:rPr lang="en-US" smtClean="0"/>
              <a:t>coesiste con altri servizi</a:t>
            </a:r>
          </a:p>
          <a:p>
            <a:pPr eaLnBrk="1" hangingPunct="1">
              <a:defRPr/>
            </a:pPr>
            <a:r>
              <a:rPr lang="en-US" smtClean="0">
                <a:cs typeface="+mn-cs"/>
              </a:rPr>
              <a:t>Unix: </a:t>
            </a:r>
          </a:p>
          <a:p>
            <a:pPr lvl="1" eaLnBrk="1" hangingPunct="1">
              <a:defRPr/>
            </a:pPr>
            <a:r>
              <a:rPr lang="en-US" smtClean="0"/>
              <a:t>dhcpd è un demone</a:t>
            </a:r>
          </a:p>
          <a:p>
            <a:pPr eaLnBrk="1" hangingPunct="1">
              <a:defRPr/>
            </a:pPr>
            <a:r>
              <a:rPr lang="en-US" smtClean="0">
                <a:cs typeface="+mn-cs"/>
              </a:rPr>
              <a:t>Apparecchiature “ibride”: </a:t>
            </a:r>
          </a:p>
          <a:p>
            <a:pPr lvl="1" eaLnBrk="1" hangingPunct="1">
              <a:defRPr/>
            </a:pPr>
            <a:r>
              <a:rPr lang="en-US" smtClean="0"/>
              <a:t>Router ADSL</a:t>
            </a:r>
          </a:p>
          <a:p>
            <a:pPr lvl="1" eaLnBrk="1" hangingPunct="1">
              <a:defRPr/>
            </a:pPr>
            <a:r>
              <a:rPr lang="en-US" smtClean="0"/>
              <a:t>Router ISDN</a:t>
            </a:r>
          </a:p>
          <a:p>
            <a:pPr lvl="1" eaLnBrk="1" hangingPunct="1">
              <a:defRPr/>
            </a:pPr>
            <a:r>
              <a:rPr lang="en-US" smtClean="0"/>
              <a:t>Web sharing</a:t>
            </a:r>
          </a:p>
          <a:p>
            <a:pPr lvl="1" eaLnBrk="1" hangingPunct="1">
              <a:defRPr/>
            </a:pPr>
            <a:r>
              <a:rPr lang="en-US" smtClean="0"/>
              <a:t> etc...</a:t>
            </a: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Slide Number Placeholder 3"/>
          <p:cNvSpPr>
            <a:spLocks noGrp="1"/>
          </p:cNvSpPr>
          <p:nvPr>
            <p:ph type="sldNum" sz="quarter" idx="10"/>
          </p:nvPr>
        </p:nvSpPr>
        <p:spPr>
          <a:noFill/>
        </p:spPr>
        <p:txBody>
          <a:bodyPr/>
          <a:lstStyle/>
          <a:p>
            <a:fld id="{7E3DB248-A366-414B-B2B9-AA3C5D257FC4}" type="slidenum">
              <a:rPr lang="it-IT" smtClean="0">
                <a:ea typeface="ＭＳ Ｐゴシック"/>
                <a:cs typeface="ＭＳ Ｐゴシック"/>
              </a:rPr>
              <a:pPr/>
              <a:t>115</a:t>
            </a:fld>
            <a:endParaRPr lang="it-IT" smtClean="0">
              <a:ea typeface="ＭＳ Ｐゴシック"/>
              <a:cs typeface="ＭＳ Ｐゴシック"/>
            </a:endParaRPr>
          </a:p>
        </p:txBody>
      </p:sp>
      <p:sp>
        <p:nvSpPr>
          <p:cNvPr id="1042438" name="Rectangle 6"/>
          <p:cNvSpPr>
            <a:spLocks noGrp="1" noChangeArrowheads="1"/>
          </p:cNvSpPr>
          <p:nvPr>
            <p:ph type="title"/>
          </p:nvPr>
        </p:nvSpPr>
        <p:spPr>
          <a:xfrm>
            <a:off x="1116013" y="317500"/>
            <a:ext cx="7834312" cy="685800"/>
          </a:xfrm>
        </p:spPr>
        <p:txBody>
          <a:bodyPr/>
          <a:lstStyle/>
          <a:p>
            <a:pPr eaLnBrk="1" hangingPunct="1">
              <a:defRPr/>
            </a:pPr>
            <a:r>
              <a:rPr lang="en-US" sz="2800" smtClean="0">
                <a:solidFill>
                  <a:srgbClr val="FF3300"/>
                </a:solidFill>
                <a:cs typeface="+mj-cs"/>
              </a:rPr>
              <a:t>A</a:t>
            </a:r>
            <a:r>
              <a:rPr lang="en-US" sz="2800" smtClean="0">
                <a:cs typeface="+mj-cs"/>
              </a:rPr>
              <a:t>utomatic </a:t>
            </a:r>
            <a:r>
              <a:rPr lang="en-US" sz="2800" smtClean="0">
                <a:solidFill>
                  <a:srgbClr val="FF3300"/>
                </a:solidFill>
                <a:cs typeface="+mj-cs"/>
              </a:rPr>
              <a:t>P</a:t>
            </a:r>
            <a:r>
              <a:rPr lang="en-US" sz="2800" smtClean="0">
                <a:cs typeface="+mj-cs"/>
              </a:rPr>
              <a:t>rivate </a:t>
            </a:r>
            <a:r>
              <a:rPr lang="en-US" sz="2800" smtClean="0">
                <a:solidFill>
                  <a:srgbClr val="FF3300"/>
                </a:solidFill>
                <a:cs typeface="+mj-cs"/>
              </a:rPr>
              <a:t>IP</a:t>
            </a:r>
            <a:r>
              <a:rPr lang="en-US" sz="2800" smtClean="0">
                <a:cs typeface="+mj-cs"/>
              </a:rPr>
              <a:t> </a:t>
            </a:r>
            <a:r>
              <a:rPr lang="en-US" sz="2800" smtClean="0">
                <a:solidFill>
                  <a:srgbClr val="FF3300"/>
                </a:solidFill>
                <a:cs typeface="+mj-cs"/>
              </a:rPr>
              <a:t>A</a:t>
            </a:r>
            <a:r>
              <a:rPr lang="en-US" sz="2800" smtClean="0">
                <a:cs typeface="+mj-cs"/>
              </a:rPr>
              <a:t>ddressing (</a:t>
            </a:r>
            <a:r>
              <a:rPr lang="en-US" sz="2800" smtClean="0">
                <a:solidFill>
                  <a:srgbClr val="FF3300"/>
                </a:solidFill>
                <a:cs typeface="+mj-cs"/>
              </a:rPr>
              <a:t>APIPA</a:t>
            </a:r>
            <a:r>
              <a:rPr lang="en-US" sz="2800" smtClean="0">
                <a:cs typeface="+mj-cs"/>
              </a:rPr>
              <a:t>)</a:t>
            </a:r>
          </a:p>
        </p:txBody>
      </p:sp>
      <p:sp>
        <p:nvSpPr>
          <p:cNvPr id="1042439" name="Rectangle 7"/>
          <p:cNvSpPr>
            <a:spLocks noGrp="1" noChangeArrowheads="1"/>
          </p:cNvSpPr>
          <p:nvPr>
            <p:ph type="body" idx="1"/>
          </p:nvPr>
        </p:nvSpPr>
        <p:spPr/>
        <p:txBody>
          <a:bodyPr/>
          <a:lstStyle/>
          <a:p>
            <a:pPr eaLnBrk="1" hangingPunct="1">
              <a:defRPr/>
            </a:pPr>
            <a:r>
              <a:rPr lang="en-US" sz="2400" smtClean="0">
                <a:cs typeface="+mn-cs"/>
              </a:rPr>
              <a:t>Se non c’è un DHCP Server nel segmento di rete,  un indirizzo APIPA viene assegnato ad ogni DHCP client, in modo tale che possano almeno lavorare su quel segmento (stessa subnet mask 255.255.0.0)</a:t>
            </a:r>
            <a:endParaRPr lang="en-US" sz="1600" smtClean="0">
              <a:cs typeface="+mn-cs"/>
            </a:endParaRPr>
          </a:p>
        </p:txBody>
      </p:sp>
      <p:pic>
        <p:nvPicPr>
          <p:cNvPr id="635908" name="Picture 3"/>
          <p:cNvPicPr>
            <a:picLocks noChangeArrowheads="1"/>
          </p:cNvPicPr>
          <p:nvPr/>
        </p:nvPicPr>
        <p:blipFill>
          <a:blip r:embed="rId3"/>
          <a:srcRect/>
          <a:stretch>
            <a:fillRect/>
          </a:stretch>
        </p:blipFill>
        <p:spPr bwMode="auto">
          <a:xfrm>
            <a:off x="865188" y="3198813"/>
            <a:ext cx="7162800" cy="3429000"/>
          </a:xfrm>
          <a:prstGeom prst="rect">
            <a:avLst/>
          </a:prstGeom>
          <a:noFill/>
          <a:ln w="9525">
            <a:noFill/>
            <a:miter lim="800000"/>
            <a:headEnd/>
            <a:tailEnd/>
          </a:ln>
        </p:spPr>
      </p:pic>
      <p:sp>
        <p:nvSpPr>
          <p:cNvPr id="1042436" name="Line 4"/>
          <p:cNvSpPr>
            <a:spLocks noChangeShapeType="1"/>
          </p:cNvSpPr>
          <p:nvPr/>
        </p:nvSpPr>
        <p:spPr bwMode="auto">
          <a:xfrm flipV="1">
            <a:off x="3276600" y="4953000"/>
            <a:ext cx="838200" cy="533400"/>
          </a:xfrm>
          <a:prstGeom prst="line">
            <a:avLst/>
          </a:prstGeom>
          <a:noFill/>
          <a:ln w="57150">
            <a:solidFill>
              <a:srgbClr val="FF0000"/>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3" name="Slide Number Placeholder 3"/>
          <p:cNvSpPr>
            <a:spLocks noGrp="1"/>
          </p:cNvSpPr>
          <p:nvPr>
            <p:ph type="sldNum" sz="quarter" idx="10"/>
          </p:nvPr>
        </p:nvSpPr>
        <p:spPr>
          <a:noFill/>
        </p:spPr>
        <p:txBody>
          <a:bodyPr/>
          <a:lstStyle/>
          <a:p>
            <a:fld id="{6B596983-9295-4709-A480-50EA53554DAB}" type="slidenum">
              <a:rPr lang="it-IT" smtClean="0">
                <a:ea typeface="ＭＳ Ｐゴシック"/>
                <a:cs typeface="ＭＳ Ｐゴシック"/>
              </a:rPr>
              <a:pPr/>
              <a:t>116</a:t>
            </a:fld>
            <a:endParaRPr lang="it-IT" smtClean="0">
              <a:ea typeface="ＭＳ Ｐゴシック"/>
              <a:cs typeface="ＭＳ Ｐゴシック"/>
            </a:endParaRPr>
          </a:p>
        </p:txBody>
      </p:sp>
      <p:sp>
        <p:nvSpPr>
          <p:cNvPr id="1311752" name="Rectangle 8"/>
          <p:cNvSpPr>
            <a:spLocks noGrp="1" noChangeArrowheads="1"/>
          </p:cNvSpPr>
          <p:nvPr>
            <p:ph type="title"/>
          </p:nvPr>
        </p:nvSpPr>
        <p:spPr/>
        <p:txBody>
          <a:bodyPr/>
          <a:lstStyle/>
          <a:p>
            <a:pPr eaLnBrk="1" hangingPunct="1">
              <a:defRPr/>
            </a:pPr>
            <a:r>
              <a:rPr lang="en-US" altLang="en-US" sz="2400" dirty="0" smtClean="0">
                <a:cs typeface="+mj-cs"/>
              </a:rPr>
              <a:t>APIPA aka ZEROCONF</a:t>
            </a:r>
          </a:p>
        </p:txBody>
      </p:sp>
      <p:sp>
        <p:nvSpPr>
          <p:cNvPr id="1311753" name="Rectangle 9"/>
          <p:cNvSpPr>
            <a:spLocks noGrp="1" noChangeArrowheads="1"/>
          </p:cNvSpPr>
          <p:nvPr>
            <p:ph type="body" idx="1"/>
          </p:nvPr>
        </p:nvSpPr>
        <p:spPr/>
        <p:txBody>
          <a:bodyPr/>
          <a:lstStyle/>
          <a:p>
            <a:pPr eaLnBrk="1" hangingPunct="1">
              <a:defRPr/>
            </a:pPr>
            <a:r>
              <a:rPr lang="en-US" altLang="en-US" sz="2000" dirty="0" smtClean="0">
                <a:cs typeface="+mn-cs"/>
              </a:rPr>
              <a:t>Il </a:t>
            </a:r>
            <a:r>
              <a:rPr lang="en-US" altLang="en-US" sz="2000" dirty="0" err="1" smtClean="0">
                <a:cs typeface="+mn-cs"/>
              </a:rPr>
              <a:t>meccanismo</a:t>
            </a:r>
            <a:r>
              <a:rPr lang="en-US" altLang="en-US" sz="2000" dirty="0" smtClean="0">
                <a:cs typeface="+mn-cs"/>
              </a:rPr>
              <a:t> APIPA </a:t>
            </a:r>
            <a:r>
              <a:rPr lang="en-US" altLang="en-US" sz="2000" dirty="0" err="1" smtClean="0">
                <a:cs typeface="+mn-cs"/>
              </a:rPr>
              <a:t>interviene</a:t>
            </a:r>
            <a:r>
              <a:rPr lang="en-US" altLang="en-US" sz="2000" dirty="0" smtClean="0">
                <a:cs typeface="+mn-cs"/>
              </a:rPr>
              <a:t> </a:t>
            </a:r>
            <a:r>
              <a:rPr lang="en-US" altLang="en-US" sz="2000" dirty="0" err="1" smtClean="0">
                <a:cs typeface="+mn-cs"/>
              </a:rPr>
              <a:t>quando</a:t>
            </a:r>
            <a:r>
              <a:rPr lang="en-US" altLang="en-US" sz="2000" dirty="0" smtClean="0">
                <a:cs typeface="+mn-cs"/>
              </a:rPr>
              <a:t> un </a:t>
            </a:r>
            <a:r>
              <a:rPr lang="en-US" altLang="en-US" sz="2000" dirty="0" err="1" smtClean="0">
                <a:cs typeface="+mn-cs"/>
              </a:rPr>
              <a:t>DHCP_Client</a:t>
            </a:r>
            <a:r>
              <a:rPr lang="en-US" altLang="en-US" sz="2000" dirty="0" smtClean="0">
                <a:cs typeface="+mn-cs"/>
              </a:rPr>
              <a:t> </a:t>
            </a:r>
            <a:r>
              <a:rPr lang="en-US" altLang="en-US" sz="2000" dirty="0" err="1" smtClean="0">
                <a:cs typeface="+mn-cs"/>
              </a:rPr>
              <a:t>invia</a:t>
            </a:r>
            <a:r>
              <a:rPr lang="en-US" altLang="en-US" sz="2000" dirty="0" smtClean="0">
                <a:cs typeface="+mn-cs"/>
              </a:rPr>
              <a:t> </a:t>
            </a:r>
            <a:r>
              <a:rPr lang="en-US" altLang="en-US" sz="2000" dirty="0" err="1" smtClean="0">
                <a:cs typeface="+mn-cs"/>
              </a:rPr>
              <a:t>una</a:t>
            </a:r>
            <a:r>
              <a:rPr lang="en-US" altLang="en-US" sz="2000" dirty="0" smtClean="0">
                <a:cs typeface="+mn-cs"/>
              </a:rPr>
              <a:t> </a:t>
            </a:r>
            <a:r>
              <a:rPr lang="en-US" altLang="en-US" sz="2000" dirty="0" err="1" smtClean="0">
                <a:cs typeface="+mn-cs"/>
              </a:rPr>
              <a:t>richiesta</a:t>
            </a:r>
            <a:r>
              <a:rPr lang="en-US" altLang="en-US" sz="2000" dirty="0" smtClean="0">
                <a:cs typeface="+mn-cs"/>
              </a:rPr>
              <a:t>, e </a:t>
            </a:r>
            <a:r>
              <a:rPr lang="en-US" altLang="en-US" sz="2000" dirty="0" err="1" smtClean="0">
                <a:cs typeface="+mn-cs"/>
              </a:rPr>
              <a:t>nessun</a:t>
            </a:r>
            <a:r>
              <a:rPr lang="en-US" altLang="en-US" sz="2000" dirty="0" smtClean="0">
                <a:cs typeface="+mn-cs"/>
              </a:rPr>
              <a:t> </a:t>
            </a:r>
            <a:r>
              <a:rPr lang="en-US" altLang="en-US" sz="2000" dirty="0" err="1" smtClean="0">
                <a:cs typeface="+mn-cs"/>
              </a:rPr>
              <a:t>DHCP_Server</a:t>
            </a:r>
            <a:r>
              <a:rPr lang="en-US" altLang="en-US" sz="2000" dirty="0" smtClean="0">
                <a:cs typeface="+mn-cs"/>
              </a:rPr>
              <a:t> </a:t>
            </a:r>
            <a:r>
              <a:rPr lang="en-US" altLang="en-US" sz="2000" dirty="0" err="1" smtClean="0">
                <a:cs typeface="+mn-cs"/>
              </a:rPr>
              <a:t>risponde</a:t>
            </a:r>
            <a:endParaRPr lang="en-US" altLang="en-US" sz="2000" dirty="0" smtClean="0">
              <a:cs typeface="+mn-cs"/>
            </a:endParaRPr>
          </a:p>
          <a:p>
            <a:pPr eaLnBrk="1" hangingPunct="1">
              <a:defRPr/>
            </a:pPr>
            <a:r>
              <a:rPr lang="en-US" altLang="en-US" sz="2000" dirty="0" err="1" smtClean="0">
                <a:cs typeface="+mn-cs"/>
              </a:rPr>
              <a:t>Autoconfigurazione</a:t>
            </a:r>
            <a:r>
              <a:rPr lang="en-US" altLang="en-US" sz="2000" dirty="0" smtClean="0">
                <a:cs typeface="+mn-cs"/>
              </a:rPr>
              <a:t> </a:t>
            </a:r>
            <a:r>
              <a:rPr lang="en-US" altLang="en-US" sz="2000" dirty="0" err="1" smtClean="0">
                <a:cs typeface="+mn-cs"/>
              </a:rPr>
              <a:t>di</a:t>
            </a:r>
            <a:r>
              <a:rPr lang="en-US" altLang="en-US" sz="2000" dirty="0" smtClean="0">
                <a:cs typeface="+mn-cs"/>
              </a:rPr>
              <a:t> un </a:t>
            </a:r>
            <a:r>
              <a:rPr lang="en-US" altLang="en-US" sz="2000" dirty="0" err="1" smtClean="0">
                <a:cs typeface="+mn-cs"/>
              </a:rPr>
              <a:t>indirizzo</a:t>
            </a:r>
            <a:r>
              <a:rPr lang="en-US" altLang="en-US" sz="2000" dirty="0" smtClean="0">
                <a:cs typeface="+mn-cs"/>
              </a:rPr>
              <a:t> </a:t>
            </a:r>
            <a:r>
              <a:rPr lang="en-US" altLang="en-US" sz="2000" dirty="0" err="1" smtClean="0">
                <a:cs typeface="+mn-cs"/>
              </a:rPr>
              <a:t>di</a:t>
            </a:r>
            <a:r>
              <a:rPr lang="en-US" altLang="en-US" sz="2000" dirty="0" smtClean="0">
                <a:cs typeface="+mn-cs"/>
              </a:rPr>
              <a:t> </a:t>
            </a:r>
            <a:r>
              <a:rPr lang="en-US" altLang="en-US" sz="2000" dirty="0" err="1" smtClean="0">
                <a:cs typeface="+mn-cs"/>
              </a:rPr>
              <a:t>Classe</a:t>
            </a:r>
            <a:r>
              <a:rPr lang="en-US" altLang="en-US" sz="2000" dirty="0" smtClean="0">
                <a:cs typeface="+mn-cs"/>
              </a:rPr>
              <a:t> B.</a:t>
            </a:r>
          </a:p>
          <a:p>
            <a:pPr lvl="1" eaLnBrk="1" hangingPunct="1">
              <a:defRPr/>
            </a:pPr>
            <a:r>
              <a:rPr lang="en-US" altLang="en-US" sz="1800" dirty="0" smtClean="0"/>
              <a:t>169.254.0.0, con subnet mask 255.255.0.0.</a:t>
            </a:r>
          </a:p>
          <a:p>
            <a:pPr lvl="1" eaLnBrk="1" hangingPunct="1">
              <a:defRPr/>
            </a:pPr>
            <a:r>
              <a:rPr lang="en-US" altLang="en-US" sz="1800" dirty="0" smtClean="0"/>
              <a:t>APIPA – genera un </a:t>
            </a:r>
            <a:r>
              <a:rPr lang="en-US" altLang="en-US" sz="1800" dirty="0" err="1" smtClean="0"/>
              <a:t>indirizzo</a:t>
            </a:r>
            <a:r>
              <a:rPr lang="en-US" altLang="en-US" sz="1800" dirty="0" smtClean="0"/>
              <a:t> IP </a:t>
            </a:r>
            <a:r>
              <a:rPr lang="en-US" altLang="en-US" sz="1800" dirty="0" err="1" smtClean="0"/>
              <a:t>valido</a:t>
            </a:r>
            <a:r>
              <a:rPr lang="en-US" altLang="en-US" sz="1800" dirty="0" smtClean="0"/>
              <a:t> </a:t>
            </a:r>
            <a:r>
              <a:rPr lang="en-US" altLang="en-US" sz="1800" dirty="0" err="1" smtClean="0"/>
              <a:t>su</a:t>
            </a:r>
            <a:r>
              <a:rPr lang="en-US" altLang="en-US" sz="1800" dirty="0" smtClean="0"/>
              <a:t> </a:t>
            </a:r>
            <a:r>
              <a:rPr lang="en-US" altLang="en-US" sz="1800" dirty="0" err="1" smtClean="0"/>
              <a:t>questa</a:t>
            </a:r>
            <a:r>
              <a:rPr lang="en-US" altLang="en-US" sz="1800" dirty="0" smtClean="0"/>
              <a:t> </a:t>
            </a:r>
            <a:r>
              <a:rPr lang="en-US" altLang="en-US" sz="1800" dirty="0" err="1" smtClean="0"/>
              <a:t>rete</a:t>
            </a:r>
            <a:endParaRPr lang="en-US" altLang="en-US" sz="1800" dirty="0" smtClean="0"/>
          </a:p>
          <a:p>
            <a:pPr eaLnBrk="1" hangingPunct="1">
              <a:defRPr/>
            </a:pPr>
            <a:r>
              <a:rPr lang="en-US" altLang="en-US" sz="2000" dirty="0" smtClean="0">
                <a:cs typeface="+mn-cs"/>
              </a:rPr>
              <a:t>I </a:t>
            </a:r>
            <a:r>
              <a:rPr lang="en-US" altLang="en-US" sz="2000" dirty="0" err="1" smtClean="0">
                <a:cs typeface="+mn-cs"/>
              </a:rPr>
              <a:t>clienti</a:t>
            </a:r>
            <a:r>
              <a:rPr lang="en-US" altLang="en-US" sz="2000" dirty="0" smtClean="0">
                <a:cs typeface="+mn-cs"/>
              </a:rPr>
              <a:t> </a:t>
            </a:r>
            <a:r>
              <a:rPr lang="en-US" altLang="en-US" sz="2000" dirty="0" err="1" smtClean="0">
                <a:cs typeface="+mn-cs"/>
              </a:rPr>
              <a:t>testano</a:t>
            </a:r>
            <a:r>
              <a:rPr lang="en-US" altLang="en-US" sz="2000" dirty="0" smtClean="0">
                <a:cs typeface="+mn-cs"/>
              </a:rPr>
              <a:t> </a:t>
            </a:r>
            <a:r>
              <a:rPr lang="en-US" altLang="en-US" sz="2000" dirty="0" err="1" smtClean="0">
                <a:cs typeface="+mn-cs"/>
              </a:rPr>
              <a:t>l’esistenza</a:t>
            </a:r>
            <a:r>
              <a:rPr lang="en-US" altLang="en-US" sz="2000" dirty="0" smtClean="0">
                <a:cs typeface="+mn-cs"/>
              </a:rPr>
              <a:t> </a:t>
            </a:r>
            <a:r>
              <a:rPr lang="en-US" altLang="en-US" sz="2000" dirty="0" err="1" smtClean="0">
                <a:cs typeface="+mn-cs"/>
              </a:rPr>
              <a:t>di</a:t>
            </a:r>
            <a:r>
              <a:rPr lang="en-US" altLang="en-US" sz="2000" dirty="0" smtClean="0">
                <a:cs typeface="+mn-cs"/>
              </a:rPr>
              <a:t> </a:t>
            </a:r>
            <a:r>
              <a:rPr lang="en-US" altLang="en-US" sz="2000" dirty="0" err="1" smtClean="0">
                <a:cs typeface="+mn-cs"/>
              </a:rPr>
              <a:t>eventuali</a:t>
            </a:r>
            <a:r>
              <a:rPr lang="en-US" altLang="en-US" sz="2000" dirty="0" smtClean="0">
                <a:cs typeface="+mn-cs"/>
              </a:rPr>
              <a:t> </a:t>
            </a:r>
            <a:r>
              <a:rPr lang="en-US" altLang="en-US" sz="2000" dirty="0" err="1" smtClean="0">
                <a:cs typeface="+mn-cs"/>
              </a:rPr>
              <a:t>conflitti</a:t>
            </a:r>
            <a:r>
              <a:rPr lang="en-US" altLang="en-US" sz="2000" dirty="0" smtClean="0">
                <a:cs typeface="+mn-cs"/>
              </a:rPr>
              <a:t> (i.e. </a:t>
            </a:r>
            <a:r>
              <a:rPr lang="en-US" altLang="en-US" sz="2000" dirty="0" err="1" smtClean="0">
                <a:cs typeface="+mn-cs"/>
              </a:rPr>
              <a:t>indirizzo</a:t>
            </a:r>
            <a:r>
              <a:rPr lang="en-US" altLang="en-US" sz="2000" dirty="0" smtClean="0">
                <a:cs typeface="+mn-cs"/>
              </a:rPr>
              <a:t> IP </a:t>
            </a:r>
            <a:r>
              <a:rPr lang="en-US" altLang="en-US" sz="2000" dirty="0" err="1" smtClean="0">
                <a:cs typeface="+mn-cs"/>
              </a:rPr>
              <a:t>già</a:t>
            </a:r>
            <a:r>
              <a:rPr lang="en-US" altLang="en-US" sz="2000" dirty="0" smtClean="0">
                <a:cs typeface="+mn-cs"/>
              </a:rPr>
              <a:t> in </a:t>
            </a:r>
            <a:r>
              <a:rPr lang="en-US" altLang="en-US" sz="2000" dirty="0" err="1" smtClean="0">
                <a:cs typeface="+mn-cs"/>
              </a:rPr>
              <a:t>uso</a:t>
            </a:r>
            <a:r>
              <a:rPr lang="en-US" altLang="en-US" sz="2000" dirty="0" smtClean="0">
                <a:cs typeface="+mn-cs"/>
              </a:rPr>
              <a:t>)</a:t>
            </a:r>
          </a:p>
          <a:p>
            <a:pPr lvl="1" eaLnBrk="1" hangingPunct="1">
              <a:defRPr/>
            </a:pPr>
            <a:r>
              <a:rPr lang="en-US" altLang="en-US" sz="1800" dirty="0" smtClean="0"/>
              <a:t>Se </a:t>
            </a:r>
            <a:r>
              <a:rPr lang="en-US" altLang="en-US" sz="1800" dirty="0" err="1" smtClean="0"/>
              <a:t>c’è</a:t>
            </a:r>
            <a:r>
              <a:rPr lang="en-US" altLang="en-US" sz="1800" dirty="0" smtClean="0"/>
              <a:t> un </a:t>
            </a:r>
            <a:r>
              <a:rPr lang="en-US" altLang="en-US" sz="1800" dirty="0" err="1" smtClean="0"/>
              <a:t>conflitto</a:t>
            </a:r>
            <a:r>
              <a:rPr lang="en-US" altLang="en-US" sz="1800" dirty="0" smtClean="0"/>
              <a:t>, </a:t>
            </a:r>
            <a:r>
              <a:rPr lang="en-US" altLang="en-US" sz="1800" dirty="0" err="1" smtClean="0"/>
              <a:t>ripete</a:t>
            </a:r>
            <a:r>
              <a:rPr lang="en-US" altLang="en-US" sz="1800" dirty="0" smtClean="0"/>
              <a:t> </a:t>
            </a:r>
            <a:r>
              <a:rPr lang="en-US" altLang="en-US" sz="1800" dirty="0" err="1" smtClean="0"/>
              <a:t>l’ultimo</a:t>
            </a:r>
            <a:r>
              <a:rPr lang="en-US" altLang="en-US" sz="1800" dirty="0" smtClean="0"/>
              <a:t> step </a:t>
            </a:r>
            <a:r>
              <a:rPr lang="en-US" altLang="en-US" sz="1800" dirty="0" err="1" smtClean="0"/>
              <a:t>finchè</a:t>
            </a:r>
            <a:r>
              <a:rPr lang="en-US" altLang="en-US" sz="1800" dirty="0" smtClean="0"/>
              <a:t> I </a:t>
            </a:r>
            <a:r>
              <a:rPr lang="en-US" altLang="en-US" sz="1800" dirty="0" err="1" smtClean="0"/>
              <a:t>conflitti</a:t>
            </a:r>
            <a:r>
              <a:rPr lang="en-US" altLang="en-US" sz="1800" dirty="0" smtClean="0"/>
              <a:t> non </a:t>
            </a:r>
            <a:r>
              <a:rPr lang="en-US" altLang="en-US" sz="1800" dirty="0" err="1" smtClean="0"/>
              <a:t>sono</a:t>
            </a:r>
            <a:r>
              <a:rPr lang="en-US" altLang="en-US" sz="1800" dirty="0" smtClean="0"/>
              <a:t> </a:t>
            </a:r>
            <a:r>
              <a:rPr lang="en-US" altLang="en-US" sz="1800" dirty="0" err="1" smtClean="0"/>
              <a:t>risolti</a:t>
            </a:r>
            <a:endParaRPr lang="en-US" altLang="en-US" sz="1800" dirty="0" smtClean="0"/>
          </a:p>
          <a:p>
            <a:pPr eaLnBrk="1" hangingPunct="1">
              <a:defRPr/>
            </a:pPr>
            <a:r>
              <a:rPr lang="en-US" altLang="en-US" sz="2000" dirty="0" smtClean="0">
                <a:cs typeface="+mn-cs"/>
              </a:rPr>
              <a:t>Il client </a:t>
            </a:r>
            <a:r>
              <a:rPr lang="en-US" altLang="en-US" sz="2000" dirty="0" err="1" smtClean="0">
                <a:cs typeface="+mn-cs"/>
              </a:rPr>
              <a:t>riprova</a:t>
            </a:r>
            <a:r>
              <a:rPr lang="en-US" altLang="en-US" sz="2000" dirty="0" smtClean="0">
                <a:cs typeface="+mn-cs"/>
              </a:rPr>
              <a:t> a </a:t>
            </a:r>
            <a:r>
              <a:rPr lang="en-US" altLang="en-US" sz="2000" dirty="0" err="1" smtClean="0">
                <a:cs typeface="+mn-cs"/>
              </a:rPr>
              <a:t>farsi</a:t>
            </a:r>
            <a:r>
              <a:rPr lang="en-US" altLang="en-US" sz="2000" dirty="0" smtClean="0">
                <a:cs typeface="+mn-cs"/>
              </a:rPr>
              <a:t> </a:t>
            </a:r>
            <a:r>
              <a:rPr lang="en-US" altLang="en-US" sz="2000" dirty="0" err="1" smtClean="0">
                <a:cs typeface="+mn-cs"/>
              </a:rPr>
              <a:t>ridare</a:t>
            </a:r>
            <a:r>
              <a:rPr lang="en-US" altLang="en-US" sz="2000" dirty="0" smtClean="0">
                <a:cs typeface="+mn-cs"/>
              </a:rPr>
              <a:t> un IP </a:t>
            </a:r>
            <a:r>
              <a:rPr lang="en-US" altLang="en-US" sz="2000" dirty="0" err="1" smtClean="0">
                <a:cs typeface="+mn-cs"/>
              </a:rPr>
              <a:t>dal</a:t>
            </a:r>
            <a:r>
              <a:rPr lang="en-US" altLang="en-US" sz="2000" dirty="0" smtClean="0">
                <a:cs typeface="+mn-cs"/>
              </a:rPr>
              <a:t> DHCP server </a:t>
            </a:r>
            <a:r>
              <a:rPr lang="en-US" altLang="en-US" sz="2000" dirty="0" err="1" smtClean="0">
                <a:cs typeface="+mn-cs"/>
              </a:rPr>
              <a:t>ogni</a:t>
            </a:r>
            <a:r>
              <a:rPr lang="en-US" altLang="en-US" sz="2000" dirty="0" smtClean="0">
                <a:cs typeface="+mn-cs"/>
              </a:rPr>
              <a:t> 5 </a:t>
            </a:r>
            <a:r>
              <a:rPr lang="en-US" altLang="en-US" sz="2000" dirty="0" err="1" smtClean="0">
                <a:cs typeface="+mn-cs"/>
              </a:rPr>
              <a:t>minuti</a:t>
            </a:r>
            <a:r>
              <a:rPr lang="en-US" altLang="en-US" sz="2000" dirty="0" smtClean="0">
                <a:cs typeface="+mn-cs"/>
              </a:rPr>
              <a:t>.</a:t>
            </a:r>
          </a:p>
          <a:p>
            <a:pPr eaLnBrk="1" hangingPunct="1">
              <a:defRPr/>
            </a:pPr>
            <a:r>
              <a:rPr lang="en-US" altLang="en-US" sz="2000" dirty="0" err="1" smtClean="0">
                <a:cs typeface="+mn-cs"/>
              </a:rPr>
              <a:t>Scopo</a:t>
            </a:r>
            <a:r>
              <a:rPr lang="en-US" altLang="en-US" sz="2000" dirty="0" smtClean="0">
                <a:cs typeface="+mn-cs"/>
              </a:rPr>
              <a:t> – </a:t>
            </a:r>
            <a:r>
              <a:rPr lang="en-US" altLang="en-US" sz="2000" dirty="0" err="1" smtClean="0">
                <a:cs typeface="+mn-cs"/>
              </a:rPr>
              <a:t>permette</a:t>
            </a:r>
            <a:r>
              <a:rPr lang="en-US" altLang="en-US" sz="2000" dirty="0" smtClean="0">
                <a:cs typeface="+mn-cs"/>
              </a:rPr>
              <a:t> a </a:t>
            </a:r>
            <a:r>
              <a:rPr lang="en-US" altLang="en-US" sz="2000" dirty="0" err="1" smtClean="0">
                <a:cs typeface="+mn-cs"/>
              </a:rPr>
              <a:t>piccole</a:t>
            </a:r>
            <a:r>
              <a:rPr lang="en-US" altLang="en-US" sz="2000" dirty="0" smtClean="0">
                <a:cs typeface="+mn-cs"/>
              </a:rPr>
              <a:t> LANs </a:t>
            </a:r>
            <a:r>
              <a:rPr lang="en-US" altLang="en-US" sz="2000" dirty="0" err="1" smtClean="0">
                <a:cs typeface="+mn-cs"/>
              </a:rPr>
              <a:t>di</a:t>
            </a:r>
            <a:r>
              <a:rPr lang="en-US" altLang="en-US" sz="2000" dirty="0" smtClean="0">
                <a:cs typeface="+mn-cs"/>
              </a:rPr>
              <a:t> </a:t>
            </a:r>
            <a:r>
              <a:rPr lang="en-US" altLang="en-US" sz="2000" dirty="0" err="1" smtClean="0">
                <a:cs typeface="+mn-cs"/>
              </a:rPr>
              <a:t>essere</a:t>
            </a:r>
            <a:r>
              <a:rPr lang="en-US" altLang="en-US" sz="2000" dirty="0" smtClean="0">
                <a:cs typeface="+mn-cs"/>
              </a:rPr>
              <a:t> </a:t>
            </a:r>
            <a:r>
              <a:rPr lang="en-US" altLang="en-US" sz="2000" dirty="0" err="1" smtClean="0">
                <a:cs typeface="+mn-cs"/>
              </a:rPr>
              <a:t>funzionanti</a:t>
            </a:r>
            <a:r>
              <a:rPr lang="en-US" altLang="en-US" sz="2000" dirty="0" smtClean="0">
                <a:cs typeface="+mn-cs"/>
              </a:rPr>
              <a:t> </a:t>
            </a:r>
            <a:r>
              <a:rPr lang="en-US" altLang="en-US" sz="2000" dirty="0" err="1" smtClean="0">
                <a:cs typeface="+mn-cs"/>
              </a:rPr>
              <a:t>senza</a:t>
            </a:r>
            <a:r>
              <a:rPr lang="en-US" altLang="en-US" sz="2000" dirty="0" smtClean="0">
                <a:cs typeface="+mn-cs"/>
              </a:rPr>
              <a:t> </a:t>
            </a:r>
            <a:r>
              <a:rPr lang="en-US" altLang="en-US" sz="2000" dirty="0" err="1" smtClean="0">
                <a:cs typeface="+mn-cs"/>
              </a:rPr>
              <a:t>l’intervento</a:t>
            </a:r>
            <a:r>
              <a:rPr lang="en-US" altLang="en-US" sz="2000" dirty="0" smtClean="0">
                <a:cs typeface="+mn-cs"/>
              </a:rPr>
              <a:t> </a:t>
            </a:r>
            <a:r>
              <a:rPr lang="en-US" altLang="en-US" sz="2000" dirty="0" err="1" smtClean="0">
                <a:cs typeface="+mn-cs"/>
              </a:rPr>
              <a:t>di</a:t>
            </a:r>
            <a:r>
              <a:rPr lang="en-US" altLang="en-US" sz="2000" dirty="0" smtClean="0">
                <a:cs typeface="+mn-cs"/>
              </a:rPr>
              <a:t> </a:t>
            </a:r>
            <a:r>
              <a:rPr lang="en-US" altLang="en-US" sz="2000" dirty="0" err="1" smtClean="0">
                <a:cs typeface="+mn-cs"/>
              </a:rPr>
              <a:t>operatori</a:t>
            </a:r>
            <a:r>
              <a:rPr lang="en-US" altLang="en-US" sz="2000" dirty="0" smtClean="0">
                <a:cs typeface="+mn-cs"/>
              </a:rPr>
              <a:t> </a:t>
            </a:r>
            <a:r>
              <a:rPr lang="en-US" altLang="en-US" sz="2000" dirty="0" err="1" smtClean="0">
                <a:cs typeface="+mn-cs"/>
              </a:rPr>
              <a:t>esperti</a:t>
            </a:r>
            <a:endParaRPr lang="en-US" altLang="en-US" sz="2000" dirty="0" smtClean="0">
              <a:cs typeface="+mn-cs"/>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7" name="Slide Number Placeholder 3"/>
          <p:cNvSpPr>
            <a:spLocks noGrp="1"/>
          </p:cNvSpPr>
          <p:nvPr>
            <p:ph type="sldNum" sz="quarter" idx="10"/>
          </p:nvPr>
        </p:nvSpPr>
        <p:spPr>
          <a:noFill/>
        </p:spPr>
        <p:txBody>
          <a:bodyPr/>
          <a:lstStyle/>
          <a:p>
            <a:fld id="{11CAD81E-6B26-4874-8919-5C59A748FA8B}" type="slidenum">
              <a:rPr lang="it-IT" smtClean="0">
                <a:ea typeface="ＭＳ Ｐゴシック"/>
                <a:cs typeface="ＭＳ Ｐゴシック"/>
              </a:rPr>
              <a:pPr/>
              <a:t>117</a:t>
            </a:fld>
            <a:endParaRPr lang="it-IT" smtClean="0">
              <a:ea typeface="ＭＳ Ｐゴシック"/>
              <a:cs typeface="ＭＳ Ｐゴシック"/>
            </a:endParaRPr>
          </a:p>
        </p:txBody>
      </p:sp>
      <p:sp>
        <p:nvSpPr>
          <p:cNvPr id="1312774" name="Rectangle 6"/>
          <p:cNvSpPr>
            <a:spLocks noGrp="1" noChangeArrowheads="1"/>
          </p:cNvSpPr>
          <p:nvPr>
            <p:ph type="title"/>
          </p:nvPr>
        </p:nvSpPr>
        <p:spPr/>
        <p:txBody>
          <a:bodyPr/>
          <a:lstStyle/>
          <a:p>
            <a:pPr eaLnBrk="1" hangingPunct="1">
              <a:defRPr/>
            </a:pPr>
            <a:r>
              <a:rPr lang="en-US" smtClean="0">
                <a:cs typeface="+mj-cs"/>
              </a:rPr>
              <a:t>Ipconfig options</a:t>
            </a:r>
          </a:p>
        </p:txBody>
      </p:sp>
      <p:sp>
        <p:nvSpPr>
          <p:cNvPr id="1312775" name="Rectangle 7"/>
          <p:cNvSpPr>
            <a:spLocks noGrp="1" noChangeArrowheads="1"/>
          </p:cNvSpPr>
          <p:nvPr>
            <p:ph type="body" idx="1"/>
          </p:nvPr>
        </p:nvSpPr>
        <p:spPr>
          <a:xfrm>
            <a:off x="685800" y="1387475"/>
            <a:ext cx="7772400" cy="5113338"/>
          </a:xfrm>
        </p:spPr>
        <p:txBody>
          <a:bodyPr/>
          <a:lstStyle/>
          <a:p>
            <a:pPr eaLnBrk="1" hangingPunct="1">
              <a:buFontTx/>
              <a:buNone/>
              <a:defRPr/>
            </a:pPr>
            <a:r>
              <a:rPr lang="en-US" sz="2400" smtClean="0">
                <a:cs typeface="+mn-cs"/>
              </a:rPr>
              <a:t>/?           	Display help message</a:t>
            </a:r>
          </a:p>
          <a:p>
            <a:pPr eaLnBrk="1" hangingPunct="1">
              <a:buFontTx/>
              <a:buNone/>
              <a:defRPr/>
            </a:pPr>
            <a:r>
              <a:rPr lang="en-US" sz="2400" smtClean="0">
                <a:cs typeface="+mn-cs"/>
              </a:rPr>
              <a:t>/all         	Display full configuration information.</a:t>
            </a:r>
          </a:p>
          <a:p>
            <a:pPr eaLnBrk="1" hangingPunct="1">
              <a:buFontTx/>
              <a:buNone/>
              <a:defRPr/>
            </a:pPr>
            <a:r>
              <a:rPr lang="en-US" sz="2400" smtClean="0">
                <a:cs typeface="+mn-cs"/>
              </a:rPr>
              <a:t>/release    	Release the IP address for the specified 		adapter.</a:t>
            </a:r>
          </a:p>
          <a:p>
            <a:pPr eaLnBrk="1" hangingPunct="1">
              <a:buFontTx/>
              <a:buNone/>
              <a:defRPr/>
            </a:pPr>
            <a:r>
              <a:rPr lang="en-US" sz="2400" smtClean="0">
                <a:cs typeface="+mn-cs"/>
              </a:rPr>
              <a:t>/renew      	Renew the IP address for the specified 		adapter.</a:t>
            </a:r>
          </a:p>
          <a:p>
            <a:pPr eaLnBrk="1" hangingPunct="1">
              <a:buFontTx/>
              <a:buNone/>
              <a:defRPr/>
            </a:pPr>
            <a:r>
              <a:rPr lang="en-US" sz="2400" smtClean="0">
                <a:cs typeface="+mn-cs"/>
              </a:rPr>
              <a:t>/flushdns 	Purges the DNS Resolver cache.</a:t>
            </a:r>
          </a:p>
          <a:p>
            <a:pPr eaLnBrk="1" hangingPunct="1">
              <a:buFontTx/>
              <a:buNone/>
              <a:defRPr/>
            </a:pPr>
            <a:r>
              <a:rPr lang="en-US" sz="2400" smtClean="0">
                <a:cs typeface="+mn-cs"/>
              </a:rPr>
              <a:t>/registerdns Refreshes all DHCP leases and re-			registers DNS names</a:t>
            </a:r>
          </a:p>
          <a:p>
            <a:pPr eaLnBrk="1" hangingPunct="1">
              <a:buFontTx/>
              <a:buNone/>
              <a:defRPr/>
            </a:pPr>
            <a:r>
              <a:rPr lang="en-US" sz="2400" smtClean="0">
                <a:cs typeface="+mn-cs"/>
              </a:rPr>
              <a:t>/displaydns  Display the contents of the DNS 			Resolver Cache.</a:t>
            </a: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1" name="Slide Number Placeholder 3"/>
          <p:cNvSpPr>
            <a:spLocks noGrp="1"/>
          </p:cNvSpPr>
          <p:nvPr>
            <p:ph type="sldNum" sz="quarter" idx="10"/>
          </p:nvPr>
        </p:nvSpPr>
        <p:spPr>
          <a:noFill/>
        </p:spPr>
        <p:txBody>
          <a:bodyPr/>
          <a:lstStyle/>
          <a:p>
            <a:fld id="{326AE9B9-FAC5-45F3-89B1-5554FD49A61F}" type="slidenum">
              <a:rPr lang="it-IT" smtClean="0">
                <a:ea typeface="ＭＳ Ｐゴシック"/>
                <a:cs typeface="ＭＳ Ｐゴシック"/>
              </a:rPr>
              <a:pPr/>
              <a:t>118</a:t>
            </a:fld>
            <a:endParaRPr lang="it-IT" smtClean="0">
              <a:ea typeface="ＭＳ Ｐゴシック"/>
              <a:cs typeface="ＭＳ Ｐゴシック"/>
            </a:endParaRPr>
          </a:p>
        </p:txBody>
      </p:sp>
      <p:sp>
        <p:nvSpPr>
          <p:cNvPr id="1313796" name="Rectangle 4"/>
          <p:cNvSpPr>
            <a:spLocks noGrp="1" noChangeArrowheads="1"/>
          </p:cNvSpPr>
          <p:nvPr>
            <p:ph type="title"/>
          </p:nvPr>
        </p:nvSpPr>
        <p:spPr/>
        <p:txBody>
          <a:bodyPr/>
          <a:lstStyle/>
          <a:p>
            <a:pPr eaLnBrk="1" hangingPunct="1">
              <a:defRPr/>
            </a:pPr>
            <a:r>
              <a:rPr lang="en-US" altLang="en-US" smtClean="0">
                <a:cs typeface="+mj-cs"/>
              </a:rPr>
              <a:t>DHCP Relay Agent</a:t>
            </a:r>
          </a:p>
        </p:txBody>
      </p:sp>
      <p:sp>
        <p:nvSpPr>
          <p:cNvPr id="1313797" name="Rectangle 5"/>
          <p:cNvSpPr>
            <a:spLocks noGrp="1" noChangeArrowheads="1"/>
          </p:cNvSpPr>
          <p:nvPr>
            <p:ph type="body" idx="1"/>
          </p:nvPr>
        </p:nvSpPr>
        <p:spPr/>
        <p:txBody>
          <a:bodyPr/>
          <a:lstStyle/>
          <a:p>
            <a:pPr eaLnBrk="1" hangingPunct="1">
              <a:defRPr/>
            </a:pPr>
            <a:r>
              <a:rPr lang="en-US" altLang="en-US" sz="2400" smtClean="0">
                <a:cs typeface="+mn-cs"/>
              </a:rPr>
              <a:t>DHCP broadcasts may not, by default, be forwarded to other subnets by routers.</a:t>
            </a:r>
          </a:p>
          <a:p>
            <a:pPr eaLnBrk="1" hangingPunct="1">
              <a:defRPr/>
            </a:pPr>
            <a:r>
              <a:rPr lang="en-US" altLang="en-US" sz="2400" smtClean="0">
                <a:cs typeface="+mn-cs"/>
              </a:rPr>
              <a:t>Many routers can be configured to pass DHCP/BOOTP messages to other segments</a:t>
            </a:r>
          </a:p>
          <a:p>
            <a:pPr lvl="1" eaLnBrk="1" hangingPunct="1">
              <a:defRPr/>
            </a:pPr>
            <a:r>
              <a:rPr lang="en-US" altLang="en-US" sz="2000" smtClean="0"/>
              <a:t>referred to as BOOTP Relay</a:t>
            </a:r>
          </a:p>
          <a:p>
            <a:pPr lvl="1" eaLnBrk="1" hangingPunct="1">
              <a:defRPr/>
            </a:pPr>
            <a:r>
              <a:rPr lang="en-US" altLang="en-US" sz="2000" smtClean="0"/>
              <a:t>Allows for centralization of DHCP services in one place or on selected subnets </a:t>
            </a:r>
          </a:p>
          <a:p>
            <a:pPr eaLnBrk="1" hangingPunct="1">
              <a:defRPr/>
            </a:pPr>
            <a:r>
              <a:rPr lang="en-US" altLang="en-US" sz="2400" smtClean="0">
                <a:cs typeface="+mn-cs"/>
              </a:rPr>
              <a:t>Windows NT/2000/2003 can be configured as a DHCP Relay Agent</a:t>
            </a:r>
          </a:p>
          <a:p>
            <a:pPr lvl="1" eaLnBrk="1" hangingPunct="1">
              <a:defRPr/>
            </a:pPr>
            <a:r>
              <a:rPr lang="en-US" altLang="en-US" sz="2000" smtClean="0"/>
              <a:t>Forwards DHCP messages between clients and servers on subnets, useful when routers won’t do BOOTP Relay</a:t>
            </a:r>
          </a:p>
          <a:p>
            <a:pPr eaLnBrk="1" hangingPunct="1">
              <a:defRPr/>
            </a:pPr>
            <a:r>
              <a:rPr lang="en-US" altLang="en-US" sz="2400" smtClean="0">
                <a:cs typeface="+mn-cs"/>
              </a:rPr>
              <a:t>If neither of the above, need to set up separate DHCP servers for each subnet</a:t>
            </a: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5" name="Slide Number Placeholder 3"/>
          <p:cNvSpPr>
            <a:spLocks noGrp="1"/>
          </p:cNvSpPr>
          <p:nvPr>
            <p:ph type="sldNum" sz="quarter" idx="10"/>
          </p:nvPr>
        </p:nvSpPr>
        <p:spPr>
          <a:noFill/>
        </p:spPr>
        <p:txBody>
          <a:bodyPr/>
          <a:lstStyle/>
          <a:p>
            <a:fld id="{0B6F5F26-892D-4011-8091-54FA93A4A555}" type="slidenum">
              <a:rPr lang="it-IT" smtClean="0">
                <a:ea typeface="ＭＳ Ｐゴシック"/>
                <a:cs typeface="ＭＳ Ｐゴシック"/>
              </a:rPr>
              <a:pPr/>
              <a:t>119</a:t>
            </a:fld>
            <a:endParaRPr lang="it-IT" smtClean="0">
              <a:ea typeface="ＭＳ Ｐゴシック"/>
              <a:cs typeface="ＭＳ Ｐゴシック"/>
            </a:endParaRPr>
          </a:p>
        </p:txBody>
      </p:sp>
      <p:sp>
        <p:nvSpPr>
          <p:cNvPr id="1314818" name="Rectangle 2"/>
          <p:cNvSpPr>
            <a:spLocks noGrp="1" noChangeArrowheads="1"/>
          </p:cNvSpPr>
          <p:nvPr>
            <p:ph type="title"/>
          </p:nvPr>
        </p:nvSpPr>
        <p:spPr/>
        <p:txBody>
          <a:bodyPr/>
          <a:lstStyle/>
          <a:p>
            <a:pPr eaLnBrk="1" hangingPunct="1">
              <a:defRPr/>
            </a:pPr>
            <a:r>
              <a:rPr lang="en-US" altLang="en-US" sz="2500" smtClean="0">
                <a:cs typeface="+mj-cs"/>
              </a:rPr>
              <a:t>Scope and IP Address Ranges for Server A and Server B </a:t>
            </a:r>
            <a:endParaRPr lang="en-US" altLang="en-US" smtClean="0">
              <a:solidFill>
                <a:schemeClr val="tx1"/>
              </a:solidFill>
              <a:cs typeface="+mj-cs"/>
            </a:endParaRPr>
          </a:p>
        </p:txBody>
      </p:sp>
      <p:pic>
        <p:nvPicPr>
          <p:cNvPr id="641027" name="Picture 3"/>
          <p:cNvPicPr>
            <a:picLocks noChangeAspect="1" noChangeArrowheads="1"/>
          </p:cNvPicPr>
          <p:nvPr/>
        </p:nvPicPr>
        <p:blipFill>
          <a:blip r:embed="rId2"/>
          <a:srcRect/>
          <a:stretch>
            <a:fillRect/>
          </a:stretch>
        </p:blipFill>
        <p:spPr bwMode="auto">
          <a:xfrm>
            <a:off x="1371600" y="2286000"/>
            <a:ext cx="6172200" cy="2922588"/>
          </a:xfrm>
          <a:prstGeom prst="rect">
            <a:avLst/>
          </a:prstGeom>
          <a:noFill/>
          <a:ln w="9525">
            <a:noFill/>
            <a:miter lim="800000"/>
            <a:headEnd/>
            <a:tailEnd/>
          </a:ln>
        </p:spPr>
      </p:pic>
      <p:sp>
        <p:nvSpPr>
          <p:cNvPr id="641028" name="Text Box 4"/>
          <p:cNvSpPr txBox="1">
            <a:spLocks noChangeArrowheads="1"/>
          </p:cNvSpPr>
          <p:nvPr/>
        </p:nvSpPr>
        <p:spPr bwMode="auto">
          <a:xfrm>
            <a:off x="6537325" y="5672138"/>
            <a:ext cx="184150" cy="457200"/>
          </a:xfrm>
          <a:prstGeom prst="rect">
            <a:avLst/>
          </a:prstGeom>
          <a:noFill/>
          <a:ln w="9525">
            <a:noFill/>
            <a:miter lim="800000"/>
            <a:headEnd/>
            <a:tailEnd/>
          </a:ln>
        </p:spPr>
        <p:txBody>
          <a:bodyPr wrap="none">
            <a:spAutoFit/>
          </a:bodyPr>
          <a:lstStyle/>
          <a:p>
            <a:endParaRPr lang="it-IT" b="0">
              <a:solidFill>
                <a:schemeClr val="tx1"/>
              </a:solidFill>
              <a:latin typeface="Tahoma"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0"/>
          </p:nvPr>
        </p:nvSpPr>
        <p:spPr>
          <a:noFill/>
        </p:spPr>
        <p:txBody>
          <a:bodyPr/>
          <a:lstStyle/>
          <a:p>
            <a:fld id="{EA2109BF-110E-4563-B6A6-1D3A6A408BDA}" type="slidenum">
              <a:rPr lang="it-IT" smtClean="0">
                <a:ea typeface="ＭＳ Ｐゴシック"/>
                <a:cs typeface="ＭＳ Ｐゴシック"/>
              </a:rPr>
              <a:pPr/>
              <a:t>12</a:t>
            </a:fld>
            <a:endParaRPr lang="it-IT" smtClean="0">
              <a:ea typeface="ＭＳ Ｐゴシック"/>
              <a:cs typeface="ＭＳ Ｐゴシック"/>
            </a:endParaRPr>
          </a:p>
        </p:txBody>
      </p:sp>
      <p:sp>
        <p:nvSpPr>
          <p:cNvPr id="948226" name="Rectangle 2"/>
          <p:cNvSpPr>
            <a:spLocks noGrp="1" noChangeArrowheads="1"/>
          </p:cNvSpPr>
          <p:nvPr>
            <p:ph type="title"/>
          </p:nvPr>
        </p:nvSpPr>
        <p:spPr/>
        <p:txBody>
          <a:bodyPr/>
          <a:lstStyle/>
          <a:p>
            <a:pPr eaLnBrk="1" hangingPunct="1">
              <a:defRPr/>
            </a:pPr>
            <a:r>
              <a:rPr lang="en-US" sz="2800" smtClean="0">
                <a:cs typeface="+mj-cs"/>
              </a:rPr>
              <a:t>IP Service: Best-Effort è sufficiente ?</a:t>
            </a:r>
          </a:p>
        </p:txBody>
      </p:sp>
      <p:sp>
        <p:nvSpPr>
          <p:cNvPr id="948227" name="Rectangle 3"/>
          <p:cNvSpPr>
            <a:spLocks noGrp="1" noChangeArrowheads="1"/>
          </p:cNvSpPr>
          <p:nvPr>
            <p:ph type="body" idx="1"/>
          </p:nvPr>
        </p:nvSpPr>
        <p:spPr/>
        <p:txBody>
          <a:bodyPr/>
          <a:lstStyle/>
          <a:p>
            <a:pPr eaLnBrk="1" hangingPunct="1">
              <a:defRPr/>
            </a:pPr>
            <a:r>
              <a:rPr lang="en-US" sz="2000" dirty="0" err="1" smtClean="0">
                <a:cs typeface="+mn-cs"/>
              </a:rPr>
              <a:t>Assenza</a:t>
            </a:r>
            <a:r>
              <a:rPr lang="en-US" sz="2000" dirty="0" smtClean="0">
                <a:cs typeface="+mn-cs"/>
              </a:rPr>
              <a:t> </a:t>
            </a:r>
            <a:r>
              <a:rPr lang="en-US" sz="2000" dirty="0" err="1" smtClean="0">
                <a:cs typeface="+mn-cs"/>
              </a:rPr>
              <a:t>di</a:t>
            </a:r>
            <a:r>
              <a:rPr lang="en-US" sz="2000" dirty="0" smtClean="0">
                <a:cs typeface="+mn-cs"/>
              </a:rPr>
              <a:t> error detection o correction</a:t>
            </a:r>
          </a:p>
          <a:p>
            <a:pPr lvl="1" eaLnBrk="1" hangingPunct="1">
              <a:defRPr/>
            </a:pPr>
            <a:r>
              <a:rPr lang="en-US" sz="1800" dirty="0" err="1" smtClean="0"/>
              <a:t>Protocolli</a:t>
            </a:r>
            <a:r>
              <a:rPr lang="en-US" sz="1800" dirty="0" smtClean="0"/>
              <a:t> </a:t>
            </a:r>
            <a:r>
              <a:rPr lang="en-US" sz="1800" dirty="0" err="1" smtClean="0"/>
              <a:t>di</a:t>
            </a:r>
            <a:r>
              <a:rPr lang="en-US" sz="1800" dirty="0" smtClean="0"/>
              <a:t> </a:t>
            </a:r>
            <a:r>
              <a:rPr lang="en-US" sz="1800" dirty="0" err="1" smtClean="0"/>
              <a:t>più</a:t>
            </a:r>
            <a:r>
              <a:rPr lang="en-US" sz="1800" dirty="0" smtClean="0"/>
              <a:t> alto </a:t>
            </a:r>
            <a:r>
              <a:rPr lang="en-US" sz="1800" dirty="0" err="1" smtClean="0"/>
              <a:t>livello</a:t>
            </a:r>
            <a:r>
              <a:rPr lang="en-US" sz="1800" dirty="0" smtClean="0"/>
              <a:t> </a:t>
            </a:r>
            <a:r>
              <a:rPr lang="en-US" sz="1800" dirty="0" err="1" smtClean="0"/>
              <a:t>possono</a:t>
            </a:r>
            <a:r>
              <a:rPr lang="en-US" sz="1800" dirty="0" smtClean="0"/>
              <a:t> fare </a:t>
            </a:r>
            <a:r>
              <a:rPr lang="en-US" sz="1800" dirty="0" err="1" smtClean="0"/>
              <a:t>l’error</a:t>
            </a:r>
            <a:r>
              <a:rPr lang="en-US" sz="1800" dirty="0" smtClean="0"/>
              <a:t> checking</a:t>
            </a:r>
          </a:p>
          <a:p>
            <a:pPr eaLnBrk="1" hangingPunct="1">
              <a:defRPr/>
            </a:pPr>
            <a:r>
              <a:rPr lang="en-US" sz="2000" dirty="0" err="1" smtClean="0">
                <a:cs typeface="+mn-cs"/>
              </a:rPr>
              <a:t>Pacchetti</a:t>
            </a:r>
            <a:r>
              <a:rPr lang="en-US" sz="2000" dirty="0" smtClean="0">
                <a:cs typeface="+mn-cs"/>
              </a:rPr>
              <a:t> </a:t>
            </a:r>
            <a:r>
              <a:rPr lang="en-US" sz="2000" dirty="0" err="1" smtClean="0">
                <a:cs typeface="+mn-cs"/>
              </a:rPr>
              <a:t>successivi</a:t>
            </a:r>
            <a:r>
              <a:rPr lang="en-US" sz="2000" dirty="0" smtClean="0">
                <a:cs typeface="+mn-cs"/>
              </a:rPr>
              <a:t> </a:t>
            </a:r>
            <a:r>
              <a:rPr lang="en-US" sz="2000" dirty="0" err="1" smtClean="0">
                <a:cs typeface="+mn-cs"/>
              </a:rPr>
              <a:t>possono</a:t>
            </a:r>
            <a:r>
              <a:rPr lang="en-US" sz="2000" dirty="0" smtClean="0">
                <a:cs typeface="+mn-cs"/>
              </a:rPr>
              <a:t> fare </a:t>
            </a:r>
            <a:r>
              <a:rPr lang="en-US" sz="2000" dirty="0" err="1" smtClean="0">
                <a:cs typeface="+mn-cs"/>
              </a:rPr>
              <a:t>percorsi</a:t>
            </a:r>
            <a:r>
              <a:rPr lang="en-US" sz="2000" dirty="0" smtClean="0">
                <a:cs typeface="+mn-cs"/>
              </a:rPr>
              <a:t> </a:t>
            </a:r>
            <a:r>
              <a:rPr lang="en-US" sz="2000" dirty="0" err="1" smtClean="0">
                <a:cs typeface="+mn-cs"/>
              </a:rPr>
              <a:t>diversi</a:t>
            </a:r>
            <a:r>
              <a:rPr lang="en-US" sz="2000" dirty="0" smtClean="0">
                <a:cs typeface="+mn-cs"/>
              </a:rPr>
              <a:t> </a:t>
            </a:r>
          </a:p>
          <a:p>
            <a:pPr lvl="1" eaLnBrk="1" hangingPunct="1">
              <a:defRPr/>
            </a:pPr>
            <a:r>
              <a:rPr lang="en-US" sz="1800" dirty="0" smtClean="0"/>
              <a:t>Non è un </a:t>
            </a:r>
            <a:r>
              <a:rPr lang="en-US" sz="1800" dirty="0" err="1" smtClean="0"/>
              <a:t>problema</a:t>
            </a:r>
            <a:r>
              <a:rPr lang="en-US" sz="1800" dirty="0" smtClean="0"/>
              <a:t> </a:t>
            </a:r>
            <a:r>
              <a:rPr lang="en-US" sz="1800" dirty="0" err="1" smtClean="0"/>
              <a:t>basta</a:t>
            </a:r>
            <a:r>
              <a:rPr lang="en-US" sz="1800" dirty="0" smtClean="0"/>
              <a:t> </a:t>
            </a:r>
            <a:r>
              <a:rPr lang="en-US" sz="1800" dirty="0" err="1" smtClean="0"/>
              <a:t>che</a:t>
            </a:r>
            <a:r>
              <a:rPr lang="en-US" sz="1800" dirty="0" smtClean="0"/>
              <a:t> </a:t>
            </a:r>
            <a:r>
              <a:rPr lang="en-US" sz="1800" dirty="0" err="1" smtClean="0"/>
              <a:t>i</a:t>
            </a:r>
            <a:r>
              <a:rPr lang="en-US" sz="1800" dirty="0" smtClean="0"/>
              <a:t> </a:t>
            </a:r>
            <a:r>
              <a:rPr lang="en-US" sz="1800" dirty="0" err="1" smtClean="0"/>
              <a:t>pacchetti</a:t>
            </a:r>
            <a:r>
              <a:rPr lang="en-US" sz="1800" dirty="0" smtClean="0"/>
              <a:t> </a:t>
            </a:r>
            <a:r>
              <a:rPr lang="en-US" sz="1800" dirty="0" err="1" smtClean="0"/>
              <a:t>arrivino</a:t>
            </a:r>
            <a:r>
              <a:rPr lang="en-US" sz="1800" dirty="0" smtClean="0"/>
              <a:t> a  </a:t>
            </a:r>
            <a:r>
              <a:rPr lang="en-US" sz="1800" dirty="0" err="1" smtClean="0"/>
              <a:t>destinazione</a:t>
            </a:r>
            <a:endParaRPr lang="en-US" sz="1800" dirty="0" smtClean="0"/>
          </a:p>
          <a:p>
            <a:pPr eaLnBrk="1" hangingPunct="1">
              <a:defRPr/>
            </a:pPr>
            <a:r>
              <a:rPr lang="en-US" sz="2000" dirty="0" smtClean="0">
                <a:cs typeface="+mn-cs"/>
              </a:rPr>
              <a:t>I </a:t>
            </a:r>
            <a:r>
              <a:rPr lang="en-US" sz="2000" dirty="0" err="1" smtClean="0">
                <a:cs typeface="+mn-cs"/>
              </a:rPr>
              <a:t>pacchetti</a:t>
            </a:r>
            <a:r>
              <a:rPr lang="en-US" sz="2000" dirty="0" smtClean="0">
                <a:cs typeface="+mn-cs"/>
              </a:rPr>
              <a:t> </a:t>
            </a:r>
            <a:r>
              <a:rPr lang="en-US" sz="2000" dirty="0" err="1" smtClean="0">
                <a:cs typeface="+mn-cs"/>
              </a:rPr>
              <a:t>possono</a:t>
            </a:r>
            <a:r>
              <a:rPr lang="en-US" sz="2000" dirty="0" smtClean="0">
                <a:cs typeface="+mn-cs"/>
              </a:rPr>
              <a:t> </a:t>
            </a:r>
            <a:r>
              <a:rPr lang="en-US" sz="2000" dirty="0" err="1" smtClean="0">
                <a:cs typeface="+mn-cs"/>
              </a:rPr>
              <a:t>essere</a:t>
            </a:r>
            <a:r>
              <a:rPr lang="en-US" sz="2000" dirty="0" smtClean="0">
                <a:cs typeface="+mn-cs"/>
              </a:rPr>
              <a:t> </a:t>
            </a:r>
            <a:r>
              <a:rPr lang="en-US" sz="2000" dirty="0" err="1" smtClean="0">
                <a:cs typeface="+mn-cs"/>
              </a:rPr>
              <a:t>consegnati</a:t>
            </a:r>
            <a:r>
              <a:rPr lang="en-US" sz="2000" dirty="0" smtClean="0">
                <a:cs typeface="+mn-cs"/>
              </a:rPr>
              <a:t> non in </a:t>
            </a:r>
            <a:r>
              <a:rPr lang="en-US" sz="2000" dirty="0" err="1" smtClean="0">
                <a:cs typeface="+mn-cs"/>
              </a:rPr>
              <a:t>ordine</a:t>
            </a:r>
            <a:endParaRPr lang="en-US" sz="2000" dirty="0" smtClean="0">
              <a:cs typeface="+mn-cs"/>
            </a:endParaRPr>
          </a:p>
          <a:p>
            <a:pPr lvl="1" eaLnBrk="1" hangingPunct="1">
              <a:defRPr/>
            </a:pPr>
            <a:r>
              <a:rPr lang="en-US" sz="1800" dirty="0" smtClean="0"/>
              <a:t>Il Receiver </a:t>
            </a:r>
            <a:r>
              <a:rPr lang="en-US" sz="1800" dirty="0" err="1" smtClean="0"/>
              <a:t>può</a:t>
            </a:r>
            <a:r>
              <a:rPr lang="en-US" sz="1800" dirty="0" smtClean="0"/>
              <a:t> </a:t>
            </a:r>
            <a:r>
              <a:rPr lang="en-US" sz="1800" dirty="0" err="1" smtClean="0"/>
              <a:t>ordinare</a:t>
            </a:r>
            <a:r>
              <a:rPr lang="en-US" sz="1800" dirty="0" smtClean="0"/>
              <a:t> </a:t>
            </a:r>
            <a:r>
              <a:rPr lang="en-US" sz="1800" dirty="0" err="1" smtClean="0"/>
              <a:t>i</a:t>
            </a:r>
            <a:r>
              <a:rPr lang="en-US" sz="1800" dirty="0" smtClean="0"/>
              <a:t> </a:t>
            </a:r>
            <a:r>
              <a:rPr lang="en-US" sz="1800" dirty="0" err="1" smtClean="0"/>
              <a:t>pacchetti</a:t>
            </a:r>
            <a:r>
              <a:rPr lang="en-US" sz="1800" dirty="0" smtClean="0"/>
              <a:t> (se </a:t>
            </a:r>
            <a:r>
              <a:rPr lang="en-US" sz="1800" dirty="0" err="1" smtClean="0"/>
              <a:t>necessario</a:t>
            </a:r>
            <a:r>
              <a:rPr lang="en-US" sz="1800" dirty="0" smtClean="0"/>
              <a:t>)</a:t>
            </a:r>
          </a:p>
          <a:p>
            <a:pPr eaLnBrk="1" hangingPunct="1">
              <a:defRPr/>
            </a:pPr>
            <a:r>
              <a:rPr lang="en-US" sz="2000" dirty="0" smtClean="0">
                <a:cs typeface="+mn-cs"/>
              </a:rPr>
              <a:t>I </a:t>
            </a:r>
            <a:r>
              <a:rPr lang="en-US" sz="2000" dirty="0" err="1" smtClean="0">
                <a:cs typeface="+mn-cs"/>
              </a:rPr>
              <a:t>pacchetti</a:t>
            </a:r>
            <a:r>
              <a:rPr lang="en-US" sz="2000" dirty="0" smtClean="0">
                <a:cs typeface="+mn-cs"/>
              </a:rPr>
              <a:t> </a:t>
            </a:r>
            <a:r>
              <a:rPr lang="en-US" sz="2000" dirty="0" err="1" smtClean="0">
                <a:cs typeface="+mn-cs"/>
              </a:rPr>
              <a:t>possono</a:t>
            </a:r>
            <a:r>
              <a:rPr lang="en-US" sz="2000" dirty="0" smtClean="0">
                <a:cs typeface="+mn-cs"/>
              </a:rPr>
              <a:t> </a:t>
            </a:r>
            <a:r>
              <a:rPr lang="en-US" sz="2000" dirty="0" err="1" smtClean="0">
                <a:cs typeface="+mn-cs"/>
              </a:rPr>
              <a:t>andare</a:t>
            </a:r>
            <a:r>
              <a:rPr lang="en-US" sz="2000" dirty="0" smtClean="0">
                <a:cs typeface="+mn-cs"/>
              </a:rPr>
              <a:t> </a:t>
            </a:r>
            <a:r>
              <a:rPr lang="en-US" sz="2000" dirty="0" err="1" smtClean="0">
                <a:cs typeface="+mn-cs"/>
              </a:rPr>
              <a:t>perduti</a:t>
            </a:r>
            <a:r>
              <a:rPr lang="en-US" sz="2000" dirty="0" smtClean="0">
                <a:cs typeface="+mn-cs"/>
              </a:rPr>
              <a:t> o </a:t>
            </a:r>
            <a:r>
              <a:rPr lang="en-US" sz="2000" dirty="0" err="1" smtClean="0">
                <a:cs typeface="+mn-cs"/>
              </a:rPr>
              <a:t>subire</a:t>
            </a:r>
            <a:r>
              <a:rPr lang="en-US" sz="2000" dirty="0" smtClean="0">
                <a:cs typeface="+mn-cs"/>
              </a:rPr>
              <a:t> </a:t>
            </a:r>
            <a:r>
              <a:rPr lang="en-US" sz="2000" dirty="0" err="1" smtClean="0">
                <a:cs typeface="+mn-cs"/>
              </a:rPr>
              <a:t>ritardi</a:t>
            </a:r>
            <a:r>
              <a:rPr lang="en-US" sz="2000" dirty="0" smtClean="0">
                <a:cs typeface="+mn-cs"/>
              </a:rPr>
              <a:t>  </a:t>
            </a:r>
            <a:r>
              <a:rPr lang="en-US" sz="2000" dirty="0" err="1" smtClean="0">
                <a:cs typeface="+mn-cs"/>
              </a:rPr>
              <a:t>arbitrari</a:t>
            </a:r>
            <a:endParaRPr lang="en-US" sz="2000" dirty="0" smtClean="0">
              <a:cs typeface="+mn-cs"/>
            </a:endParaRPr>
          </a:p>
          <a:p>
            <a:pPr lvl="1" eaLnBrk="1" hangingPunct="1">
              <a:defRPr/>
            </a:pPr>
            <a:r>
              <a:rPr lang="en-US" sz="1800" dirty="0" smtClean="0"/>
              <a:t>Il Sender </a:t>
            </a:r>
            <a:r>
              <a:rPr lang="en-US" sz="1800" dirty="0" err="1" smtClean="0"/>
              <a:t>può</a:t>
            </a:r>
            <a:r>
              <a:rPr lang="en-US" sz="1800" dirty="0" smtClean="0"/>
              <a:t> </a:t>
            </a:r>
            <a:r>
              <a:rPr lang="en-US" sz="1800" dirty="0" err="1" smtClean="0"/>
              <a:t>rispedire</a:t>
            </a:r>
            <a:r>
              <a:rPr lang="en-US" sz="1800" dirty="0" smtClean="0"/>
              <a:t> </a:t>
            </a:r>
            <a:r>
              <a:rPr lang="en-US" sz="1800" dirty="0" err="1" smtClean="0"/>
              <a:t>i</a:t>
            </a:r>
            <a:r>
              <a:rPr lang="en-US" sz="1800" dirty="0" smtClean="0"/>
              <a:t> </a:t>
            </a:r>
            <a:r>
              <a:rPr lang="en-US" sz="1800" dirty="0" err="1" smtClean="0"/>
              <a:t>pacchetti</a:t>
            </a:r>
            <a:r>
              <a:rPr lang="en-US" sz="1800" dirty="0" smtClean="0"/>
              <a:t> (se </a:t>
            </a:r>
            <a:r>
              <a:rPr lang="en-US" sz="1800" dirty="0" err="1" smtClean="0"/>
              <a:t>desiderato</a:t>
            </a:r>
            <a:r>
              <a:rPr lang="en-US" sz="1800" dirty="0" smtClean="0"/>
              <a:t>)</a:t>
            </a:r>
          </a:p>
          <a:p>
            <a:pPr eaLnBrk="1" hangingPunct="1">
              <a:defRPr/>
            </a:pPr>
            <a:r>
              <a:rPr lang="en-US" sz="2000" dirty="0" smtClean="0">
                <a:cs typeface="+mn-cs"/>
              </a:rPr>
              <a:t>Non </a:t>
            </a:r>
            <a:r>
              <a:rPr lang="en-US" sz="2000" dirty="0" err="1" smtClean="0">
                <a:cs typeface="+mn-cs"/>
              </a:rPr>
              <a:t>c’è</a:t>
            </a:r>
            <a:r>
              <a:rPr lang="en-US" sz="2000" dirty="0" smtClean="0">
                <a:cs typeface="+mn-cs"/>
              </a:rPr>
              <a:t> un </a:t>
            </a:r>
            <a:r>
              <a:rPr lang="en-US" sz="2000" dirty="0" err="1" smtClean="0">
                <a:cs typeface="+mn-cs"/>
              </a:rPr>
              <a:t>controllo</a:t>
            </a:r>
            <a:r>
              <a:rPr lang="en-US" sz="2000" dirty="0" smtClean="0">
                <a:cs typeface="+mn-cs"/>
              </a:rPr>
              <a:t> </a:t>
            </a:r>
            <a:r>
              <a:rPr lang="en-US" sz="2000" dirty="0" err="1" smtClean="0">
                <a:cs typeface="+mn-cs"/>
              </a:rPr>
              <a:t>di</a:t>
            </a:r>
            <a:r>
              <a:rPr lang="en-US" sz="2000" dirty="0" smtClean="0">
                <a:cs typeface="+mn-cs"/>
              </a:rPr>
              <a:t> </a:t>
            </a:r>
            <a:r>
              <a:rPr lang="en-US" sz="2000" dirty="0" err="1" smtClean="0">
                <a:cs typeface="+mn-cs"/>
              </a:rPr>
              <a:t>congestione</a:t>
            </a:r>
            <a:r>
              <a:rPr lang="en-US" sz="2000" dirty="0" smtClean="0">
                <a:cs typeface="+mn-cs"/>
              </a:rPr>
              <a:t> (</a:t>
            </a:r>
            <a:r>
              <a:rPr lang="en-US" sz="2000" dirty="0" err="1" smtClean="0">
                <a:cs typeface="+mn-cs"/>
              </a:rPr>
              <a:t>escluso</a:t>
            </a:r>
            <a:r>
              <a:rPr lang="en-US" sz="2000" dirty="0" smtClean="0">
                <a:cs typeface="+mn-cs"/>
              </a:rPr>
              <a:t> </a:t>
            </a:r>
            <a:r>
              <a:rPr lang="en-US" sz="2000" dirty="0" err="1" smtClean="0">
                <a:cs typeface="+mn-cs"/>
              </a:rPr>
              <a:t>il</a:t>
            </a:r>
            <a:r>
              <a:rPr lang="en-US" sz="2000" dirty="0" smtClean="0">
                <a:cs typeface="+mn-cs"/>
              </a:rPr>
              <a:t> “drop”)</a:t>
            </a:r>
          </a:p>
          <a:p>
            <a:pPr lvl="1" eaLnBrk="1" hangingPunct="1">
              <a:defRPr/>
            </a:pPr>
            <a:r>
              <a:rPr lang="en-US" sz="1800" dirty="0" smtClean="0"/>
              <a:t>Il Sender </a:t>
            </a:r>
            <a:r>
              <a:rPr lang="en-US" sz="1800" dirty="0" err="1" smtClean="0"/>
              <a:t>può</a:t>
            </a:r>
            <a:r>
              <a:rPr lang="en-US" sz="1800" dirty="0" smtClean="0"/>
              <a:t> </a:t>
            </a:r>
            <a:r>
              <a:rPr lang="en-US" sz="1800" dirty="0" err="1" smtClean="0"/>
              <a:t>rallentare</a:t>
            </a:r>
            <a:r>
              <a:rPr lang="en-US" sz="1800" dirty="0" smtClean="0"/>
              <a:t> a </a:t>
            </a:r>
            <a:r>
              <a:rPr lang="en-US" sz="1800" dirty="0" err="1" smtClean="0"/>
              <a:t>seguito</a:t>
            </a:r>
            <a:r>
              <a:rPr lang="en-US" sz="1800" dirty="0" smtClean="0"/>
              <a:t> </a:t>
            </a:r>
            <a:r>
              <a:rPr lang="en-US" sz="1800" dirty="0" err="1" smtClean="0"/>
              <a:t>di</a:t>
            </a:r>
            <a:r>
              <a:rPr lang="en-US" sz="1800" dirty="0" smtClean="0"/>
              <a:t> </a:t>
            </a:r>
            <a:r>
              <a:rPr lang="en-US" sz="1800" dirty="0" err="1" smtClean="0"/>
              <a:t>perdita</a:t>
            </a:r>
            <a:r>
              <a:rPr lang="en-US" sz="1800" dirty="0" smtClean="0"/>
              <a:t> o </a:t>
            </a:r>
            <a:r>
              <a:rPr lang="en-US" sz="1800" dirty="0" err="1" smtClean="0"/>
              <a:t>di</a:t>
            </a:r>
            <a:r>
              <a:rPr lang="en-US" sz="1800" dirty="0" smtClean="0"/>
              <a:t> </a:t>
            </a:r>
            <a:r>
              <a:rPr lang="en-US" sz="1800" dirty="0" err="1" smtClean="0"/>
              <a:t>ritardo</a:t>
            </a:r>
            <a:r>
              <a:rPr lang="en-US" sz="1800" dirty="0"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82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82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822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822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822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822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822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8227">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82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27"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5" name="Rectangle 7"/>
          <p:cNvSpPr>
            <a:spLocks noGrp="1" noChangeArrowheads="1"/>
          </p:cNvSpPr>
          <p:nvPr>
            <p:ph type="ctrTitle"/>
          </p:nvPr>
        </p:nvSpPr>
        <p:spPr>
          <a:xfrm>
            <a:off x="693738" y="2122488"/>
            <a:ext cx="7772400" cy="1470025"/>
          </a:xfrm>
        </p:spPr>
        <p:txBody>
          <a:bodyPr/>
          <a:lstStyle/>
          <a:p>
            <a:pPr eaLnBrk="1" hangingPunct="1">
              <a:defRPr/>
            </a:pPr>
            <a:r>
              <a:rPr lang="en-GB" smtClean="0">
                <a:cs typeface="+mj-cs"/>
              </a:rPr>
              <a:t>Network Address Translation</a:t>
            </a:r>
            <a:endParaRPr lang="en-US" smtClean="0">
              <a:cs typeface="+mj-cs"/>
            </a:endParaRPr>
          </a:p>
        </p:txBody>
      </p:sp>
      <p:sp>
        <p:nvSpPr>
          <p:cNvPr id="1061896" name="Rectangle 8"/>
          <p:cNvSpPr>
            <a:spLocks noGrp="1" noChangeArrowheads="1"/>
          </p:cNvSpPr>
          <p:nvPr>
            <p:ph type="subTitle" idx="1"/>
          </p:nvPr>
        </p:nvSpPr>
        <p:spPr/>
        <p:txBody>
          <a:bodyPr/>
          <a:lstStyle/>
          <a:p>
            <a:pPr eaLnBrk="1" hangingPunct="1">
              <a:defRPr/>
            </a:pPr>
            <a:r>
              <a:rPr lang="en-US" smtClean="0">
                <a:cs typeface="+mn-cs"/>
              </a:rPr>
              <a:t>NAT</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noFill/>
        </p:spPr>
        <p:txBody>
          <a:bodyPr/>
          <a:lstStyle/>
          <a:p>
            <a:fld id="{EEC05F99-E9C8-4EEB-9B82-375A654E9337}" type="slidenum">
              <a:rPr lang="it-IT" smtClean="0">
                <a:ea typeface="ＭＳ Ｐゴシック"/>
                <a:cs typeface="ＭＳ Ｐゴシック"/>
              </a:rPr>
              <a:pPr/>
              <a:t>121</a:t>
            </a:fld>
            <a:endParaRPr lang="it-IT" smtClean="0">
              <a:ea typeface="ＭＳ Ｐゴシック"/>
              <a:cs typeface="ＭＳ Ｐゴシック"/>
            </a:endParaRPr>
          </a:p>
        </p:txBody>
      </p:sp>
      <p:sp>
        <p:nvSpPr>
          <p:cNvPr id="1062939" name="Rectangle 27"/>
          <p:cNvSpPr>
            <a:spLocks noGrp="1" noChangeArrowheads="1"/>
          </p:cNvSpPr>
          <p:nvPr>
            <p:ph type="title"/>
          </p:nvPr>
        </p:nvSpPr>
        <p:spPr/>
        <p:txBody>
          <a:bodyPr/>
          <a:lstStyle/>
          <a:p>
            <a:pPr eaLnBrk="1" hangingPunct="1">
              <a:defRPr/>
            </a:pPr>
            <a:r>
              <a:rPr lang="it-IT" smtClean="0">
                <a:cs typeface="+mj-cs"/>
              </a:rPr>
              <a:t>Network Address Translation (NAT)</a:t>
            </a:r>
          </a:p>
        </p:txBody>
      </p:sp>
      <p:sp>
        <p:nvSpPr>
          <p:cNvPr id="1062940" name="Rectangle 28"/>
          <p:cNvSpPr>
            <a:spLocks noGrp="1" noChangeArrowheads="1"/>
          </p:cNvSpPr>
          <p:nvPr>
            <p:ph type="body" idx="1"/>
          </p:nvPr>
        </p:nvSpPr>
        <p:spPr/>
        <p:txBody>
          <a:bodyPr/>
          <a:lstStyle/>
          <a:p>
            <a:pPr eaLnBrk="1" hangingPunct="1">
              <a:lnSpc>
                <a:spcPct val="90000"/>
              </a:lnSpc>
              <a:buFontTx/>
              <a:buNone/>
              <a:defRPr/>
            </a:pPr>
            <a:r>
              <a:rPr lang="it-IT" sz="1400" smtClean="0">
                <a:cs typeface="+mn-cs"/>
              </a:rPr>
              <a:t>Una rete locale ha un numero limitato di indirizzi IP pubblici assegnati dal provider.</a:t>
            </a:r>
          </a:p>
          <a:p>
            <a:pPr eaLnBrk="1" hangingPunct="1">
              <a:lnSpc>
                <a:spcPct val="90000"/>
              </a:lnSpc>
              <a:buFontTx/>
              <a:buNone/>
              <a:defRPr/>
            </a:pPr>
            <a:r>
              <a:rPr lang="it-IT" sz="1400" smtClean="0">
                <a:cs typeface="+mn-cs"/>
              </a:rPr>
              <a:t>Tutte le macchine possono comunicare simultaneamente su Internet sfruttando un indirizzo IP pubblico grazie al metodo del Network Address Translation (NAT).</a:t>
            </a:r>
          </a:p>
          <a:p>
            <a:pPr eaLnBrk="1" hangingPunct="1">
              <a:lnSpc>
                <a:spcPct val="90000"/>
              </a:lnSpc>
              <a:buFontTx/>
              <a:buNone/>
              <a:defRPr/>
            </a:pPr>
            <a:r>
              <a:rPr lang="it-IT" sz="1400" smtClean="0">
                <a:cs typeface="+mn-cs"/>
              </a:rPr>
              <a:t>Il funzionamento del NAT risiede in un dispositivo di routing, che traduce gli indirizzi IP sorgenti dei pacchetti interni; l'IP interno viene cioè scartato ed al suo posto viene inserito l'indirizzo IP pubblico dell'interfaccia esterna del router.</a:t>
            </a:r>
          </a:p>
          <a:p>
            <a:pPr eaLnBrk="1" hangingPunct="1">
              <a:lnSpc>
                <a:spcPct val="90000"/>
              </a:lnSpc>
              <a:buFontTx/>
              <a:buNone/>
              <a:defRPr/>
            </a:pPr>
            <a:r>
              <a:rPr lang="it-IT" sz="1400" smtClean="0">
                <a:cs typeface="+mn-cs"/>
              </a:rPr>
              <a:t>In questo modo i pacchetti possono essere inoltrati esternamente e gestiti dai sistemi di destinazione; il server remoto avrà così la possibilità di recapitare a destinazione le risposte.</a:t>
            </a:r>
          </a:p>
          <a:p>
            <a:pPr eaLnBrk="1" hangingPunct="1">
              <a:lnSpc>
                <a:spcPct val="90000"/>
              </a:lnSpc>
              <a:buFontTx/>
              <a:buNone/>
              <a:defRPr/>
            </a:pPr>
            <a:endParaRPr lang="it-IT" sz="1400" smtClean="0">
              <a:cs typeface="+mn-cs"/>
            </a:endParaRPr>
          </a:p>
        </p:txBody>
      </p:sp>
      <p:sp>
        <p:nvSpPr>
          <p:cNvPr id="1062916" name="Line 4"/>
          <p:cNvSpPr>
            <a:spLocks noChangeShapeType="1"/>
          </p:cNvSpPr>
          <p:nvPr/>
        </p:nvSpPr>
        <p:spPr bwMode="auto">
          <a:xfrm>
            <a:off x="4716463" y="3505200"/>
            <a:ext cx="0" cy="3095625"/>
          </a:xfrm>
          <a:prstGeom prst="line">
            <a:avLst/>
          </a:prstGeom>
          <a:noFill/>
          <a:ln w="28575" cap="rnd">
            <a:solidFill>
              <a:srgbClr val="008000"/>
            </a:solidFill>
            <a:prstDash val="sysDot"/>
            <a:round/>
            <a:headEnd/>
            <a:tailEnd/>
          </a:ln>
          <a:effectLst/>
        </p:spPr>
        <p:txBody>
          <a:bodyPr lIns="90000" tIns="46800" rIns="90000" bIns="46800"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7170" name="Object 5"/>
          <p:cNvGraphicFramePr>
            <a:graphicFrameLocks noChangeAspect="1"/>
          </p:cNvGraphicFramePr>
          <p:nvPr/>
        </p:nvGraphicFramePr>
        <p:xfrm>
          <a:off x="846138" y="4656138"/>
          <a:ext cx="1135062" cy="774700"/>
        </p:xfrm>
        <a:graphic>
          <a:graphicData uri="http://schemas.openxmlformats.org/presentationml/2006/ole">
            <p:oleObj spid="_x0000_s7170" name="Immagine" r:id="rId3" imgW="2495520" imgH="1674000" progId="Word.Picture.8">
              <p:embed/>
            </p:oleObj>
          </a:graphicData>
        </a:graphic>
      </p:graphicFrame>
      <p:grpSp>
        <p:nvGrpSpPr>
          <p:cNvPr id="7176" name="Group 6"/>
          <p:cNvGrpSpPr>
            <a:grpSpLocks/>
          </p:cNvGrpSpPr>
          <p:nvPr/>
        </p:nvGrpSpPr>
        <p:grpSpPr bwMode="auto">
          <a:xfrm>
            <a:off x="4495800" y="4543425"/>
            <a:ext cx="381000" cy="990600"/>
            <a:chOff x="6649" y="2165"/>
            <a:chExt cx="1327" cy="4079"/>
          </a:xfrm>
        </p:grpSpPr>
        <p:sp>
          <p:nvSpPr>
            <p:cNvPr id="1062919" name="Rectangle 7"/>
            <p:cNvSpPr>
              <a:spLocks noChangeArrowheads="1"/>
            </p:cNvSpPr>
            <p:nvPr/>
          </p:nvSpPr>
          <p:spPr bwMode="auto">
            <a:xfrm>
              <a:off x="6649" y="2165"/>
              <a:ext cx="1327" cy="4079"/>
            </a:xfrm>
            <a:prstGeom prst="rect">
              <a:avLst/>
            </a:prstGeom>
            <a:solidFill>
              <a:srgbClr val="FFCC00"/>
            </a:solidFill>
            <a:ln w="12700">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0" name="Rectangle 8"/>
            <p:cNvSpPr>
              <a:spLocks noChangeArrowheads="1"/>
            </p:cNvSpPr>
            <p:nvPr/>
          </p:nvSpPr>
          <p:spPr bwMode="auto">
            <a:xfrm>
              <a:off x="6986" y="2525"/>
              <a:ext cx="807" cy="1177"/>
            </a:xfrm>
            <a:prstGeom prst="rect">
              <a:avLst/>
            </a:prstGeom>
            <a:solidFill>
              <a:srgbClr val="FFCC00"/>
            </a:solidFill>
            <a:ln w="12700">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1" name="Rectangle 9"/>
            <p:cNvSpPr>
              <a:spLocks noChangeArrowheads="1"/>
            </p:cNvSpPr>
            <p:nvPr/>
          </p:nvSpPr>
          <p:spPr bwMode="auto">
            <a:xfrm>
              <a:off x="7771" y="3682"/>
              <a:ext cx="33" cy="2543"/>
            </a:xfrm>
            <a:prstGeom prst="rect">
              <a:avLst/>
            </a:prstGeom>
            <a:solidFill>
              <a:srgbClr val="FFCC00"/>
            </a:solidFill>
            <a:ln w="9525">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2" name="Rectangle 10"/>
            <p:cNvSpPr>
              <a:spLocks noChangeArrowheads="1"/>
            </p:cNvSpPr>
            <p:nvPr/>
          </p:nvSpPr>
          <p:spPr bwMode="auto">
            <a:xfrm>
              <a:off x="7086" y="2851"/>
              <a:ext cx="227" cy="536"/>
            </a:xfrm>
            <a:prstGeom prst="rect">
              <a:avLst/>
            </a:prstGeom>
            <a:solidFill>
              <a:srgbClr val="FFCC00"/>
            </a:solidFill>
            <a:ln w="9525">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3" name="Rectangle 11"/>
            <p:cNvSpPr>
              <a:spLocks noChangeArrowheads="1"/>
            </p:cNvSpPr>
            <p:nvPr/>
          </p:nvSpPr>
          <p:spPr bwMode="auto">
            <a:xfrm>
              <a:off x="7174" y="2538"/>
              <a:ext cx="50" cy="1157"/>
            </a:xfrm>
            <a:prstGeom prst="rect">
              <a:avLst/>
            </a:prstGeom>
            <a:solidFill>
              <a:srgbClr val="FFCC00"/>
            </a:solidFill>
            <a:ln w="9525">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4" name="Rectangle 12"/>
            <p:cNvSpPr>
              <a:spLocks noChangeArrowheads="1"/>
            </p:cNvSpPr>
            <p:nvPr/>
          </p:nvSpPr>
          <p:spPr bwMode="auto">
            <a:xfrm>
              <a:off x="7628" y="2760"/>
              <a:ext cx="138" cy="255"/>
            </a:xfrm>
            <a:prstGeom prst="rect">
              <a:avLst/>
            </a:prstGeom>
            <a:solidFill>
              <a:srgbClr val="FFCC00"/>
            </a:solidFill>
            <a:ln w="9525">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5" name="Rectangle 13"/>
            <p:cNvSpPr>
              <a:spLocks noChangeArrowheads="1"/>
            </p:cNvSpPr>
            <p:nvPr/>
          </p:nvSpPr>
          <p:spPr bwMode="auto">
            <a:xfrm>
              <a:off x="7628" y="3217"/>
              <a:ext cx="133" cy="248"/>
            </a:xfrm>
            <a:prstGeom prst="rect">
              <a:avLst/>
            </a:prstGeom>
            <a:solidFill>
              <a:srgbClr val="FFCC00"/>
            </a:solidFill>
            <a:ln w="9525">
              <a:solidFill>
                <a:schemeClr val="accent2"/>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7177" name="Text Box 14"/>
          <p:cNvSpPr txBox="1">
            <a:spLocks noChangeArrowheads="1"/>
          </p:cNvSpPr>
          <p:nvPr/>
        </p:nvSpPr>
        <p:spPr bwMode="auto">
          <a:xfrm>
            <a:off x="3957638" y="5848350"/>
            <a:ext cx="1728787" cy="396875"/>
          </a:xfrm>
          <a:prstGeom prst="rect">
            <a:avLst/>
          </a:prstGeom>
          <a:solidFill>
            <a:schemeClr val="bg1"/>
          </a:solidFill>
          <a:ln w="9525">
            <a:noFill/>
            <a:miter lim="800000"/>
            <a:headEnd/>
            <a:tailEnd/>
          </a:ln>
        </p:spPr>
        <p:txBody>
          <a:bodyPr lIns="90000" tIns="46800" rIns="90000" bIns="46800">
            <a:spAutoFit/>
          </a:bodyPr>
          <a:lstStyle/>
          <a:p>
            <a:pPr eaLnBrk="0" hangingPunct="0">
              <a:spcBef>
                <a:spcPct val="50000"/>
              </a:spcBef>
            </a:pPr>
            <a:r>
              <a:rPr lang="it-IT" sz="2000" b="0">
                <a:solidFill>
                  <a:srgbClr val="FF3300"/>
                </a:solidFill>
              </a:rPr>
              <a:t>Router (NAT)</a:t>
            </a:r>
            <a:endParaRPr lang="it-IT" b="0">
              <a:solidFill>
                <a:srgbClr val="FF3300"/>
              </a:solidFill>
              <a:latin typeface="Times New Roman" pitchFamily="18" charset="0"/>
            </a:endParaRPr>
          </a:p>
        </p:txBody>
      </p:sp>
      <p:graphicFrame>
        <p:nvGraphicFramePr>
          <p:cNvPr id="7171" name="Object 15"/>
          <p:cNvGraphicFramePr>
            <a:graphicFrameLocks noChangeAspect="1"/>
          </p:cNvGraphicFramePr>
          <p:nvPr/>
        </p:nvGraphicFramePr>
        <p:xfrm>
          <a:off x="7391400" y="4654550"/>
          <a:ext cx="1136650" cy="776288"/>
        </p:xfrm>
        <a:graphic>
          <a:graphicData uri="http://schemas.openxmlformats.org/presentationml/2006/ole">
            <p:oleObj spid="_x0000_s7171" name="Immagine" r:id="rId4" imgW="2495520" imgH="1674000" progId="Word.Picture.8">
              <p:embed/>
            </p:oleObj>
          </a:graphicData>
        </a:graphic>
      </p:graphicFrame>
      <p:sp>
        <p:nvSpPr>
          <p:cNvPr id="1062928" name="Line 16"/>
          <p:cNvSpPr>
            <a:spLocks noChangeShapeType="1"/>
          </p:cNvSpPr>
          <p:nvPr/>
        </p:nvSpPr>
        <p:spPr bwMode="auto">
          <a:xfrm>
            <a:off x="1752600" y="4983163"/>
            <a:ext cx="2743200" cy="0"/>
          </a:xfrm>
          <a:prstGeom prst="line">
            <a:avLst/>
          </a:prstGeom>
          <a:noFill/>
          <a:ln w="9525">
            <a:solidFill>
              <a:schemeClr val="tx1"/>
            </a:solidFill>
            <a:round/>
            <a:headEnd/>
            <a:tailEnd/>
          </a:ln>
          <a:effectLst/>
        </p:spPr>
        <p:txBody>
          <a:bodyPr lIns="90000" tIns="46800" rIns="90000" bIns="46800"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2929" name="Line 17"/>
          <p:cNvSpPr>
            <a:spLocks noChangeShapeType="1"/>
          </p:cNvSpPr>
          <p:nvPr/>
        </p:nvSpPr>
        <p:spPr bwMode="auto">
          <a:xfrm>
            <a:off x="4876800" y="4983163"/>
            <a:ext cx="2743200" cy="0"/>
          </a:xfrm>
          <a:prstGeom prst="line">
            <a:avLst/>
          </a:prstGeom>
          <a:noFill/>
          <a:ln w="9525">
            <a:solidFill>
              <a:schemeClr val="tx1"/>
            </a:solidFill>
            <a:round/>
            <a:headEnd/>
            <a:tailEnd/>
          </a:ln>
          <a:effectLst/>
        </p:spPr>
        <p:txBody>
          <a:bodyPr lIns="90000" tIns="46800" rIns="90000" bIns="46800"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7180" name="Text Box 18"/>
          <p:cNvSpPr txBox="1">
            <a:spLocks noChangeArrowheads="1"/>
          </p:cNvSpPr>
          <p:nvPr/>
        </p:nvSpPr>
        <p:spPr bwMode="auto">
          <a:xfrm>
            <a:off x="885825" y="5437188"/>
            <a:ext cx="1020763" cy="304800"/>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en-US" sz="1400">
                <a:solidFill>
                  <a:schemeClr val="tx1"/>
                </a:solidFill>
                <a:latin typeface="Times New Roman" pitchFamily="18" charset="0"/>
              </a:rPr>
              <a:t>10.33.96.5</a:t>
            </a:r>
          </a:p>
        </p:txBody>
      </p:sp>
      <p:sp>
        <p:nvSpPr>
          <p:cNvPr id="7181" name="Text Box 19"/>
          <p:cNvSpPr txBox="1">
            <a:spLocks noChangeArrowheads="1"/>
          </p:cNvSpPr>
          <p:nvPr/>
        </p:nvSpPr>
        <p:spPr bwMode="auto">
          <a:xfrm>
            <a:off x="7451725" y="5437188"/>
            <a:ext cx="1038225" cy="304800"/>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en-US" sz="1400">
                <a:solidFill>
                  <a:schemeClr val="tx1"/>
                </a:solidFill>
                <a:latin typeface="Times New Roman" pitchFamily="18" charset="0"/>
              </a:rPr>
              <a:t>198.76.28.4</a:t>
            </a:r>
          </a:p>
        </p:txBody>
      </p:sp>
      <p:sp>
        <p:nvSpPr>
          <p:cNvPr id="7182" name="AutoShape 20"/>
          <p:cNvSpPr>
            <a:spLocks noChangeArrowheads="1"/>
          </p:cNvSpPr>
          <p:nvPr/>
        </p:nvSpPr>
        <p:spPr bwMode="auto">
          <a:xfrm>
            <a:off x="2362200" y="4144963"/>
            <a:ext cx="1976438" cy="650875"/>
          </a:xfrm>
          <a:prstGeom prst="homePlate">
            <a:avLst>
              <a:gd name="adj" fmla="val 75915"/>
            </a:avLst>
          </a:prstGeom>
          <a:solidFill>
            <a:srgbClr val="FFFF99"/>
          </a:solidFill>
          <a:ln w="9525">
            <a:solidFill>
              <a:schemeClr val="tx1"/>
            </a:solidFill>
            <a:miter lim="800000"/>
            <a:headEnd/>
            <a:tailEnd/>
          </a:ln>
        </p:spPr>
        <p:txBody>
          <a:bodyPr lIns="90000" tIns="46800" rIns="90000" bIns="46800">
            <a:spAutoFit/>
          </a:bodyPr>
          <a:lstStyle/>
          <a:p>
            <a:pPr eaLnBrk="0" hangingPunct="0"/>
            <a:r>
              <a:rPr lang="en-US" sz="1800" b="0">
                <a:solidFill>
                  <a:schemeClr val="tx1"/>
                </a:solidFill>
                <a:latin typeface="Times New Roman" pitchFamily="18" charset="0"/>
              </a:rPr>
              <a:t>s=</a:t>
            </a:r>
            <a:r>
              <a:rPr lang="en-US" sz="1800" b="0">
                <a:solidFill>
                  <a:srgbClr val="FF0000"/>
                </a:solidFill>
                <a:latin typeface="Times New Roman" pitchFamily="18" charset="0"/>
              </a:rPr>
              <a:t>10.33.96.5</a:t>
            </a:r>
            <a:r>
              <a:rPr lang="en-US" sz="1800" b="0">
                <a:solidFill>
                  <a:schemeClr val="tx1"/>
                </a:solidFill>
                <a:latin typeface="Times New Roman" pitchFamily="18" charset="0"/>
              </a:rPr>
              <a:t> d=198.76.28.4</a:t>
            </a:r>
          </a:p>
        </p:txBody>
      </p:sp>
      <p:sp>
        <p:nvSpPr>
          <p:cNvPr id="7183" name="AutoShape 21"/>
          <p:cNvSpPr>
            <a:spLocks noChangeArrowheads="1"/>
          </p:cNvSpPr>
          <p:nvPr/>
        </p:nvSpPr>
        <p:spPr bwMode="auto">
          <a:xfrm>
            <a:off x="5340350" y="4159250"/>
            <a:ext cx="1976438" cy="650875"/>
          </a:xfrm>
          <a:prstGeom prst="homePlate">
            <a:avLst>
              <a:gd name="adj" fmla="val 75915"/>
            </a:avLst>
          </a:prstGeom>
          <a:solidFill>
            <a:srgbClr val="FFFF99"/>
          </a:solidFill>
          <a:ln w="9525">
            <a:solidFill>
              <a:schemeClr val="tx1"/>
            </a:solidFill>
            <a:miter lim="800000"/>
            <a:headEnd/>
            <a:tailEnd/>
          </a:ln>
        </p:spPr>
        <p:txBody>
          <a:bodyPr lIns="90000" tIns="46800" rIns="90000" bIns="46800">
            <a:spAutoFit/>
          </a:bodyPr>
          <a:lstStyle/>
          <a:p>
            <a:pPr eaLnBrk="0" hangingPunct="0"/>
            <a:r>
              <a:rPr lang="en-US" sz="1800" b="0">
                <a:solidFill>
                  <a:schemeClr val="tx1"/>
                </a:solidFill>
                <a:latin typeface="Times New Roman" pitchFamily="18" charset="0"/>
              </a:rPr>
              <a:t>s=</a:t>
            </a:r>
            <a:r>
              <a:rPr lang="en-US" sz="1800" b="0">
                <a:solidFill>
                  <a:srgbClr val="FF0000"/>
                </a:solidFill>
                <a:latin typeface="Times New Roman" pitchFamily="18" charset="0"/>
              </a:rPr>
              <a:t>193.10.2.2</a:t>
            </a:r>
          </a:p>
          <a:p>
            <a:pPr eaLnBrk="0" hangingPunct="0"/>
            <a:r>
              <a:rPr lang="en-US" sz="1800" b="0">
                <a:solidFill>
                  <a:schemeClr val="tx1"/>
                </a:solidFill>
                <a:latin typeface="Times New Roman" pitchFamily="18" charset="0"/>
              </a:rPr>
              <a:t>d=198.76.28.4</a:t>
            </a:r>
            <a:endParaRPr lang="en-US" sz="2000" b="0">
              <a:solidFill>
                <a:schemeClr val="tx1"/>
              </a:solidFill>
              <a:latin typeface="Times New Roman" pitchFamily="18" charset="0"/>
            </a:endParaRPr>
          </a:p>
        </p:txBody>
      </p:sp>
      <p:sp>
        <p:nvSpPr>
          <p:cNvPr id="7184" name="AutoShape 22"/>
          <p:cNvSpPr>
            <a:spLocks noChangeArrowheads="1"/>
          </p:cNvSpPr>
          <p:nvPr/>
        </p:nvSpPr>
        <p:spPr bwMode="auto">
          <a:xfrm flipH="1">
            <a:off x="5111750" y="5059363"/>
            <a:ext cx="1974850" cy="650875"/>
          </a:xfrm>
          <a:prstGeom prst="homePlate">
            <a:avLst>
              <a:gd name="adj" fmla="val 67805"/>
            </a:avLst>
          </a:prstGeom>
          <a:solidFill>
            <a:srgbClr val="FFFF99"/>
          </a:solidFill>
          <a:ln w="9525">
            <a:solidFill>
              <a:schemeClr val="tx1"/>
            </a:solidFill>
            <a:miter lim="800000"/>
            <a:headEnd/>
            <a:tailEnd/>
          </a:ln>
        </p:spPr>
        <p:txBody>
          <a:bodyPr lIns="90000" tIns="46800" rIns="90000" bIns="46800">
            <a:spAutoFit/>
          </a:bodyPr>
          <a:lstStyle/>
          <a:p>
            <a:pPr eaLnBrk="0" hangingPunct="0"/>
            <a:r>
              <a:rPr lang="en-US" sz="1800" b="0">
                <a:solidFill>
                  <a:schemeClr val="tx1"/>
                </a:solidFill>
                <a:latin typeface="Times New Roman" pitchFamily="18" charset="0"/>
              </a:rPr>
              <a:t>   s=198.76.28.4</a:t>
            </a:r>
            <a:endParaRPr lang="en-US" sz="2000" b="0">
              <a:solidFill>
                <a:schemeClr val="tx1"/>
              </a:solidFill>
              <a:latin typeface="Times New Roman" pitchFamily="18" charset="0"/>
            </a:endParaRPr>
          </a:p>
          <a:p>
            <a:pPr eaLnBrk="0" hangingPunct="0"/>
            <a:r>
              <a:rPr lang="en-US" sz="1800" b="0">
                <a:solidFill>
                  <a:schemeClr val="tx1"/>
                </a:solidFill>
                <a:latin typeface="Times New Roman" pitchFamily="18" charset="0"/>
              </a:rPr>
              <a:t>   d=</a:t>
            </a:r>
            <a:r>
              <a:rPr lang="en-US" sz="1800" b="0">
                <a:solidFill>
                  <a:srgbClr val="FF0000"/>
                </a:solidFill>
                <a:latin typeface="Times New Roman" pitchFamily="18" charset="0"/>
              </a:rPr>
              <a:t>193.10.2.2</a:t>
            </a:r>
            <a:endParaRPr lang="en-US" sz="1800" b="0">
              <a:solidFill>
                <a:schemeClr val="tx1"/>
              </a:solidFill>
              <a:latin typeface="Times New Roman" pitchFamily="18" charset="0"/>
            </a:endParaRPr>
          </a:p>
        </p:txBody>
      </p:sp>
      <p:sp>
        <p:nvSpPr>
          <p:cNvPr id="7185" name="AutoShape 23"/>
          <p:cNvSpPr>
            <a:spLocks noChangeArrowheads="1"/>
          </p:cNvSpPr>
          <p:nvPr/>
        </p:nvSpPr>
        <p:spPr bwMode="auto">
          <a:xfrm flipH="1">
            <a:off x="2289175" y="5059363"/>
            <a:ext cx="1974850" cy="650875"/>
          </a:xfrm>
          <a:prstGeom prst="homePlate">
            <a:avLst>
              <a:gd name="adj" fmla="val 67805"/>
            </a:avLst>
          </a:prstGeom>
          <a:solidFill>
            <a:srgbClr val="FFFF99"/>
          </a:solidFill>
          <a:ln w="9525">
            <a:solidFill>
              <a:schemeClr val="tx1"/>
            </a:solidFill>
            <a:miter lim="800000"/>
            <a:headEnd/>
            <a:tailEnd/>
          </a:ln>
        </p:spPr>
        <p:txBody>
          <a:bodyPr lIns="90000" tIns="46800" rIns="90000" bIns="46800">
            <a:spAutoFit/>
          </a:bodyPr>
          <a:lstStyle/>
          <a:p>
            <a:pPr eaLnBrk="0" hangingPunct="0"/>
            <a:r>
              <a:rPr lang="en-US" sz="1800" b="0">
                <a:solidFill>
                  <a:schemeClr val="tx1"/>
                </a:solidFill>
                <a:latin typeface="Times New Roman" pitchFamily="18" charset="0"/>
              </a:rPr>
              <a:t>    s=198.76.28.4</a:t>
            </a:r>
            <a:endParaRPr lang="en-US" sz="2000" b="0">
              <a:solidFill>
                <a:schemeClr val="tx1"/>
              </a:solidFill>
              <a:latin typeface="Times New Roman" pitchFamily="18" charset="0"/>
            </a:endParaRPr>
          </a:p>
          <a:p>
            <a:pPr eaLnBrk="0" hangingPunct="0"/>
            <a:r>
              <a:rPr lang="en-US" sz="1800" b="0">
                <a:solidFill>
                  <a:schemeClr val="tx1"/>
                </a:solidFill>
                <a:latin typeface="Times New Roman" pitchFamily="18" charset="0"/>
              </a:rPr>
              <a:t>    d=</a:t>
            </a:r>
            <a:r>
              <a:rPr lang="en-US" sz="1800" b="0">
                <a:solidFill>
                  <a:srgbClr val="FF0000"/>
                </a:solidFill>
                <a:latin typeface="Times New Roman" pitchFamily="18" charset="0"/>
              </a:rPr>
              <a:t>10.33.96.5</a:t>
            </a:r>
            <a:r>
              <a:rPr lang="en-US" sz="1800" b="0">
                <a:solidFill>
                  <a:schemeClr val="tx1"/>
                </a:solidFill>
                <a:latin typeface="Times New Roman" pitchFamily="18" charset="0"/>
              </a:rPr>
              <a:t> </a:t>
            </a:r>
          </a:p>
        </p:txBody>
      </p:sp>
      <p:sp>
        <p:nvSpPr>
          <p:cNvPr id="7186" name="Text Box 24"/>
          <p:cNvSpPr txBox="1">
            <a:spLocks noChangeArrowheads="1"/>
          </p:cNvSpPr>
          <p:nvPr/>
        </p:nvSpPr>
        <p:spPr bwMode="auto">
          <a:xfrm>
            <a:off x="4897438" y="3563938"/>
            <a:ext cx="2017712" cy="366712"/>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it-IT" sz="1800">
                <a:solidFill>
                  <a:schemeClr val="tx2"/>
                </a:solidFill>
              </a:rPr>
              <a:t>Rete pubblica</a:t>
            </a:r>
            <a:endParaRPr lang="it-IT" sz="1800">
              <a:solidFill>
                <a:schemeClr val="tx2"/>
              </a:solidFill>
              <a:latin typeface="Times New Roman" pitchFamily="18" charset="0"/>
            </a:endParaRPr>
          </a:p>
        </p:txBody>
      </p:sp>
      <p:sp>
        <p:nvSpPr>
          <p:cNvPr id="7187" name="Text Box 25"/>
          <p:cNvSpPr txBox="1">
            <a:spLocks noChangeArrowheads="1"/>
          </p:cNvSpPr>
          <p:nvPr/>
        </p:nvSpPr>
        <p:spPr bwMode="auto">
          <a:xfrm>
            <a:off x="2805113" y="3563938"/>
            <a:ext cx="2017712" cy="366712"/>
          </a:xfrm>
          <a:prstGeom prst="rect">
            <a:avLst/>
          </a:prstGeom>
          <a:noFill/>
          <a:ln w="9525">
            <a:noFill/>
            <a:miter lim="800000"/>
            <a:headEnd/>
            <a:tailEnd/>
          </a:ln>
        </p:spPr>
        <p:txBody>
          <a:bodyPr lIns="90000" tIns="46800" rIns="90000" bIns="46800">
            <a:spAutoFit/>
          </a:bodyPr>
          <a:lstStyle/>
          <a:p>
            <a:pPr eaLnBrk="0" hangingPunct="0">
              <a:spcBef>
                <a:spcPct val="50000"/>
              </a:spcBef>
            </a:pPr>
            <a:r>
              <a:rPr lang="it-IT" sz="1800">
                <a:solidFill>
                  <a:schemeClr val="tx2"/>
                </a:solidFill>
              </a:rPr>
              <a:t>Rete privata</a:t>
            </a:r>
            <a:endParaRPr lang="it-IT" sz="1800">
              <a:solidFill>
                <a:schemeClr val="tx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1" name="Slide Number Placeholder 2"/>
          <p:cNvSpPr>
            <a:spLocks noGrp="1"/>
          </p:cNvSpPr>
          <p:nvPr>
            <p:ph type="sldNum" sz="quarter" idx="10"/>
          </p:nvPr>
        </p:nvSpPr>
        <p:spPr>
          <a:noFill/>
        </p:spPr>
        <p:txBody>
          <a:bodyPr/>
          <a:lstStyle/>
          <a:p>
            <a:fld id="{7BDE83F4-C817-42ED-A19F-54F122411D51}" type="slidenum">
              <a:rPr lang="it-IT" smtClean="0">
                <a:ea typeface="ＭＳ Ｐゴシック"/>
                <a:cs typeface="ＭＳ Ｐゴシック"/>
              </a:rPr>
              <a:pPr/>
              <a:t>122</a:t>
            </a:fld>
            <a:endParaRPr lang="it-IT" smtClean="0">
              <a:ea typeface="ＭＳ Ｐゴシック"/>
              <a:cs typeface="ＭＳ Ｐゴシック"/>
            </a:endParaRPr>
          </a:p>
        </p:txBody>
      </p:sp>
      <p:sp>
        <p:nvSpPr>
          <p:cNvPr id="1063977" name="Rectangle 41"/>
          <p:cNvSpPr>
            <a:spLocks noGrp="1" noChangeArrowheads="1"/>
          </p:cNvSpPr>
          <p:nvPr>
            <p:ph type="title"/>
          </p:nvPr>
        </p:nvSpPr>
        <p:spPr/>
        <p:txBody>
          <a:bodyPr/>
          <a:lstStyle/>
          <a:p>
            <a:pPr eaLnBrk="1" hangingPunct="1">
              <a:defRPr/>
            </a:pPr>
            <a:r>
              <a:rPr lang="it-IT" smtClean="0">
                <a:cs typeface="+mj-cs"/>
              </a:rPr>
              <a:t>Modifica dei pacchetti IP</a:t>
            </a:r>
          </a:p>
        </p:txBody>
      </p:sp>
      <p:sp>
        <p:nvSpPr>
          <p:cNvPr id="1063939" name="Rectangle 3"/>
          <p:cNvSpPr>
            <a:spLocks noGrp="1" noChangeArrowheads="1"/>
          </p:cNvSpPr>
          <p:nvPr>
            <p:ph type="body" sz="half" idx="4294967295"/>
          </p:nvPr>
        </p:nvSpPr>
        <p:spPr>
          <a:xfrm>
            <a:off x="0" y="1219200"/>
            <a:ext cx="4146550" cy="5486400"/>
          </a:xfrm>
        </p:spPr>
        <p:txBody>
          <a:bodyPr/>
          <a:lstStyle/>
          <a:p>
            <a:pPr eaLnBrk="1" hangingPunct="1">
              <a:defRPr/>
            </a:pPr>
            <a:endParaRPr lang="it-IT" sz="1800" u="sng" smtClean="0">
              <a:cs typeface="+mn-cs"/>
            </a:endParaRPr>
          </a:p>
          <a:p>
            <a:pPr eaLnBrk="1" hangingPunct="1">
              <a:buFontTx/>
              <a:buNone/>
              <a:defRPr/>
            </a:pPr>
            <a:endParaRPr lang="it-IT" sz="1000" b="0" smtClean="0">
              <a:cs typeface="+mn-cs"/>
            </a:endParaRPr>
          </a:p>
        </p:txBody>
      </p:sp>
      <p:grpSp>
        <p:nvGrpSpPr>
          <p:cNvPr id="645124" name="Group 4"/>
          <p:cNvGrpSpPr>
            <a:grpSpLocks/>
          </p:cNvGrpSpPr>
          <p:nvPr/>
        </p:nvGrpSpPr>
        <p:grpSpPr bwMode="auto">
          <a:xfrm>
            <a:off x="827088" y="1630363"/>
            <a:ext cx="6154737" cy="3505200"/>
            <a:chOff x="288" y="1200"/>
            <a:chExt cx="3974" cy="2208"/>
          </a:xfrm>
        </p:grpSpPr>
        <p:sp>
          <p:nvSpPr>
            <p:cNvPr id="645128" name="Rectangle 5"/>
            <p:cNvSpPr>
              <a:spLocks noChangeAspect="1" noChangeArrowheads="1"/>
            </p:cNvSpPr>
            <p:nvPr/>
          </p:nvSpPr>
          <p:spPr bwMode="auto">
            <a:xfrm>
              <a:off x="1602" y="2285"/>
              <a:ext cx="1090" cy="182"/>
            </a:xfrm>
            <a:prstGeom prst="rect">
              <a:avLst/>
            </a:prstGeom>
            <a:noFill/>
            <a:ln w="9525">
              <a:noFill/>
              <a:miter lim="800000"/>
              <a:headEnd/>
              <a:tailEnd/>
            </a:ln>
          </p:spPr>
          <p:txBody>
            <a:bodyPr wrap="none" lIns="0" tIns="0" rIns="0" bIns="0">
              <a:spAutoFit/>
            </a:bodyPr>
            <a:lstStyle/>
            <a:p>
              <a:pPr eaLnBrk="0" hangingPunct="0"/>
              <a:r>
                <a:rPr lang="en-US" sz="1900" b="0">
                  <a:solidFill>
                    <a:srgbClr val="FF0000"/>
                  </a:solidFill>
                  <a:latin typeface="Times" pitchFamily="18" charset="0"/>
                </a:rPr>
                <a:t>source IP address</a:t>
              </a:r>
              <a:endParaRPr lang="it-IT" sz="1400" b="0">
                <a:solidFill>
                  <a:schemeClr val="accent2"/>
                </a:solidFill>
                <a:latin typeface="Times New Roman" pitchFamily="18" charset="0"/>
              </a:endParaRPr>
            </a:p>
          </p:txBody>
        </p:sp>
        <p:sp>
          <p:nvSpPr>
            <p:cNvPr id="1063942" name="Line 6"/>
            <p:cNvSpPr>
              <a:spLocks noChangeAspect="1" noChangeShapeType="1"/>
            </p:cNvSpPr>
            <p:nvPr/>
          </p:nvSpPr>
          <p:spPr bwMode="auto">
            <a:xfrm>
              <a:off x="344" y="1416"/>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3" name="Line 7"/>
            <p:cNvSpPr>
              <a:spLocks noChangeAspect="1" noChangeShapeType="1"/>
            </p:cNvSpPr>
            <p:nvPr/>
          </p:nvSpPr>
          <p:spPr bwMode="auto">
            <a:xfrm>
              <a:off x="344" y="1697"/>
              <a:ext cx="3813" cy="1"/>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4" name="Line 8"/>
            <p:cNvSpPr>
              <a:spLocks noChangeAspect="1" noChangeShapeType="1"/>
            </p:cNvSpPr>
            <p:nvPr/>
          </p:nvSpPr>
          <p:spPr bwMode="auto">
            <a:xfrm>
              <a:off x="344" y="1978"/>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5" name="Line 9"/>
            <p:cNvSpPr>
              <a:spLocks noChangeAspect="1" noChangeShapeType="1"/>
            </p:cNvSpPr>
            <p:nvPr/>
          </p:nvSpPr>
          <p:spPr bwMode="auto">
            <a:xfrm>
              <a:off x="344" y="2258"/>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6" name="Line 10"/>
            <p:cNvSpPr>
              <a:spLocks noChangeAspect="1" noChangeShapeType="1"/>
            </p:cNvSpPr>
            <p:nvPr/>
          </p:nvSpPr>
          <p:spPr bwMode="auto">
            <a:xfrm>
              <a:off x="344" y="2553"/>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7" name="Line 11"/>
            <p:cNvSpPr>
              <a:spLocks noChangeAspect="1" noChangeShapeType="1"/>
            </p:cNvSpPr>
            <p:nvPr/>
          </p:nvSpPr>
          <p:spPr bwMode="auto">
            <a:xfrm>
              <a:off x="344" y="2834"/>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8" name="Line 12"/>
            <p:cNvSpPr>
              <a:spLocks noChangeAspect="1" noChangeShapeType="1"/>
            </p:cNvSpPr>
            <p:nvPr/>
          </p:nvSpPr>
          <p:spPr bwMode="auto">
            <a:xfrm>
              <a:off x="344" y="3114"/>
              <a:ext cx="3813" cy="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49" name="Line 13"/>
            <p:cNvSpPr>
              <a:spLocks noChangeAspect="1" noChangeShapeType="1"/>
            </p:cNvSpPr>
            <p:nvPr/>
          </p:nvSpPr>
          <p:spPr bwMode="auto">
            <a:xfrm>
              <a:off x="344" y="3394"/>
              <a:ext cx="3813" cy="1"/>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50" name="Line 14"/>
            <p:cNvSpPr>
              <a:spLocks noChangeAspect="1" noChangeShapeType="1"/>
            </p:cNvSpPr>
            <p:nvPr/>
          </p:nvSpPr>
          <p:spPr bwMode="auto">
            <a:xfrm>
              <a:off x="344" y="1416"/>
              <a:ext cx="0" cy="1992"/>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51" name="Line 15"/>
            <p:cNvSpPr>
              <a:spLocks noChangeAspect="1" noChangeShapeType="1"/>
            </p:cNvSpPr>
            <p:nvPr/>
          </p:nvSpPr>
          <p:spPr bwMode="auto">
            <a:xfrm>
              <a:off x="4157" y="1416"/>
              <a:ext cx="0" cy="1992"/>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45139" name="Rectangle 16"/>
            <p:cNvSpPr>
              <a:spLocks noChangeAspect="1" noChangeArrowheads="1"/>
            </p:cNvSpPr>
            <p:nvPr/>
          </p:nvSpPr>
          <p:spPr bwMode="auto">
            <a:xfrm>
              <a:off x="1337" y="1430"/>
              <a:ext cx="771" cy="154"/>
            </a:xfrm>
            <a:prstGeom prst="rect">
              <a:avLst/>
            </a:prstGeom>
            <a:noFill/>
            <a:ln w="9525">
              <a:noFill/>
              <a:miter lim="800000"/>
              <a:headEnd/>
              <a:tailEnd/>
            </a:ln>
          </p:spPr>
          <p:txBody>
            <a:bodyPr wrap="none" lIns="0" tIns="0" rIns="0" bIns="0">
              <a:spAutoFit/>
            </a:bodyPr>
            <a:lstStyle/>
            <a:p>
              <a:pPr eaLnBrk="0" hangingPunct="0"/>
              <a:r>
                <a:rPr lang="en-US" sz="1600" b="0">
                  <a:solidFill>
                    <a:schemeClr val="accent2"/>
                  </a:solidFill>
                  <a:latin typeface="Times" pitchFamily="18" charset="0"/>
                </a:rPr>
                <a:t>type of service</a:t>
              </a:r>
              <a:endParaRPr lang="it-IT" sz="1600" b="0">
                <a:solidFill>
                  <a:schemeClr val="accent2"/>
                </a:solidFill>
                <a:latin typeface="Times New Roman" pitchFamily="18" charset="0"/>
              </a:endParaRPr>
            </a:p>
          </p:txBody>
        </p:sp>
        <p:sp>
          <p:nvSpPr>
            <p:cNvPr id="645140" name="Rectangle 17"/>
            <p:cNvSpPr>
              <a:spLocks noChangeAspect="1" noChangeArrowheads="1"/>
            </p:cNvSpPr>
            <p:nvPr/>
          </p:nvSpPr>
          <p:spPr bwMode="auto">
            <a:xfrm>
              <a:off x="2850" y="1430"/>
              <a:ext cx="703"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total length</a:t>
              </a:r>
              <a:endParaRPr lang="it-IT" sz="1400" b="0">
                <a:solidFill>
                  <a:schemeClr val="accent2"/>
                </a:solidFill>
                <a:latin typeface="Times New Roman" pitchFamily="18" charset="0"/>
              </a:endParaRPr>
            </a:p>
          </p:txBody>
        </p:sp>
        <p:sp>
          <p:nvSpPr>
            <p:cNvPr id="645141" name="Rectangle 18"/>
            <p:cNvSpPr>
              <a:spLocks noChangeAspect="1" noChangeArrowheads="1"/>
            </p:cNvSpPr>
            <p:nvPr/>
          </p:nvSpPr>
          <p:spPr bwMode="auto">
            <a:xfrm>
              <a:off x="1156" y="1724"/>
              <a:ext cx="311"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ident</a:t>
              </a:r>
              <a:endParaRPr lang="it-IT" sz="1400" b="0">
                <a:solidFill>
                  <a:schemeClr val="accent2"/>
                </a:solidFill>
                <a:latin typeface="Times New Roman" pitchFamily="18" charset="0"/>
              </a:endParaRPr>
            </a:p>
          </p:txBody>
        </p:sp>
        <p:sp>
          <p:nvSpPr>
            <p:cNvPr id="645142" name="Rectangle 19"/>
            <p:cNvSpPr>
              <a:spLocks noChangeAspect="1" noChangeArrowheads="1"/>
            </p:cNvSpPr>
            <p:nvPr/>
          </p:nvSpPr>
          <p:spPr bwMode="auto">
            <a:xfrm>
              <a:off x="2704" y="2004"/>
              <a:ext cx="1072" cy="182"/>
            </a:xfrm>
            <a:prstGeom prst="rect">
              <a:avLst/>
            </a:prstGeom>
            <a:noFill/>
            <a:ln w="9525">
              <a:noFill/>
              <a:miter lim="800000"/>
              <a:headEnd/>
              <a:tailEnd/>
            </a:ln>
          </p:spPr>
          <p:txBody>
            <a:bodyPr wrap="none" lIns="0" tIns="0" rIns="0" bIns="0">
              <a:spAutoFit/>
            </a:bodyPr>
            <a:lstStyle/>
            <a:p>
              <a:pPr eaLnBrk="0" hangingPunct="0"/>
              <a:r>
                <a:rPr lang="en-US" sz="1900" b="0">
                  <a:solidFill>
                    <a:srgbClr val="009900"/>
                  </a:solidFill>
                  <a:latin typeface="Times" pitchFamily="18" charset="0"/>
                </a:rPr>
                <a:t>header checksum</a:t>
              </a:r>
              <a:endParaRPr lang="it-IT" sz="1400" b="0">
                <a:solidFill>
                  <a:srgbClr val="009900"/>
                </a:solidFill>
                <a:latin typeface="Times New Roman" pitchFamily="18" charset="0"/>
              </a:endParaRPr>
            </a:p>
          </p:txBody>
        </p:sp>
        <p:sp>
          <p:nvSpPr>
            <p:cNvPr id="1063956" name="Line 20"/>
            <p:cNvSpPr>
              <a:spLocks noChangeAspect="1" noChangeShapeType="1"/>
            </p:cNvSpPr>
            <p:nvPr/>
          </p:nvSpPr>
          <p:spPr bwMode="auto">
            <a:xfrm>
              <a:off x="2220" y="1416"/>
              <a:ext cx="0" cy="842"/>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57" name="Line 21"/>
            <p:cNvSpPr>
              <a:spLocks noChangeAspect="1" noChangeShapeType="1"/>
            </p:cNvSpPr>
            <p:nvPr/>
          </p:nvSpPr>
          <p:spPr bwMode="auto">
            <a:xfrm>
              <a:off x="1276" y="1416"/>
              <a:ext cx="1" cy="281"/>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45145" name="Rectangle 22"/>
            <p:cNvSpPr>
              <a:spLocks noChangeAspect="1" noChangeArrowheads="1"/>
            </p:cNvSpPr>
            <p:nvPr/>
          </p:nvSpPr>
          <p:spPr bwMode="auto">
            <a:xfrm>
              <a:off x="1602" y="2565"/>
              <a:ext cx="1365" cy="182"/>
            </a:xfrm>
            <a:prstGeom prst="rect">
              <a:avLst/>
            </a:prstGeom>
            <a:noFill/>
            <a:ln w="9525">
              <a:noFill/>
              <a:miter lim="800000"/>
              <a:headEnd/>
              <a:tailEnd/>
            </a:ln>
          </p:spPr>
          <p:txBody>
            <a:bodyPr wrap="none" lIns="0" tIns="0" rIns="0" bIns="0">
              <a:spAutoFit/>
            </a:bodyPr>
            <a:lstStyle/>
            <a:p>
              <a:pPr eaLnBrk="0" hangingPunct="0"/>
              <a:r>
                <a:rPr lang="en-US" sz="1900" b="0">
                  <a:solidFill>
                    <a:srgbClr val="FF0000"/>
                  </a:solidFill>
                  <a:latin typeface="Times" pitchFamily="18" charset="0"/>
                </a:rPr>
                <a:t>destination IP address</a:t>
              </a:r>
              <a:endParaRPr lang="it-IT" sz="1400" b="0">
                <a:solidFill>
                  <a:schemeClr val="accent2"/>
                </a:solidFill>
                <a:latin typeface="Times New Roman" pitchFamily="18" charset="0"/>
              </a:endParaRPr>
            </a:p>
          </p:txBody>
        </p:sp>
        <p:sp>
          <p:nvSpPr>
            <p:cNvPr id="645146" name="Rectangle 23"/>
            <p:cNvSpPr>
              <a:spLocks noChangeAspect="1" noChangeArrowheads="1"/>
            </p:cNvSpPr>
            <p:nvPr/>
          </p:nvSpPr>
          <p:spPr bwMode="auto">
            <a:xfrm>
              <a:off x="1616" y="2860"/>
              <a:ext cx="459"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options</a:t>
              </a:r>
              <a:endParaRPr lang="it-IT" sz="1400" b="0">
                <a:solidFill>
                  <a:schemeClr val="accent2"/>
                </a:solidFill>
                <a:latin typeface="Times New Roman" pitchFamily="18" charset="0"/>
              </a:endParaRPr>
            </a:p>
          </p:txBody>
        </p:sp>
        <p:sp>
          <p:nvSpPr>
            <p:cNvPr id="645147" name="Rectangle 24"/>
            <p:cNvSpPr>
              <a:spLocks noChangeAspect="1" noChangeArrowheads="1"/>
            </p:cNvSpPr>
            <p:nvPr/>
          </p:nvSpPr>
          <p:spPr bwMode="auto">
            <a:xfrm>
              <a:off x="2087" y="3142"/>
              <a:ext cx="258"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tx1"/>
                  </a:solidFill>
                  <a:latin typeface="Times" pitchFamily="18" charset="0"/>
                </a:rPr>
                <a:t>data</a:t>
              </a:r>
              <a:endParaRPr lang="it-IT" sz="1400" b="0">
                <a:solidFill>
                  <a:schemeClr val="tx1"/>
                </a:solidFill>
                <a:latin typeface="Times New Roman" pitchFamily="18" charset="0"/>
              </a:endParaRPr>
            </a:p>
          </p:txBody>
        </p:sp>
        <p:sp>
          <p:nvSpPr>
            <p:cNvPr id="1063961" name="Line 25"/>
            <p:cNvSpPr>
              <a:spLocks noChangeAspect="1" noChangeShapeType="1"/>
            </p:cNvSpPr>
            <p:nvPr/>
          </p:nvSpPr>
          <p:spPr bwMode="auto">
            <a:xfrm>
              <a:off x="804" y="1416"/>
              <a:ext cx="0" cy="281"/>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3962" name="Line 26"/>
            <p:cNvSpPr>
              <a:spLocks noChangeAspect="1" noChangeShapeType="1"/>
            </p:cNvSpPr>
            <p:nvPr/>
          </p:nvSpPr>
          <p:spPr bwMode="auto">
            <a:xfrm>
              <a:off x="1276" y="1978"/>
              <a:ext cx="1" cy="28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45150" name="Rectangle 27"/>
            <p:cNvSpPr>
              <a:spLocks noChangeAspect="1" noChangeArrowheads="1"/>
            </p:cNvSpPr>
            <p:nvPr/>
          </p:nvSpPr>
          <p:spPr bwMode="auto">
            <a:xfrm>
              <a:off x="465" y="1430"/>
              <a:ext cx="260"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vers</a:t>
              </a:r>
              <a:endParaRPr lang="it-IT" sz="1400" b="0">
                <a:solidFill>
                  <a:schemeClr val="accent2"/>
                </a:solidFill>
                <a:latin typeface="Times New Roman" pitchFamily="18" charset="0"/>
              </a:endParaRPr>
            </a:p>
          </p:txBody>
        </p:sp>
        <p:sp>
          <p:nvSpPr>
            <p:cNvPr id="645151" name="Rectangle 28"/>
            <p:cNvSpPr>
              <a:spLocks noChangeAspect="1" noChangeArrowheads="1"/>
            </p:cNvSpPr>
            <p:nvPr/>
          </p:nvSpPr>
          <p:spPr bwMode="auto">
            <a:xfrm>
              <a:off x="950" y="1430"/>
              <a:ext cx="190"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len</a:t>
              </a:r>
              <a:endParaRPr lang="it-IT" sz="1400" b="0">
                <a:solidFill>
                  <a:schemeClr val="accent2"/>
                </a:solidFill>
                <a:latin typeface="Times New Roman" pitchFamily="18" charset="0"/>
              </a:endParaRPr>
            </a:p>
          </p:txBody>
        </p:sp>
        <p:sp>
          <p:nvSpPr>
            <p:cNvPr id="1063965" name="Line 29"/>
            <p:cNvSpPr>
              <a:spLocks noChangeAspect="1" noChangeShapeType="1"/>
            </p:cNvSpPr>
            <p:nvPr/>
          </p:nvSpPr>
          <p:spPr bwMode="auto">
            <a:xfrm>
              <a:off x="2826" y="1697"/>
              <a:ext cx="1" cy="281"/>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45153" name="Rectangle 30"/>
            <p:cNvSpPr>
              <a:spLocks noChangeAspect="1" noChangeArrowheads="1"/>
            </p:cNvSpPr>
            <p:nvPr/>
          </p:nvSpPr>
          <p:spPr bwMode="auto">
            <a:xfrm>
              <a:off x="2426" y="1711"/>
              <a:ext cx="302"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flags</a:t>
              </a:r>
              <a:endParaRPr lang="it-IT" sz="1400" b="0">
                <a:solidFill>
                  <a:schemeClr val="accent2"/>
                </a:solidFill>
                <a:latin typeface="Times New Roman" pitchFamily="18" charset="0"/>
              </a:endParaRPr>
            </a:p>
          </p:txBody>
        </p:sp>
        <p:sp>
          <p:nvSpPr>
            <p:cNvPr id="645154" name="Rectangle 31"/>
            <p:cNvSpPr>
              <a:spLocks noChangeAspect="1" noChangeArrowheads="1"/>
            </p:cNvSpPr>
            <p:nvPr/>
          </p:nvSpPr>
          <p:spPr bwMode="auto">
            <a:xfrm>
              <a:off x="3056" y="1711"/>
              <a:ext cx="950"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fragment offset</a:t>
              </a:r>
              <a:endParaRPr lang="it-IT" sz="1400" b="0">
                <a:solidFill>
                  <a:schemeClr val="accent2"/>
                </a:solidFill>
                <a:latin typeface="Times New Roman" pitchFamily="18" charset="0"/>
              </a:endParaRPr>
            </a:p>
          </p:txBody>
        </p:sp>
        <p:sp>
          <p:nvSpPr>
            <p:cNvPr id="645155" name="Rectangle 32"/>
            <p:cNvSpPr>
              <a:spLocks noChangeAspect="1" noChangeArrowheads="1"/>
            </p:cNvSpPr>
            <p:nvPr/>
          </p:nvSpPr>
          <p:spPr bwMode="auto">
            <a:xfrm>
              <a:off x="418" y="2032"/>
              <a:ext cx="705" cy="182"/>
            </a:xfrm>
            <a:prstGeom prst="rect">
              <a:avLst/>
            </a:prstGeom>
            <a:noFill/>
            <a:ln w="9525">
              <a:noFill/>
              <a:miter lim="800000"/>
              <a:headEnd/>
              <a:tailEnd/>
            </a:ln>
          </p:spPr>
          <p:txBody>
            <a:bodyPr wrap="none" lIns="0" tIns="0" rIns="0" bIns="0">
              <a:spAutoFit/>
            </a:bodyPr>
            <a:lstStyle/>
            <a:p>
              <a:pPr eaLnBrk="0" hangingPunct="0"/>
              <a:r>
                <a:rPr lang="en-US" sz="1900" b="0">
                  <a:solidFill>
                    <a:srgbClr val="009900"/>
                  </a:solidFill>
                  <a:latin typeface="Times" pitchFamily="18" charset="0"/>
                </a:rPr>
                <a:t>time to live</a:t>
              </a:r>
              <a:endParaRPr lang="it-IT" sz="1400" b="0">
                <a:solidFill>
                  <a:schemeClr val="accent2"/>
                </a:solidFill>
                <a:latin typeface="Times New Roman" pitchFamily="18" charset="0"/>
              </a:endParaRPr>
            </a:p>
          </p:txBody>
        </p:sp>
        <p:sp>
          <p:nvSpPr>
            <p:cNvPr id="645156" name="Rectangle 33"/>
            <p:cNvSpPr>
              <a:spLocks noChangeAspect="1" noChangeArrowheads="1"/>
            </p:cNvSpPr>
            <p:nvPr/>
          </p:nvSpPr>
          <p:spPr bwMode="auto">
            <a:xfrm>
              <a:off x="1627" y="2004"/>
              <a:ext cx="329"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proto</a:t>
              </a:r>
              <a:endParaRPr lang="it-IT" sz="1400" b="0">
                <a:solidFill>
                  <a:schemeClr val="accent2"/>
                </a:solidFill>
                <a:latin typeface="Times New Roman" pitchFamily="18" charset="0"/>
              </a:endParaRPr>
            </a:p>
          </p:txBody>
        </p:sp>
        <p:sp>
          <p:nvSpPr>
            <p:cNvPr id="1063970" name="Line 34"/>
            <p:cNvSpPr>
              <a:spLocks noChangeAspect="1" noChangeShapeType="1"/>
            </p:cNvSpPr>
            <p:nvPr/>
          </p:nvSpPr>
          <p:spPr bwMode="auto">
            <a:xfrm>
              <a:off x="3249" y="2834"/>
              <a:ext cx="1" cy="280"/>
            </a:xfrm>
            <a:prstGeom prst="line">
              <a:avLst/>
            </a:prstGeom>
            <a:noFill/>
            <a:ln w="16510">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45158" name="Rectangle 35"/>
            <p:cNvSpPr>
              <a:spLocks noChangeAspect="1" noChangeArrowheads="1"/>
            </p:cNvSpPr>
            <p:nvPr/>
          </p:nvSpPr>
          <p:spPr bwMode="auto">
            <a:xfrm>
              <a:off x="3441" y="2847"/>
              <a:ext cx="501"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padding</a:t>
              </a:r>
              <a:endParaRPr lang="it-IT" sz="1400" b="0">
                <a:solidFill>
                  <a:schemeClr val="accent2"/>
                </a:solidFill>
                <a:latin typeface="Times New Roman" pitchFamily="18" charset="0"/>
              </a:endParaRPr>
            </a:p>
          </p:txBody>
        </p:sp>
        <p:sp>
          <p:nvSpPr>
            <p:cNvPr id="645159" name="Rectangle 36"/>
            <p:cNvSpPr>
              <a:spLocks noChangeAspect="1" noChangeArrowheads="1"/>
            </p:cNvSpPr>
            <p:nvPr/>
          </p:nvSpPr>
          <p:spPr bwMode="auto">
            <a:xfrm>
              <a:off x="288" y="1200"/>
              <a:ext cx="78"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0</a:t>
              </a:r>
              <a:endParaRPr lang="it-IT" sz="1400" b="0">
                <a:solidFill>
                  <a:schemeClr val="accent2"/>
                </a:solidFill>
                <a:latin typeface="Times New Roman" pitchFamily="18" charset="0"/>
              </a:endParaRPr>
            </a:p>
          </p:txBody>
        </p:sp>
        <p:sp>
          <p:nvSpPr>
            <p:cNvPr id="645160" name="Rectangle 37"/>
            <p:cNvSpPr>
              <a:spLocks noChangeAspect="1" noChangeArrowheads="1"/>
            </p:cNvSpPr>
            <p:nvPr/>
          </p:nvSpPr>
          <p:spPr bwMode="auto">
            <a:xfrm>
              <a:off x="4106" y="1200"/>
              <a:ext cx="156" cy="182"/>
            </a:xfrm>
            <a:prstGeom prst="rect">
              <a:avLst/>
            </a:prstGeom>
            <a:noFill/>
            <a:ln w="9525">
              <a:noFill/>
              <a:miter lim="800000"/>
              <a:headEnd/>
              <a:tailEnd/>
            </a:ln>
          </p:spPr>
          <p:txBody>
            <a:bodyPr wrap="none" lIns="0" tIns="0" rIns="0" bIns="0">
              <a:spAutoFit/>
            </a:bodyPr>
            <a:lstStyle/>
            <a:p>
              <a:pPr eaLnBrk="0" hangingPunct="0"/>
              <a:r>
                <a:rPr lang="en-US" sz="1900" b="0">
                  <a:solidFill>
                    <a:schemeClr val="accent2"/>
                  </a:solidFill>
                  <a:latin typeface="Times" pitchFamily="18" charset="0"/>
                </a:rPr>
                <a:t>31</a:t>
              </a:r>
              <a:endParaRPr lang="it-IT" sz="1400" b="0">
                <a:solidFill>
                  <a:schemeClr val="accent2"/>
                </a:solidFill>
                <a:latin typeface="Times New Roman" pitchFamily="18" charset="0"/>
              </a:endParaRPr>
            </a:p>
          </p:txBody>
        </p:sp>
      </p:grpSp>
      <p:sp>
        <p:nvSpPr>
          <p:cNvPr id="645125" name="AutoShape 38"/>
          <p:cNvSpPr>
            <a:spLocks/>
          </p:cNvSpPr>
          <p:nvPr/>
        </p:nvSpPr>
        <p:spPr bwMode="auto">
          <a:xfrm>
            <a:off x="7092950" y="3284538"/>
            <a:ext cx="1454150" cy="650875"/>
          </a:xfrm>
          <a:prstGeom prst="borderCallout1">
            <a:avLst>
              <a:gd name="adj1" fmla="val 17560"/>
              <a:gd name="adj2" fmla="val -5241"/>
              <a:gd name="adj3" fmla="val 115611"/>
              <a:gd name="adj4" fmla="val -93995"/>
            </a:avLst>
          </a:prstGeom>
          <a:solidFill>
            <a:srgbClr val="FFFF99"/>
          </a:solidFill>
          <a:ln w="9525">
            <a:solidFill>
              <a:srgbClr val="FF3300"/>
            </a:solidFill>
            <a:miter lim="800000"/>
            <a:headEnd/>
            <a:tailEnd type="triangle" w="med" len="med"/>
          </a:ln>
        </p:spPr>
        <p:txBody>
          <a:bodyPr lIns="90000" tIns="46800" rIns="90000" bIns="46800">
            <a:spAutoFit/>
          </a:bodyPr>
          <a:lstStyle/>
          <a:p>
            <a:pPr algn="ctr" eaLnBrk="0" hangingPunct="0">
              <a:spcBef>
                <a:spcPct val="50000"/>
              </a:spcBef>
            </a:pPr>
            <a:r>
              <a:rPr lang="en-US" sz="1800" b="0">
                <a:solidFill>
                  <a:schemeClr val="tx1"/>
                </a:solidFill>
              </a:rPr>
              <a:t>modificato in entrata</a:t>
            </a:r>
          </a:p>
        </p:txBody>
      </p:sp>
      <p:sp>
        <p:nvSpPr>
          <p:cNvPr id="645126" name="AutoShape 39"/>
          <p:cNvSpPr>
            <a:spLocks/>
          </p:cNvSpPr>
          <p:nvPr/>
        </p:nvSpPr>
        <p:spPr bwMode="auto">
          <a:xfrm>
            <a:off x="7164388" y="2276475"/>
            <a:ext cx="1511300" cy="650875"/>
          </a:xfrm>
          <a:prstGeom prst="borderCallout1">
            <a:avLst>
              <a:gd name="adj1" fmla="val 17560"/>
              <a:gd name="adj2" fmla="val -5042"/>
              <a:gd name="adj3" fmla="val 206829"/>
              <a:gd name="adj4" fmla="val -119329"/>
            </a:avLst>
          </a:prstGeom>
          <a:solidFill>
            <a:srgbClr val="FFFF99"/>
          </a:solidFill>
          <a:ln w="9525">
            <a:solidFill>
              <a:srgbClr val="FF3300"/>
            </a:solidFill>
            <a:miter lim="800000"/>
            <a:headEnd/>
            <a:tailEnd type="triangle" w="med" len="med"/>
          </a:ln>
        </p:spPr>
        <p:txBody>
          <a:bodyPr lIns="90000" tIns="46800" rIns="90000" bIns="46800">
            <a:spAutoFit/>
          </a:bodyPr>
          <a:lstStyle/>
          <a:p>
            <a:pPr algn="ctr" eaLnBrk="0" hangingPunct="0">
              <a:spcBef>
                <a:spcPct val="50000"/>
              </a:spcBef>
            </a:pPr>
            <a:r>
              <a:rPr lang="en-US" sz="1800" b="0">
                <a:solidFill>
                  <a:schemeClr val="tx1"/>
                </a:solidFill>
              </a:rPr>
              <a:t>modificato in uscita</a:t>
            </a:r>
            <a:endParaRPr lang="en-US" sz="1800" b="0" u="sng">
              <a:solidFill>
                <a:schemeClr val="tx1"/>
              </a:solidFill>
            </a:endParaRPr>
          </a:p>
        </p:txBody>
      </p:sp>
      <p:pic>
        <p:nvPicPr>
          <p:cNvPr id="645127" name="Picture 40" descr="image27"/>
          <p:cNvPicPr>
            <a:picLocks noGrp="1" noChangeAspect="1" noChangeArrowheads="1"/>
          </p:cNvPicPr>
          <p:nvPr>
            <p:ph sz="half" idx="4294967295"/>
          </p:nvPr>
        </p:nvPicPr>
        <p:blipFill>
          <a:blip r:embed="rId2"/>
          <a:srcRect/>
          <a:stretch>
            <a:fillRect/>
          </a:stretch>
        </p:blipFill>
        <p:spPr>
          <a:xfrm>
            <a:off x="6865938" y="4035425"/>
            <a:ext cx="1389062" cy="1260475"/>
          </a:xfrm>
        </p:spPr>
      </p:pic>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5" name="Slide Number Placeholder 3"/>
          <p:cNvSpPr>
            <a:spLocks noGrp="1"/>
          </p:cNvSpPr>
          <p:nvPr>
            <p:ph type="sldNum" sz="quarter" idx="10"/>
          </p:nvPr>
        </p:nvSpPr>
        <p:spPr>
          <a:noFill/>
        </p:spPr>
        <p:txBody>
          <a:bodyPr/>
          <a:lstStyle/>
          <a:p>
            <a:fld id="{76809744-3286-4627-AEE8-2D8CD5926B50}" type="slidenum">
              <a:rPr lang="it-IT" smtClean="0">
                <a:ea typeface="ＭＳ Ｐゴシック"/>
                <a:cs typeface="ＭＳ Ｐゴシック"/>
              </a:rPr>
              <a:pPr/>
              <a:t>123</a:t>
            </a:fld>
            <a:endParaRPr lang="it-IT" smtClean="0">
              <a:ea typeface="ＭＳ Ｐゴシック"/>
              <a:cs typeface="ＭＳ Ｐゴシック"/>
            </a:endParaRPr>
          </a:p>
        </p:txBody>
      </p:sp>
      <p:sp>
        <p:nvSpPr>
          <p:cNvPr id="1064964" name="Rectangle 4"/>
          <p:cNvSpPr>
            <a:spLocks noChangeArrowheads="1"/>
          </p:cNvSpPr>
          <p:nvPr/>
        </p:nvSpPr>
        <p:spPr bwMode="auto">
          <a:xfrm>
            <a:off x="461963" y="3929063"/>
            <a:ext cx="5032375" cy="2571750"/>
          </a:xfrm>
          <a:prstGeom prst="rect">
            <a:avLst/>
          </a:prstGeom>
          <a:solidFill>
            <a:srgbClr val="CCFFFF"/>
          </a:solid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64962" name="Rectangle 2"/>
          <p:cNvSpPr>
            <a:spLocks noGrp="1" noChangeArrowheads="1"/>
          </p:cNvSpPr>
          <p:nvPr>
            <p:ph type="title"/>
          </p:nvPr>
        </p:nvSpPr>
        <p:spPr/>
        <p:txBody>
          <a:bodyPr/>
          <a:lstStyle/>
          <a:p>
            <a:pPr eaLnBrk="1" hangingPunct="1">
              <a:defRPr/>
            </a:pPr>
            <a:r>
              <a:rPr lang="it-IT" dirty="0" smtClean="0">
                <a:cs typeface="+mj-cs"/>
              </a:rPr>
              <a:t>Indirizzi IP pubblici</a:t>
            </a:r>
          </a:p>
        </p:txBody>
      </p:sp>
      <p:sp>
        <p:nvSpPr>
          <p:cNvPr id="1064963" name="Rectangle 3"/>
          <p:cNvSpPr>
            <a:spLocks noGrp="1" noChangeArrowheads="1"/>
          </p:cNvSpPr>
          <p:nvPr>
            <p:ph type="body" idx="1"/>
          </p:nvPr>
        </p:nvSpPr>
        <p:spPr/>
        <p:txBody>
          <a:bodyPr/>
          <a:lstStyle/>
          <a:p>
            <a:pPr eaLnBrk="1" hangingPunct="1">
              <a:lnSpc>
                <a:spcPct val="90000"/>
              </a:lnSpc>
              <a:buFontTx/>
              <a:buNone/>
            </a:pPr>
            <a:r>
              <a:rPr lang="it-IT" sz="2000" smtClean="0"/>
              <a:t>Gli indirizzi IP pubblici vengono, in genere assegnati in modo dinamico, cioè cambiano ad ogni connessione. In alcuni casi, si assegnano IP statici: si tratta, in sostanza, di IP che non variano ad ogni connessione. In genere, questi </a:t>
            </a:r>
            <a:r>
              <a:rPr lang="it-IT" sz="2000" b="0" smtClean="0"/>
              <a:t>IP</a:t>
            </a:r>
            <a:r>
              <a:rPr lang="it-IT" sz="2000" smtClean="0"/>
              <a:t> vengono offerti sotto forma di servizio a pagamento. </a:t>
            </a:r>
          </a:p>
          <a:p>
            <a:pPr eaLnBrk="1" hangingPunct="1">
              <a:lnSpc>
                <a:spcPct val="90000"/>
              </a:lnSpc>
              <a:buFontTx/>
              <a:buNone/>
            </a:pPr>
            <a:r>
              <a:rPr lang="it-IT" sz="2000" smtClean="0"/>
              <a:t>Un computer necessita di un indirizzo </a:t>
            </a:r>
            <a:r>
              <a:rPr lang="it-IT" sz="2000" b="0" smtClean="0"/>
              <a:t>IP</a:t>
            </a:r>
            <a:r>
              <a:rPr lang="it-IT" sz="2000" smtClean="0"/>
              <a:t> pubblico statico nel caso in cui si debba offrire un servizio Internet, ad esempio una macchina su cui è installato un Server Web. </a:t>
            </a:r>
          </a:p>
          <a:p>
            <a:pPr eaLnBrk="1" hangingPunct="1">
              <a:lnSpc>
                <a:spcPct val="90000"/>
              </a:lnSpc>
              <a:buFontTx/>
              <a:buNone/>
            </a:pPr>
            <a:endParaRPr lang="it-IT" sz="800" smtClean="0"/>
          </a:p>
          <a:p>
            <a:pPr eaLnBrk="1" hangingPunct="1">
              <a:lnSpc>
                <a:spcPct val="90000"/>
              </a:lnSpc>
            </a:pPr>
            <a:endParaRPr lang="it-IT" sz="2000" b="0" smtClean="0"/>
          </a:p>
          <a:p>
            <a:pPr eaLnBrk="1" hangingPunct="1">
              <a:lnSpc>
                <a:spcPct val="90000"/>
              </a:lnSpc>
            </a:pPr>
            <a:endParaRPr lang="it-IT" sz="2000" b="0" smtClean="0"/>
          </a:p>
          <a:p>
            <a:pPr eaLnBrk="1" hangingPunct="1">
              <a:lnSpc>
                <a:spcPct val="90000"/>
              </a:lnSpc>
            </a:pPr>
            <a:r>
              <a:rPr lang="it-IT" sz="2000" b="0" smtClean="0"/>
              <a:t>TECHNOLABS	88.52.22.22</a:t>
            </a:r>
          </a:p>
          <a:p>
            <a:pPr eaLnBrk="1" hangingPunct="1">
              <a:lnSpc>
                <a:spcPct val="90000"/>
              </a:lnSpc>
            </a:pPr>
            <a:r>
              <a:rPr lang="it-IT" sz="2000" b="0" smtClean="0"/>
              <a:t>MSN			213.199.154.47</a:t>
            </a:r>
          </a:p>
          <a:p>
            <a:pPr eaLnBrk="1" hangingPunct="1">
              <a:lnSpc>
                <a:spcPct val="90000"/>
              </a:lnSpc>
            </a:pPr>
            <a:r>
              <a:rPr lang="it-IT" sz="2000" b="0" smtClean="0"/>
              <a:t>CISCO		198.133.219.25</a:t>
            </a:r>
          </a:p>
          <a:p>
            <a:pPr eaLnBrk="1" hangingPunct="1">
              <a:lnSpc>
                <a:spcPct val="90000"/>
              </a:lnSpc>
            </a:pPr>
            <a:r>
              <a:rPr lang="it-IT" sz="2000" b="0" smtClean="0"/>
              <a:t>INFOSTRADA	193.76.212.93</a:t>
            </a:r>
          </a:p>
          <a:p>
            <a:pPr eaLnBrk="1" hangingPunct="1">
              <a:lnSpc>
                <a:spcPct val="90000"/>
              </a:lnSpc>
            </a:pPr>
            <a:r>
              <a:rPr lang="it-IT" sz="2000" b="0" smtClean="0"/>
              <a:t>TIN			62.211.64.8</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7169" name="Slide Number Placeholder 2"/>
          <p:cNvSpPr>
            <a:spLocks noGrp="1"/>
          </p:cNvSpPr>
          <p:nvPr>
            <p:ph type="sldNum" sz="quarter" idx="10"/>
          </p:nvPr>
        </p:nvSpPr>
        <p:spPr>
          <a:noFill/>
        </p:spPr>
        <p:txBody>
          <a:bodyPr/>
          <a:lstStyle/>
          <a:p>
            <a:fld id="{B1320478-25A9-4522-BE72-CF67BAD8A446}" type="slidenum">
              <a:rPr lang="it-IT" smtClean="0">
                <a:ea typeface="ＭＳ Ｐゴシック"/>
                <a:cs typeface="ＭＳ Ｐゴシック"/>
              </a:rPr>
              <a:pPr/>
              <a:t>124</a:t>
            </a:fld>
            <a:endParaRPr lang="it-IT" smtClean="0">
              <a:ea typeface="ＭＳ Ｐゴシック"/>
              <a:cs typeface="ＭＳ Ｐゴシック"/>
            </a:endParaRPr>
          </a:p>
        </p:txBody>
      </p:sp>
      <p:sp>
        <p:nvSpPr>
          <p:cNvPr id="1065986" name="Rectangle 2"/>
          <p:cNvSpPr>
            <a:spLocks noGrp="1" noChangeArrowheads="1"/>
          </p:cNvSpPr>
          <p:nvPr>
            <p:ph type="title"/>
          </p:nvPr>
        </p:nvSpPr>
        <p:spPr/>
        <p:txBody>
          <a:bodyPr/>
          <a:lstStyle/>
          <a:p>
            <a:pPr eaLnBrk="1" hangingPunct="1">
              <a:defRPr/>
            </a:pPr>
            <a:r>
              <a:rPr lang="it-IT" smtClean="0">
                <a:cs typeface="+mj-cs"/>
              </a:rPr>
              <a:t>Indirizzi IP privati</a:t>
            </a:r>
          </a:p>
        </p:txBody>
      </p:sp>
      <p:sp>
        <p:nvSpPr>
          <p:cNvPr id="1065987" name="Rectangle 3"/>
          <p:cNvSpPr>
            <a:spLocks noGrp="1" noChangeArrowheads="1"/>
          </p:cNvSpPr>
          <p:nvPr>
            <p:ph type="body" idx="4294967295"/>
          </p:nvPr>
        </p:nvSpPr>
        <p:spPr>
          <a:xfrm>
            <a:off x="796925" y="3935413"/>
            <a:ext cx="7346950" cy="2005012"/>
          </a:xfrm>
        </p:spPr>
        <p:txBody>
          <a:bodyPr/>
          <a:lstStyle/>
          <a:p>
            <a:pPr eaLnBrk="1" hangingPunct="1">
              <a:buFontTx/>
              <a:buNone/>
              <a:defRPr/>
            </a:pPr>
            <a:r>
              <a:rPr lang="it-IT" sz="1800" dirty="0" smtClean="0">
                <a:cs typeface="+mn-cs"/>
              </a:rPr>
              <a:t>	</a:t>
            </a:r>
            <a:r>
              <a:rPr lang="it-IT" sz="2000" dirty="0" smtClean="0">
                <a:cs typeface="+mn-cs"/>
              </a:rPr>
              <a:t>Questi numeri possono essere assegnati in piena autonomia alle macchine che fanno parte di una rete privata e permetteranno a tutte le macchine di utilizzare localmente i protocolli TCP/IP, ma i calcolatori a cui sono assegnati questi indirizzi saranno "nascosti" ad Internet e non potranno essere visti se non dalle macchine che si trovano sulla stessa rete privata.</a:t>
            </a:r>
          </a:p>
        </p:txBody>
      </p:sp>
      <p:sp>
        <p:nvSpPr>
          <p:cNvPr id="647172" name="Rectangle 4"/>
          <p:cNvSpPr>
            <a:spLocks noChangeArrowheads="1"/>
          </p:cNvSpPr>
          <p:nvPr/>
        </p:nvSpPr>
        <p:spPr bwMode="auto">
          <a:xfrm>
            <a:off x="3175" y="4810125"/>
            <a:ext cx="9144000" cy="625475"/>
          </a:xfrm>
          <a:prstGeom prst="rect">
            <a:avLst/>
          </a:prstGeom>
          <a:noFill/>
          <a:ln w="9525">
            <a:noFill/>
            <a:miter lim="800000"/>
            <a:headEnd/>
            <a:tailEnd/>
          </a:ln>
        </p:spPr>
        <p:txBody>
          <a:bodyPr>
            <a:spAutoFit/>
          </a:bodyPr>
          <a:lstStyle/>
          <a:p>
            <a:pPr eaLnBrk="0" hangingPunct="0"/>
            <a:endParaRPr lang="en-US" sz="1100" b="0">
              <a:solidFill>
                <a:schemeClr val="tx1"/>
              </a:solidFill>
              <a:latin typeface="Times New Roman" pitchFamily="18" charset="0"/>
            </a:endParaRPr>
          </a:p>
          <a:p>
            <a:pPr eaLnBrk="0" hangingPunct="0"/>
            <a:endParaRPr lang="en-US" b="0">
              <a:solidFill>
                <a:schemeClr val="tx1"/>
              </a:solidFill>
              <a:latin typeface="Times New Roman" pitchFamily="18" charset="0"/>
            </a:endParaRPr>
          </a:p>
        </p:txBody>
      </p:sp>
      <p:grpSp>
        <p:nvGrpSpPr>
          <p:cNvPr id="647173" name="Group 5"/>
          <p:cNvGrpSpPr>
            <a:grpSpLocks/>
          </p:cNvGrpSpPr>
          <p:nvPr/>
        </p:nvGrpSpPr>
        <p:grpSpPr bwMode="auto">
          <a:xfrm>
            <a:off x="1422400" y="1624013"/>
            <a:ext cx="6480175" cy="1882775"/>
            <a:chOff x="-3" y="515"/>
            <a:chExt cx="3174" cy="1618"/>
          </a:xfrm>
        </p:grpSpPr>
        <p:grpSp>
          <p:nvGrpSpPr>
            <p:cNvPr id="647174" name="Group 6"/>
            <p:cNvGrpSpPr>
              <a:grpSpLocks/>
            </p:cNvGrpSpPr>
            <p:nvPr/>
          </p:nvGrpSpPr>
          <p:grpSpPr bwMode="auto">
            <a:xfrm>
              <a:off x="0" y="518"/>
              <a:ext cx="3168" cy="1612"/>
              <a:chOff x="0" y="518"/>
              <a:chExt cx="3168" cy="1612"/>
            </a:xfrm>
          </p:grpSpPr>
          <p:grpSp>
            <p:nvGrpSpPr>
              <p:cNvPr id="647176" name="Group 7"/>
              <p:cNvGrpSpPr>
                <a:grpSpLocks/>
              </p:cNvGrpSpPr>
              <p:nvPr/>
            </p:nvGrpSpPr>
            <p:grpSpPr bwMode="auto">
              <a:xfrm>
                <a:off x="0" y="518"/>
                <a:ext cx="1100" cy="403"/>
                <a:chOff x="0" y="518"/>
                <a:chExt cx="1100" cy="403"/>
              </a:xfrm>
            </p:grpSpPr>
            <p:sp>
              <p:nvSpPr>
                <p:cNvPr id="647210" name="Rectangle 8"/>
                <p:cNvSpPr>
                  <a:spLocks noChangeArrowheads="1"/>
                </p:cNvSpPr>
                <p:nvPr/>
              </p:nvSpPr>
              <p:spPr bwMode="auto">
                <a:xfrm>
                  <a:off x="0" y="518"/>
                  <a:ext cx="1100" cy="403"/>
                </a:xfrm>
                <a:prstGeom prst="rect">
                  <a:avLst/>
                </a:prstGeom>
                <a:noFill/>
                <a:ln w="9525">
                  <a:noFill/>
                  <a:miter lim="800000"/>
                  <a:headEnd/>
                  <a:tailEnd/>
                </a:ln>
              </p:spPr>
              <p:txBody>
                <a:bodyPr/>
                <a:lstStyle/>
                <a:p>
                  <a:pPr algn="ctr" eaLnBrk="0" hangingPunct="0"/>
                  <a:r>
                    <a:rPr lang="en-US" sz="1800">
                      <a:solidFill>
                        <a:schemeClr val="tx1"/>
                      </a:solidFill>
                      <a:cs typeface="Arial" charset="0"/>
                    </a:rPr>
                    <a:t>Numero di indirizzi </a:t>
                  </a:r>
                  <a:endParaRPr lang="en-US" sz="3600" b="0">
                    <a:solidFill>
                      <a:schemeClr val="tx1"/>
                    </a:solidFill>
                    <a:latin typeface="Times New Roman" pitchFamily="18" charset="0"/>
                  </a:endParaRPr>
                </a:p>
              </p:txBody>
            </p:sp>
            <p:sp>
              <p:nvSpPr>
                <p:cNvPr id="1065993" name="Rectangle 9"/>
                <p:cNvSpPr>
                  <a:spLocks noChangeArrowheads="1"/>
                </p:cNvSpPr>
                <p:nvPr/>
              </p:nvSpPr>
              <p:spPr bwMode="auto">
                <a:xfrm>
                  <a:off x="0" y="518"/>
                  <a:ext cx="1100"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77" name="Group 10"/>
              <p:cNvGrpSpPr>
                <a:grpSpLocks/>
              </p:cNvGrpSpPr>
              <p:nvPr/>
            </p:nvGrpSpPr>
            <p:grpSpPr bwMode="auto">
              <a:xfrm>
                <a:off x="1100" y="518"/>
                <a:ext cx="905" cy="403"/>
                <a:chOff x="1100" y="518"/>
                <a:chExt cx="905" cy="403"/>
              </a:xfrm>
            </p:grpSpPr>
            <p:sp>
              <p:nvSpPr>
                <p:cNvPr id="647208" name="Rectangle 11"/>
                <p:cNvSpPr>
                  <a:spLocks noChangeArrowheads="1"/>
                </p:cNvSpPr>
                <p:nvPr/>
              </p:nvSpPr>
              <p:spPr bwMode="auto">
                <a:xfrm>
                  <a:off x="1100" y="518"/>
                  <a:ext cx="905" cy="403"/>
                </a:xfrm>
                <a:prstGeom prst="rect">
                  <a:avLst/>
                </a:prstGeom>
                <a:noFill/>
                <a:ln w="9525">
                  <a:noFill/>
                  <a:miter lim="800000"/>
                  <a:headEnd/>
                  <a:tailEnd/>
                </a:ln>
              </p:spPr>
              <p:txBody>
                <a:bodyPr/>
                <a:lstStyle/>
                <a:p>
                  <a:pPr algn="ctr" eaLnBrk="0" hangingPunct="0"/>
                  <a:r>
                    <a:rPr lang="en-US" sz="1800">
                      <a:solidFill>
                        <a:schemeClr val="tx1"/>
                      </a:solidFill>
                      <a:cs typeface="Arial" charset="0"/>
                    </a:rPr>
                    <a:t>dall’indirizzo </a:t>
                  </a:r>
                  <a:endParaRPr lang="en-US" sz="3600" b="0">
                    <a:solidFill>
                      <a:schemeClr val="tx1"/>
                    </a:solidFill>
                    <a:latin typeface="Times New Roman" pitchFamily="18" charset="0"/>
                  </a:endParaRPr>
                </a:p>
              </p:txBody>
            </p:sp>
            <p:sp>
              <p:nvSpPr>
                <p:cNvPr id="1065996" name="Rectangle 12"/>
                <p:cNvSpPr>
                  <a:spLocks noChangeArrowheads="1"/>
                </p:cNvSpPr>
                <p:nvPr/>
              </p:nvSpPr>
              <p:spPr bwMode="auto">
                <a:xfrm>
                  <a:off x="1100" y="518"/>
                  <a:ext cx="904"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78" name="Group 13"/>
              <p:cNvGrpSpPr>
                <a:grpSpLocks/>
              </p:cNvGrpSpPr>
              <p:nvPr/>
            </p:nvGrpSpPr>
            <p:grpSpPr bwMode="auto">
              <a:xfrm>
                <a:off x="2005" y="518"/>
                <a:ext cx="1163" cy="403"/>
                <a:chOff x="2005" y="518"/>
                <a:chExt cx="1163" cy="403"/>
              </a:xfrm>
            </p:grpSpPr>
            <p:sp>
              <p:nvSpPr>
                <p:cNvPr id="647206" name="Rectangle 14"/>
                <p:cNvSpPr>
                  <a:spLocks noChangeArrowheads="1"/>
                </p:cNvSpPr>
                <p:nvPr/>
              </p:nvSpPr>
              <p:spPr bwMode="auto">
                <a:xfrm>
                  <a:off x="2005" y="518"/>
                  <a:ext cx="1163" cy="403"/>
                </a:xfrm>
                <a:prstGeom prst="rect">
                  <a:avLst/>
                </a:prstGeom>
                <a:noFill/>
                <a:ln w="9525">
                  <a:noFill/>
                  <a:miter lim="800000"/>
                  <a:headEnd/>
                  <a:tailEnd/>
                </a:ln>
              </p:spPr>
              <p:txBody>
                <a:bodyPr/>
                <a:lstStyle/>
                <a:p>
                  <a:pPr algn="ctr" eaLnBrk="0" hangingPunct="0"/>
                  <a:r>
                    <a:rPr lang="en-US" sz="1800">
                      <a:solidFill>
                        <a:schemeClr val="tx1"/>
                      </a:solidFill>
                      <a:cs typeface="Arial" charset="0"/>
                    </a:rPr>
                    <a:t>all’indirizzo </a:t>
                  </a:r>
                  <a:endParaRPr lang="en-US" sz="3600" b="0">
                    <a:solidFill>
                      <a:schemeClr val="tx1"/>
                    </a:solidFill>
                    <a:latin typeface="Times New Roman" pitchFamily="18" charset="0"/>
                  </a:endParaRPr>
                </a:p>
              </p:txBody>
            </p:sp>
            <p:sp>
              <p:nvSpPr>
                <p:cNvPr id="1065999" name="Rectangle 15"/>
                <p:cNvSpPr>
                  <a:spLocks noChangeArrowheads="1"/>
                </p:cNvSpPr>
                <p:nvPr/>
              </p:nvSpPr>
              <p:spPr bwMode="auto">
                <a:xfrm>
                  <a:off x="2005" y="518"/>
                  <a:ext cx="1163"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79" name="Group 16"/>
              <p:cNvGrpSpPr>
                <a:grpSpLocks/>
              </p:cNvGrpSpPr>
              <p:nvPr/>
            </p:nvGrpSpPr>
            <p:grpSpPr bwMode="auto">
              <a:xfrm>
                <a:off x="0" y="921"/>
                <a:ext cx="1100" cy="403"/>
                <a:chOff x="0" y="921"/>
                <a:chExt cx="1100" cy="403"/>
              </a:xfrm>
            </p:grpSpPr>
            <p:sp>
              <p:nvSpPr>
                <p:cNvPr id="647204" name="Rectangle 17"/>
                <p:cNvSpPr>
                  <a:spLocks noChangeArrowheads="1"/>
                </p:cNvSpPr>
                <p:nvPr/>
              </p:nvSpPr>
              <p:spPr bwMode="auto">
                <a:xfrm>
                  <a:off x="0" y="921"/>
                  <a:ext cx="1100" cy="403"/>
                </a:xfrm>
                <a:prstGeom prst="rect">
                  <a:avLst/>
                </a:prstGeom>
                <a:noFill/>
                <a:ln w="9525">
                  <a:noFill/>
                  <a:miter lim="800000"/>
                  <a:headEnd/>
                  <a:tailEnd/>
                </a:ln>
              </p:spPr>
              <p:txBody>
                <a:bodyPr/>
                <a:lstStyle/>
                <a:p>
                  <a:pPr algn="ctr" eaLnBrk="0" hangingPunct="0"/>
                  <a:r>
                    <a:rPr lang="en-US" sz="1800" b="0">
                      <a:solidFill>
                        <a:schemeClr val="tx1"/>
                      </a:solidFill>
                      <a:latin typeface="Trebuchet MS" pitchFamily="34" charset="0"/>
                    </a:rPr>
                    <a:t>16 milioni </a:t>
                  </a:r>
                  <a:endParaRPr lang="en-US" sz="1800" b="0">
                    <a:solidFill>
                      <a:schemeClr val="tx1"/>
                    </a:solidFill>
                    <a:latin typeface="Times New Roman" pitchFamily="18" charset="0"/>
                  </a:endParaRPr>
                </a:p>
                <a:p>
                  <a:pPr algn="ctr" eaLnBrk="0" hangingPunct="0"/>
                  <a:endParaRPr lang="en-US" sz="3600" b="0">
                    <a:solidFill>
                      <a:schemeClr val="tx1"/>
                    </a:solidFill>
                    <a:latin typeface="Times New Roman" pitchFamily="18" charset="0"/>
                  </a:endParaRPr>
                </a:p>
              </p:txBody>
            </p:sp>
            <p:sp>
              <p:nvSpPr>
                <p:cNvPr id="1066002" name="Rectangle 18"/>
                <p:cNvSpPr>
                  <a:spLocks noChangeArrowheads="1"/>
                </p:cNvSpPr>
                <p:nvPr/>
              </p:nvSpPr>
              <p:spPr bwMode="auto">
                <a:xfrm>
                  <a:off x="0" y="923"/>
                  <a:ext cx="1100"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0" name="Group 19"/>
              <p:cNvGrpSpPr>
                <a:grpSpLocks/>
              </p:cNvGrpSpPr>
              <p:nvPr/>
            </p:nvGrpSpPr>
            <p:grpSpPr bwMode="auto">
              <a:xfrm>
                <a:off x="1100" y="921"/>
                <a:ext cx="905" cy="403"/>
                <a:chOff x="1100" y="921"/>
                <a:chExt cx="905" cy="403"/>
              </a:xfrm>
            </p:grpSpPr>
            <p:sp>
              <p:nvSpPr>
                <p:cNvPr id="647202" name="Rectangle 20"/>
                <p:cNvSpPr>
                  <a:spLocks noChangeArrowheads="1"/>
                </p:cNvSpPr>
                <p:nvPr/>
              </p:nvSpPr>
              <p:spPr bwMode="auto">
                <a:xfrm>
                  <a:off x="1100" y="921"/>
                  <a:ext cx="905"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10.0.0.0 </a:t>
                  </a:r>
                </a:p>
                <a:p>
                  <a:pPr algn="ctr" eaLnBrk="0" hangingPunct="0"/>
                  <a:endParaRPr lang="en-US" sz="3600" b="0">
                    <a:solidFill>
                      <a:schemeClr val="tx1"/>
                    </a:solidFill>
                    <a:latin typeface="Times New Roman" pitchFamily="18" charset="0"/>
                  </a:endParaRPr>
                </a:p>
              </p:txBody>
            </p:sp>
            <p:sp>
              <p:nvSpPr>
                <p:cNvPr id="1066005" name="Rectangle 21"/>
                <p:cNvSpPr>
                  <a:spLocks noChangeArrowheads="1"/>
                </p:cNvSpPr>
                <p:nvPr/>
              </p:nvSpPr>
              <p:spPr bwMode="auto">
                <a:xfrm>
                  <a:off x="1100" y="923"/>
                  <a:ext cx="904"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1" name="Group 22"/>
              <p:cNvGrpSpPr>
                <a:grpSpLocks/>
              </p:cNvGrpSpPr>
              <p:nvPr/>
            </p:nvGrpSpPr>
            <p:grpSpPr bwMode="auto">
              <a:xfrm>
                <a:off x="2005" y="921"/>
                <a:ext cx="1163" cy="403"/>
                <a:chOff x="2005" y="921"/>
                <a:chExt cx="1163" cy="403"/>
              </a:xfrm>
            </p:grpSpPr>
            <p:sp>
              <p:nvSpPr>
                <p:cNvPr id="647200" name="Rectangle 23"/>
                <p:cNvSpPr>
                  <a:spLocks noChangeArrowheads="1"/>
                </p:cNvSpPr>
                <p:nvPr/>
              </p:nvSpPr>
              <p:spPr bwMode="auto">
                <a:xfrm>
                  <a:off x="2005" y="921"/>
                  <a:ext cx="1163"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10.255.255.255 </a:t>
                  </a:r>
                </a:p>
                <a:p>
                  <a:pPr algn="ctr" eaLnBrk="0" hangingPunct="0"/>
                  <a:endParaRPr lang="en-US" sz="3600" b="0">
                    <a:solidFill>
                      <a:schemeClr val="tx1"/>
                    </a:solidFill>
                    <a:latin typeface="Times New Roman" pitchFamily="18" charset="0"/>
                  </a:endParaRPr>
                </a:p>
              </p:txBody>
            </p:sp>
            <p:sp>
              <p:nvSpPr>
                <p:cNvPr id="1066008" name="Rectangle 24"/>
                <p:cNvSpPr>
                  <a:spLocks noChangeArrowheads="1"/>
                </p:cNvSpPr>
                <p:nvPr/>
              </p:nvSpPr>
              <p:spPr bwMode="auto">
                <a:xfrm>
                  <a:off x="2005" y="923"/>
                  <a:ext cx="1163"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2" name="Group 25"/>
              <p:cNvGrpSpPr>
                <a:grpSpLocks/>
              </p:cNvGrpSpPr>
              <p:nvPr/>
            </p:nvGrpSpPr>
            <p:grpSpPr bwMode="auto">
              <a:xfrm>
                <a:off x="0" y="1324"/>
                <a:ext cx="1100" cy="403"/>
                <a:chOff x="0" y="1324"/>
                <a:chExt cx="1100" cy="403"/>
              </a:xfrm>
            </p:grpSpPr>
            <p:sp>
              <p:nvSpPr>
                <p:cNvPr id="647198" name="Rectangle 26"/>
                <p:cNvSpPr>
                  <a:spLocks noChangeArrowheads="1"/>
                </p:cNvSpPr>
                <p:nvPr/>
              </p:nvSpPr>
              <p:spPr bwMode="auto">
                <a:xfrm>
                  <a:off x="0" y="1324"/>
                  <a:ext cx="1100"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65 mila </a:t>
                  </a:r>
                </a:p>
                <a:p>
                  <a:pPr algn="ctr" eaLnBrk="0" hangingPunct="0"/>
                  <a:endParaRPr lang="en-US" sz="3600" b="0">
                    <a:solidFill>
                      <a:schemeClr val="tx1"/>
                    </a:solidFill>
                    <a:latin typeface="Times New Roman" pitchFamily="18" charset="0"/>
                  </a:endParaRPr>
                </a:p>
              </p:txBody>
            </p:sp>
            <p:sp>
              <p:nvSpPr>
                <p:cNvPr id="1066011" name="Rectangle 27"/>
                <p:cNvSpPr>
                  <a:spLocks noChangeArrowheads="1"/>
                </p:cNvSpPr>
                <p:nvPr/>
              </p:nvSpPr>
              <p:spPr bwMode="auto">
                <a:xfrm>
                  <a:off x="0" y="1324"/>
                  <a:ext cx="1100"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3" name="Group 28"/>
              <p:cNvGrpSpPr>
                <a:grpSpLocks/>
              </p:cNvGrpSpPr>
              <p:nvPr/>
            </p:nvGrpSpPr>
            <p:grpSpPr bwMode="auto">
              <a:xfrm>
                <a:off x="1100" y="1324"/>
                <a:ext cx="905" cy="403"/>
                <a:chOff x="1100" y="1324"/>
                <a:chExt cx="905" cy="403"/>
              </a:xfrm>
            </p:grpSpPr>
            <p:sp>
              <p:nvSpPr>
                <p:cNvPr id="647196" name="Rectangle 29"/>
                <p:cNvSpPr>
                  <a:spLocks noChangeArrowheads="1"/>
                </p:cNvSpPr>
                <p:nvPr/>
              </p:nvSpPr>
              <p:spPr bwMode="auto">
                <a:xfrm>
                  <a:off x="1100" y="1324"/>
                  <a:ext cx="905"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192.168.0.0 </a:t>
                  </a:r>
                </a:p>
                <a:p>
                  <a:pPr algn="ctr" eaLnBrk="0" hangingPunct="0"/>
                  <a:endParaRPr lang="en-US" sz="3600" b="0">
                    <a:solidFill>
                      <a:schemeClr val="tx1"/>
                    </a:solidFill>
                    <a:latin typeface="Times New Roman" pitchFamily="18" charset="0"/>
                  </a:endParaRPr>
                </a:p>
              </p:txBody>
            </p:sp>
            <p:sp>
              <p:nvSpPr>
                <p:cNvPr id="1066014" name="Rectangle 30"/>
                <p:cNvSpPr>
                  <a:spLocks noChangeArrowheads="1"/>
                </p:cNvSpPr>
                <p:nvPr/>
              </p:nvSpPr>
              <p:spPr bwMode="auto">
                <a:xfrm>
                  <a:off x="1100" y="1324"/>
                  <a:ext cx="904"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4" name="Group 31"/>
              <p:cNvGrpSpPr>
                <a:grpSpLocks/>
              </p:cNvGrpSpPr>
              <p:nvPr/>
            </p:nvGrpSpPr>
            <p:grpSpPr bwMode="auto">
              <a:xfrm>
                <a:off x="2005" y="1324"/>
                <a:ext cx="1163" cy="403"/>
                <a:chOff x="2005" y="1324"/>
                <a:chExt cx="1163" cy="403"/>
              </a:xfrm>
            </p:grpSpPr>
            <p:sp>
              <p:nvSpPr>
                <p:cNvPr id="647194" name="Rectangle 32"/>
                <p:cNvSpPr>
                  <a:spLocks noChangeArrowheads="1"/>
                </p:cNvSpPr>
                <p:nvPr/>
              </p:nvSpPr>
              <p:spPr bwMode="auto">
                <a:xfrm>
                  <a:off x="2005" y="1324"/>
                  <a:ext cx="1163"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192.168.255.255 </a:t>
                  </a:r>
                </a:p>
                <a:p>
                  <a:pPr algn="ctr" eaLnBrk="0" hangingPunct="0"/>
                  <a:endParaRPr lang="en-US" sz="3600" b="0">
                    <a:solidFill>
                      <a:schemeClr val="tx1"/>
                    </a:solidFill>
                    <a:latin typeface="Times New Roman" pitchFamily="18" charset="0"/>
                  </a:endParaRPr>
                </a:p>
              </p:txBody>
            </p:sp>
            <p:sp>
              <p:nvSpPr>
                <p:cNvPr id="1066017" name="Rectangle 33"/>
                <p:cNvSpPr>
                  <a:spLocks noChangeArrowheads="1"/>
                </p:cNvSpPr>
                <p:nvPr/>
              </p:nvSpPr>
              <p:spPr bwMode="auto">
                <a:xfrm>
                  <a:off x="2005" y="1324"/>
                  <a:ext cx="1163" cy="405"/>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5" name="Group 34"/>
              <p:cNvGrpSpPr>
                <a:grpSpLocks/>
              </p:cNvGrpSpPr>
              <p:nvPr/>
            </p:nvGrpSpPr>
            <p:grpSpPr bwMode="auto">
              <a:xfrm>
                <a:off x="0" y="1727"/>
                <a:ext cx="1100" cy="403"/>
                <a:chOff x="0" y="1727"/>
                <a:chExt cx="1100" cy="403"/>
              </a:xfrm>
            </p:grpSpPr>
            <p:sp>
              <p:nvSpPr>
                <p:cNvPr id="647192" name="Rectangle 35"/>
                <p:cNvSpPr>
                  <a:spLocks noChangeArrowheads="1"/>
                </p:cNvSpPr>
                <p:nvPr/>
              </p:nvSpPr>
              <p:spPr bwMode="auto">
                <a:xfrm>
                  <a:off x="0" y="1727"/>
                  <a:ext cx="1100"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4096 </a:t>
                  </a:r>
                </a:p>
                <a:p>
                  <a:pPr algn="ctr" eaLnBrk="0" hangingPunct="0"/>
                  <a:endParaRPr lang="en-US" sz="3600" b="0">
                    <a:solidFill>
                      <a:schemeClr val="tx1"/>
                    </a:solidFill>
                    <a:latin typeface="Times New Roman" pitchFamily="18" charset="0"/>
                  </a:endParaRPr>
                </a:p>
              </p:txBody>
            </p:sp>
            <p:sp>
              <p:nvSpPr>
                <p:cNvPr id="1066020" name="Rectangle 36"/>
                <p:cNvSpPr>
                  <a:spLocks noChangeArrowheads="1"/>
                </p:cNvSpPr>
                <p:nvPr/>
              </p:nvSpPr>
              <p:spPr bwMode="auto">
                <a:xfrm>
                  <a:off x="0" y="1729"/>
                  <a:ext cx="1100"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6" name="Group 37"/>
              <p:cNvGrpSpPr>
                <a:grpSpLocks/>
              </p:cNvGrpSpPr>
              <p:nvPr/>
            </p:nvGrpSpPr>
            <p:grpSpPr bwMode="auto">
              <a:xfrm>
                <a:off x="1100" y="1727"/>
                <a:ext cx="905" cy="403"/>
                <a:chOff x="1100" y="1727"/>
                <a:chExt cx="905" cy="403"/>
              </a:xfrm>
            </p:grpSpPr>
            <p:sp>
              <p:nvSpPr>
                <p:cNvPr id="647190" name="Rectangle 38"/>
                <p:cNvSpPr>
                  <a:spLocks noChangeArrowheads="1"/>
                </p:cNvSpPr>
                <p:nvPr/>
              </p:nvSpPr>
              <p:spPr bwMode="auto">
                <a:xfrm>
                  <a:off x="1100" y="1727"/>
                  <a:ext cx="905"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172.16.0.0 </a:t>
                  </a:r>
                </a:p>
                <a:p>
                  <a:pPr algn="ctr" eaLnBrk="0" hangingPunct="0"/>
                  <a:endParaRPr lang="en-US" sz="3600" b="0">
                    <a:solidFill>
                      <a:schemeClr val="tx1"/>
                    </a:solidFill>
                    <a:latin typeface="Times New Roman" pitchFamily="18" charset="0"/>
                  </a:endParaRPr>
                </a:p>
              </p:txBody>
            </p:sp>
            <p:sp>
              <p:nvSpPr>
                <p:cNvPr id="1066023" name="Rectangle 39"/>
                <p:cNvSpPr>
                  <a:spLocks noChangeArrowheads="1"/>
                </p:cNvSpPr>
                <p:nvPr/>
              </p:nvSpPr>
              <p:spPr bwMode="auto">
                <a:xfrm>
                  <a:off x="1100" y="1729"/>
                  <a:ext cx="904"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47187" name="Group 40"/>
              <p:cNvGrpSpPr>
                <a:grpSpLocks/>
              </p:cNvGrpSpPr>
              <p:nvPr/>
            </p:nvGrpSpPr>
            <p:grpSpPr bwMode="auto">
              <a:xfrm>
                <a:off x="2005" y="1727"/>
                <a:ext cx="1163" cy="403"/>
                <a:chOff x="2005" y="1727"/>
                <a:chExt cx="1163" cy="403"/>
              </a:xfrm>
            </p:grpSpPr>
            <p:sp>
              <p:nvSpPr>
                <p:cNvPr id="647188" name="Rectangle 41"/>
                <p:cNvSpPr>
                  <a:spLocks noChangeArrowheads="1"/>
                </p:cNvSpPr>
                <p:nvPr/>
              </p:nvSpPr>
              <p:spPr bwMode="auto">
                <a:xfrm>
                  <a:off x="2005" y="1727"/>
                  <a:ext cx="1163" cy="403"/>
                </a:xfrm>
                <a:prstGeom prst="rect">
                  <a:avLst/>
                </a:prstGeom>
                <a:noFill/>
                <a:ln w="9525">
                  <a:noFill/>
                  <a:miter lim="800000"/>
                  <a:headEnd/>
                  <a:tailEnd/>
                </a:ln>
              </p:spPr>
              <p:txBody>
                <a:bodyPr/>
                <a:lstStyle/>
                <a:p>
                  <a:pPr algn="ctr" eaLnBrk="0" hangingPunct="0"/>
                  <a:r>
                    <a:rPr lang="en-US" sz="1800" b="0">
                      <a:solidFill>
                        <a:schemeClr val="tx1"/>
                      </a:solidFill>
                      <a:latin typeface="Times New Roman" pitchFamily="18" charset="0"/>
                    </a:rPr>
                    <a:t>172.31.0.255 </a:t>
                  </a:r>
                </a:p>
                <a:p>
                  <a:pPr algn="ctr" eaLnBrk="0" hangingPunct="0"/>
                  <a:endParaRPr lang="en-US" sz="3600" b="0">
                    <a:solidFill>
                      <a:schemeClr val="tx1"/>
                    </a:solidFill>
                    <a:latin typeface="Times New Roman" pitchFamily="18" charset="0"/>
                  </a:endParaRPr>
                </a:p>
              </p:txBody>
            </p:sp>
            <p:sp>
              <p:nvSpPr>
                <p:cNvPr id="1066026" name="Rectangle 42"/>
                <p:cNvSpPr>
                  <a:spLocks noChangeArrowheads="1"/>
                </p:cNvSpPr>
                <p:nvPr/>
              </p:nvSpPr>
              <p:spPr bwMode="auto">
                <a:xfrm>
                  <a:off x="2005" y="1729"/>
                  <a:ext cx="1163" cy="401"/>
                </a:xfrm>
                <a:prstGeom prst="rect">
                  <a:avLst/>
                </a:prstGeom>
                <a:noFill/>
                <a:ln w="7">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
          <p:nvSpPr>
            <p:cNvPr id="1066027" name="Rectangle 43"/>
            <p:cNvSpPr>
              <a:spLocks noChangeArrowheads="1"/>
            </p:cNvSpPr>
            <p:nvPr/>
          </p:nvSpPr>
          <p:spPr bwMode="auto">
            <a:xfrm>
              <a:off x="-3" y="515"/>
              <a:ext cx="3174" cy="1618"/>
            </a:xfrm>
            <a:prstGeom prst="rect">
              <a:avLst/>
            </a:prstGeom>
            <a:noFill/>
            <a:ln w="11112">
              <a:solidFill>
                <a:srgbClr val="A0A0A0"/>
              </a:solidFill>
              <a:miter lim="800000"/>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3" name="Slide Number Placeholder 3"/>
          <p:cNvSpPr>
            <a:spLocks noGrp="1"/>
          </p:cNvSpPr>
          <p:nvPr>
            <p:ph type="sldNum" sz="quarter" idx="10"/>
          </p:nvPr>
        </p:nvSpPr>
        <p:spPr>
          <a:noFill/>
        </p:spPr>
        <p:txBody>
          <a:bodyPr/>
          <a:lstStyle/>
          <a:p>
            <a:fld id="{53FEF956-7EBB-434C-B223-9DD17046A6E0}" type="slidenum">
              <a:rPr lang="it-IT" smtClean="0">
                <a:ea typeface="ＭＳ Ｐゴシック"/>
                <a:cs typeface="ＭＳ Ｐゴシック"/>
              </a:rPr>
              <a:pPr/>
              <a:t>125</a:t>
            </a:fld>
            <a:endParaRPr lang="it-IT" smtClean="0">
              <a:ea typeface="ＭＳ Ｐゴシック"/>
              <a:cs typeface="ＭＳ Ｐゴシック"/>
            </a:endParaRPr>
          </a:p>
        </p:txBody>
      </p:sp>
      <p:sp>
        <p:nvSpPr>
          <p:cNvPr id="1067010" name="Rectangle 2"/>
          <p:cNvSpPr>
            <a:spLocks noGrp="1" noChangeArrowheads="1"/>
          </p:cNvSpPr>
          <p:nvPr>
            <p:ph type="title"/>
          </p:nvPr>
        </p:nvSpPr>
        <p:spPr/>
        <p:txBody>
          <a:bodyPr/>
          <a:lstStyle/>
          <a:p>
            <a:pPr eaLnBrk="1" hangingPunct="1">
              <a:defRPr/>
            </a:pPr>
            <a:r>
              <a:rPr lang="it-IT" smtClean="0">
                <a:cs typeface="+mj-cs"/>
              </a:rPr>
              <a:t>NAT statico e dinamico (1)</a:t>
            </a:r>
          </a:p>
        </p:txBody>
      </p:sp>
      <p:sp>
        <p:nvSpPr>
          <p:cNvPr id="1067011" name="Rectangle 3"/>
          <p:cNvSpPr>
            <a:spLocks noGrp="1" noChangeArrowheads="1"/>
          </p:cNvSpPr>
          <p:nvPr>
            <p:ph type="body" idx="1"/>
          </p:nvPr>
        </p:nvSpPr>
        <p:spPr/>
        <p:txBody>
          <a:bodyPr/>
          <a:lstStyle/>
          <a:p>
            <a:pPr eaLnBrk="1" hangingPunct="1">
              <a:lnSpc>
                <a:spcPct val="90000"/>
              </a:lnSpc>
              <a:buFontTx/>
              <a:buNone/>
              <a:defRPr/>
            </a:pPr>
            <a:r>
              <a:rPr lang="it-IT" sz="2000" smtClean="0">
                <a:cs typeface="+mn-cs"/>
              </a:rPr>
              <a:t>	Poiché solo due calcolatori che hanno un indirizzo IP univoco e non mascherato possono scambiare dati tra loro si pone il problema di far sì che anche i calcolatori "nascosti" nella rete privata possano accedere all’esterno. Questo è stato risolto attraverso sistemi che svolgono la funzione di "Network Address Translator", sistemi cioè che si pongono fisicamente tra la rete privata e la rete pubblica e possiedono sia un indirizzo IP della rete nascosta che un indirizzo IP fisso della rete pubblica.</a:t>
            </a:r>
          </a:p>
          <a:p>
            <a:pPr eaLnBrk="1" hangingPunct="1">
              <a:lnSpc>
                <a:spcPct val="90000"/>
              </a:lnSpc>
              <a:buFontTx/>
              <a:buNone/>
              <a:defRPr/>
            </a:pPr>
            <a:endParaRPr lang="it-IT" sz="3200" smtClean="0">
              <a:cs typeface="+mn-cs"/>
            </a:endParaRPr>
          </a:p>
          <a:p>
            <a:pPr eaLnBrk="1" hangingPunct="1">
              <a:lnSpc>
                <a:spcPct val="90000"/>
              </a:lnSpc>
              <a:buFontTx/>
              <a:buNone/>
              <a:defRPr/>
            </a:pPr>
            <a:endParaRPr lang="it-IT" sz="3200" smtClean="0">
              <a:cs typeface="+mn-cs"/>
            </a:endParaRPr>
          </a:p>
        </p:txBody>
      </p:sp>
      <p:pic>
        <p:nvPicPr>
          <p:cNvPr id="648196" name="Picture 4" descr="concetto di nat"/>
          <p:cNvPicPr>
            <a:picLocks noChangeAspect="1" noChangeArrowheads="1"/>
          </p:cNvPicPr>
          <p:nvPr/>
        </p:nvPicPr>
        <p:blipFill>
          <a:blip r:embed="rId2"/>
          <a:srcRect/>
          <a:stretch>
            <a:fillRect/>
          </a:stretch>
        </p:blipFill>
        <p:spPr bwMode="auto">
          <a:xfrm>
            <a:off x="1922463" y="3889375"/>
            <a:ext cx="4800600" cy="2689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7" name="Slide Number Placeholder 3"/>
          <p:cNvSpPr>
            <a:spLocks noGrp="1"/>
          </p:cNvSpPr>
          <p:nvPr>
            <p:ph type="sldNum" sz="quarter" idx="10"/>
          </p:nvPr>
        </p:nvSpPr>
        <p:spPr>
          <a:noFill/>
        </p:spPr>
        <p:txBody>
          <a:bodyPr/>
          <a:lstStyle/>
          <a:p>
            <a:fld id="{7DC0B2C1-A8E3-4C31-B413-CA50C9435573}" type="slidenum">
              <a:rPr lang="it-IT" smtClean="0">
                <a:ea typeface="ＭＳ Ｐゴシック"/>
                <a:cs typeface="ＭＳ Ｐゴシック"/>
              </a:rPr>
              <a:pPr/>
              <a:t>126</a:t>
            </a:fld>
            <a:endParaRPr lang="it-IT" smtClean="0">
              <a:ea typeface="ＭＳ Ｐゴシック"/>
              <a:cs typeface="ＭＳ Ｐゴシック"/>
            </a:endParaRPr>
          </a:p>
        </p:txBody>
      </p:sp>
      <p:sp>
        <p:nvSpPr>
          <p:cNvPr id="1068034" name="Rectangle 2"/>
          <p:cNvSpPr>
            <a:spLocks noGrp="1" noChangeArrowheads="1"/>
          </p:cNvSpPr>
          <p:nvPr>
            <p:ph type="title"/>
          </p:nvPr>
        </p:nvSpPr>
        <p:spPr/>
        <p:txBody>
          <a:bodyPr/>
          <a:lstStyle/>
          <a:p>
            <a:pPr eaLnBrk="1" hangingPunct="1">
              <a:defRPr/>
            </a:pPr>
            <a:r>
              <a:rPr lang="it-IT" smtClean="0">
                <a:cs typeface="+mj-cs"/>
              </a:rPr>
              <a:t>NAT statico e dinamico (2)</a:t>
            </a:r>
          </a:p>
        </p:txBody>
      </p:sp>
      <p:sp>
        <p:nvSpPr>
          <p:cNvPr id="1068035" name="Rectangle 3"/>
          <p:cNvSpPr>
            <a:spLocks noGrp="1" noChangeArrowheads="1"/>
          </p:cNvSpPr>
          <p:nvPr>
            <p:ph type="body" idx="1"/>
          </p:nvPr>
        </p:nvSpPr>
        <p:spPr>
          <a:xfrm>
            <a:off x="895350" y="1360488"/>
            <a:ext cx="3430588" cy="4616450"/>
          </a:xfrm>
        </p:spPr>
        <p:txBody>
          <a:bodyPr/>
          <a:lstStyle/>
          <a:p>
            <a:pPr eaLnBrk="1" hangingPunct="1">
              <a:lnSpc>
                <a:spcPct val="80000"/>
              </a:lnSpc>
              <a:buFontTx/>
              <a:buNone/>
              <a:defRPr/>
            </a:pPr>
            <a:r>
              <a:rPr lang="it-IT" sz="2400" u="sng" smtClean="0">
                <a:cs typeface="+mn-cs"/>
              </a:rPr>
              <a:t>NAT statico</a:t>
            </a:r>
          </a:p>
          <a:p>
            <a:pPr algn="just" eaLnBrk="1" hangingPunct="1">
              <a:lnSpc>
                <a:spcPct val="80000"/>
              </a:lnSpc>
              <a:buFontTx/>
              <a:buNone/>
              <a:defRPr/>
            </a:pPr>
            <a:r>
              <a:rPr lang="it-IT" sz="1600" smtClean="0">
                <a:solidFill>
                  <a:schemeClr val="tx1"/>
                </a:solidFill>
                <a:cs typeface="+mn-cs"/>
              </a:rPr>
              <a:t>	Il </a:t>
            </a:r>
            <a:r>
              <a:rPr lang="it-IT" sz="1600" b="0" smtClean="0">
                <a:solidFill>
                  <a:schemeClr val="tx1"/>
                </a:solidFill>
                <a:cs typeface="+mn-cs"/>
              </a:rPr>
              <a:t>NAT</a:t>
            </a:r>
            <a:r>
              <a:rPr lang="it-IT" sz="1600" smtClean="0">
                <a:solidFill>
                  <a:schemeClr val="tx1"/>
                </a:solidFill>
                <a:cs typeface="+mn-cs"/>
              </a:rPr>
              <a:t> statico consiste in una mappatura biunivoca (1:1) tra indirizzi </a:t>
            </a:r>
            <a:r>
              <a:rPr lang="it-IT" sz="1600" b="0" smtClean="0">
                <a:solidFill>
                  <a:schemeClr val="tx1"/>
                </a:solidFill>
                <a:cs typeface="+mn-cs"/>
              </a:rPr>
              <a:t>IP</a:t>
            </a:r>
            <a:r>
              <a:rPr lang="it-IT" sz="1600" smtClean="0">
                <a:solidFill>
                  <a:schemeClr val="tx1"/>
                </a:solidFill>
                <a:cs typeface="+mn-cs"/>
              </a:rPr>
              <a:t> non  registrati  e indirizzi </a:t>
            </a:r>
            <a:r>
              <a:rPr lang="it-IT" sz="1600" b="0" smtClean="0">
                <a:solidFill>
                  <a:schemeClr val="tx1"/>
                </a:solidFill>
                <a:cs typeface="+mn-cs"/>
              </a:rPr>
              <a:t>IP</a:t>
            </a:r>
            <a:r>
              <a:rPr lang="it-IT" sz="1600" smtClean="0">
                <a:solidFill>
                  <a:schemeClr val="tx1"/>
                </a:solidFill>
                <a:cs typeface="+mn-cs"/>
              </a:rPr>
              <a:t> registrati.</a:t>
            </a:r>
          </a:p>
          <a:p>
            <a:pPr eaLnBrk="1" hangingPunct="1">
              <a:lnSpc>
                <a:spcPct val="80000"/>
              </a:lnSpc>
              <a:buFontTx/>
              <a:buNone/>
              <a:defRPr/>
            </a:pPr>
            <a:r>
              <a:rPr lang="it-IT" sz="1600" smtClean="0">
                <a:solidFill>
                  <a:schemeClr val="tx1"/>
                </a:solidFill>
                <a:cs typeface="Times New Roman" pitchFamily="18" charset="0"/>
              </a:rPr>
              <a:t>	Risulta particolarmente utile quando è necessario rendere accessibile un dispositivo alla rete esterna.</a:t>
            </a:r>
            <a:r>
              <a:rPr lang="it-IT" sz="1600" smtClean="0">
                <a:solidFill>
                  <a:schemeClr val="tx1"/>
                </a:solidFill>
                <a:cs typeface="+mn-cs"/>
              </a:rPr>
              <a:t> </a:t>
            </a:r>
          </a:p>
          <a:p>
            <a:pPr eaLnBrk="1" hangingPunct="1">
              <a:lnSpc>
                <a:spcPct val="80000"/>
              </a:lnSpc>
              <a:defRPr/>
            </a:pPr>
            <a:endParaRPr lang="it-IT" sz="1600" smtClean="0">
              <a:solidFill>
                <a:schemeClr val="tx1"/>
              </a:solidFill>
              <a:cs typeface="+mn-cs"/>
            </a:endParaRPr>
          </a:p>
          <a:p>
            <a:pPr eaLnBrk="1" hangingPunct="1">
              <a:lnSpc>
                <a:spcPct val="80000"/>
              </a:lnSpc>
              <a:defRPr/>
            </a:pPr>
            <a:endParaRPr lang="it-IT" sz="1600" smtClean="0">
              <a:solidFill>
                <a:schemeClr val="tx1"/>
              </a:solidFill>
              <a:cs typeface="+mn-cs"/>
            </a:endParaRPr>
          </a:p>
          <a:p>
            <a:pPr eaLnBrk="1" hangingPunct="1">
              <a:lnSpc>
                <a:spcPct val="80000"/>
              </a:lnSpc>
              <a:buFontTx/>
              <a:buNone/>
              <a:defRPr/>
            </a:pPr>
            <a:r>
              <a:rPr lang="it-IT" sz="2400" u="sng" smtClean="0">
                <a:cs typeface="+mn-cs"/>
              </a:rPr>
              <a:t>NAT dinamico</a:t>
            </a:r>
          </a:p>
          <a:p>
            <a:pPr eaLnBrk="1" hangingPunct="1">
              <a:lnSpc>
                <a:spcPct val="80000"/>
              </a:lnSpc>
              <a:buFontTx/>
              <a:buNone/>
              <a:defRPr/>
            </a:pPr>
            <a:r>
              <a:rPr lang="it-IT" sz="1600" smtClean="0">
                <a:solidFill>
                  <a:schemeClr val="tx1"/>
                </a:solidFill>
                <a:cs typeface="+mn-cs"/>
              </a:rPr>
              <a:t>	Il</a:t>
            </a:r>
            <a:r>
              <a:rPr lang="it-IT" sz="1600" b="0" smtClean="0">
                <a:solidFill>
                  <a:schemeClr val="tx1"/>
                </a:solidFill>
                <a:cs typeface="+mn-cs"/>
              </a:rPr>
              <a:t> NAT </a:t>
            </a:r>
            <a:r>
              <a:rPr lang="it-IT" sz="1600" smtClean="0">
                <a:solidFill>
                  <a:schemeClr val="tx1"/>
                </a:solidFill>
                <a:cs typeface="+mn-cs"/>
              </a:rPr>
              <a:t>dinamico mappa un indirizzo</a:t>
            </a:r>
            <a:r>
              <a:rPr lang="it-IT" sz="1600" b="0" smtClean="0">
                <a:solidFill>
                  <a:schemeClr val="tx1"/>
                </a:solidFill>
                <a:cs typeface="+mn-cs"/>
              </a:rPr>
              <a:t> IP</a:t>
            </a:r>
            <a:r>
              <a:rPr lang="it-IT" sz="1600" smtClean="0">
                <a:solidFill>
                  <a:schemeClr val="tx1"/>
                </a:solidFill>
                <a:cs typeface="+mn-cs"/>
              </a:rPr>
              <a:t> non registrato in un indirizzo </a:t>
            </a:r>
            <a:r>
              <a:rPr lang="it-IT" sz="1600" b="0" smtClean="0">
                <a:solidFill>
                  <a:schemeClr val="tx1"/>
                </a:solidFill>
                <a:cs typeface="+mn-cs"/>
              </a:rPr>
              <a:t>IP</a:t>
            </a:r>
            <a:r>
              <a:rPr lang="it-IT" sz="1600" smtClean="0">
                <a:solidFill>
                  <a:schemeClr val="tx1"/>
                </a:solidFill>
                <a:cs typeface="+mn-cs"/>
              </a:rPr>
              <a:t> registrato preso in un gruppo di indirizzi IP registrati e disponibili.</a:t>
            </a:r>
          </a:p>
          <a:p>
            <a:pPr eaLnBrk="1" hangingPunct="1">
              <a:lnSpc>
                <a:spcPct val="80000"/>
              </a:lnSpc>
              <a:buFontTx/>
              <a:buNone/>
              <a:defRPr/>
            </a:pPr>
            <a:endParaRPr lang="it-IT" sz="1600" smtClean="0">
              <a:solidFill>
                <a:schemeClr val="tx1"/>
              </a:solidFill>
              <a:cs typeface="+mn-cs"/>
            </a:endParaRPr>
          </a:p>
        </p:txBody>
      </p:sp>
      <p:pic>
        <p:nvPicPr>
          <p:cNvPr id="649220" name="Picture 4" descr="static nat 2"/>
          <p:cNvPicPr>
            <a:picLocks noChangeAspect="1" noChangeArrowheads="1"/>
          </p:cNvPicPr>
          <p:nvPr/>
        </p:nvPicPr>
        <p:blipFill>
          <a:blip r:embed="rId2"/>
          <a:srcRect/>
          <a:stretch>
            <a:fillRect/>
          </a:stretch>
        </p:blipFill>
        <p:spPr bwMode="auto">
          <a:xfrm>
            <a:off x="4605338" y="1606550"/>
            <a:ext cx="4191000" cy="1362075"/>
          </a:xfrm>
          <a:prstGeom prst="rect">
            <a:avLst/>
          </a:prstGeom>
          <a:noFill/>
          <a:ln w="9525">
            <a:noFill/>
            <a:miter lim="800000"/>
            <a:headEnd/>
            <a:tailEnd/>
          </a:ln>
        </p:spPr>
      </p:pic>
      <p:pic>
        <p:nvPicPr>
          <p:cNvPr id="649221" name="Picture 5" descr="dynamic nat"/>
          <p:cNvPicPr>
            <a:picLocks noChangeAspect="1" noChangeArrowheads="1"/>
          </p:cNvPicPr>
          <p:nvPr/>
        </p:nvPicPr>
        <p:blipFill>
          <a:blip r:embed="rId3"/>
          <a:srcRect/>
          <a:stretch>
            <a:fillRect/>
          </a:stretch>
        </p:blipFill>
        <p:spPr bwMode="auto">
          <a:xfrm>
            <a:off x="4681538" y="4119563"/>
            <a:ext cx="4038600"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1" name="Slide Number Placeholder 2"/>
          <p:cNvSpPr>
            <a:spLocks noGrp="1"/>
          </p:cNvSpPr>
          <p:nvPr>
            <p:ph type="sldNum" sz="quarter" idx="10"/>
          </p:nvPr>
        </p:nvSpPr>
        <p:spPr>
          <a:noFill/>
        </p:spPr>
        <p:txBody>
          <a:bodyPr/>
          <a:lstStyle/>
          <a:p>
            <a:fld id="{FAE6C4F7-9755-423F-ADBF-7460C61ED0C8}" type="slidenum">
              <a:rPr lang="it-IT" smtClean="0">
                <a:ea typeface="ＭＳ Ｐゴシック"/>
                <a:cs typeface="ＭＳ Ｐゴシック"/>
              </a:rPr>
              <a:pPr/>
              <a:t>127</a:t>
            </a:fld>
            <a:endParaRPr lang="it-IT" smtClean="0">
              <a:ea typeface="ＭＳ Ｐゴシック"/>
              <a:cs typeface="ＭＳ Ｐゴシック"/>
            </a:endParaRPr>
          </a:p>
        </p:txBody>
      </p:sp>
      <p:sp>
        <p:nvSpPr>
          <p:cNvPr id="1069061" name="Rectangle 5"/>
          <p:cNvSpPr>
            <a:spLocks noGrp="1" noChangeArrowheads="1"/>
          </p:cNvSpPr>
          <p:nvPr>
            <p:ph type="title"/>
          </p:nvPr>
        </p:nvSpPr>
        <p:spPr/>
        <p:txBody>
          <a:bodyPr/>
          <a:lstStyle/>
          <a:p>
            <a:pPr eaLnBrk="1" hangingPunct="1">
              <a:defRPr/>
            </a:pPr>
            <a:r>
              <a:rPr lang="it-IT" smtClean="0">
                <a:cs typeface="+mj-cs"/>
              </a:rPr>
              <a:t>Tabelle di Natting</a:t>
            </a:r>
            <a:endParaRPr lang="en-US" smtClean="0">
              <a:cs typeface="+mj-cs"/>
            </a:endParaRPr>
          </a:p>
        </p:txBody>
      </p:sp>
      <p:sp>
        <p:nvSpPr>
          <p:cNvPr id="1069059" name="Rectangle 3"/>
          <p:cNvSpPr>
            <a:spLocks noGrp="1" noChangeArrowheads="1"/>
          </p:cNvSpPr>
          <p:nvPr>
            <p:ph type="body" idx="4294967295"/>
          </p:nvPr>
        </p:nvSpPr>
        <p:spPr>
          <a:xfrm>
            <a:off x="762000" y="1360488"/>
            <a:ext cx="7351713" cy="4616450"/>
          </a:xfrm>
        </p:spPr>
        <p:txBody>
          <a:bodyPr/>
          <a:lstStyle/>
          <a:p>
            <a:pPr algn="just" eaLnBrk="1" hangingPunct="1">
              <a:buFontTx/>
              <a:buNone/>
              <a:defRPr/>
            </a:pPr>
            <a:r>
              <a:rPr lang="it-IT" sz="1400" dirty="0" smtClean="0">
                <a:cs typeface="+mn-cs"/>
              </a:rPr>
              <a:t>Quando un pacchetto di dati, proveniente dalla rete privata, viene inviato verso l’esterno è costretto ad attraversare il NAT dove il pacchetto viene modificato assumendo l’indirizzo del NAT stesso e contemporaneamente viene aggiornata una tabella di attraversamento.</a:t>
            </a:r>
          </a:p>
          <a:p>
            <a:pPr algn="just" eaLnBrk="1" hangingPunct="1">
              <a:buFontTx/>
              <a:buNone/>
              <a:defRPr/>
            </a:pPr>
            <a:r>
              <a:rPr lang="it-IT" sz="1400" dirty="0" smtClean="0">
                <a:cs typeface="+mn-cs"/>
              </a:rPr>
              <a:t>Quando giunge il messaggio di risposta, relativo al pacchetto inviato, viene consultata la tabella di attraversamento e, in base a questa, il NAT individua il calcolatore della rete privata che ha fatto l’interrogazione.</a:t>
            </a:r>
          </a:p>
        </p:txBody>
      </p:sp>
      <p:pic>
        <p:nvPicPr>
          <p:cNvPr id="650244" name="Picture 4"/>
          <p:cNvPicPr>
            <a:picLocks noChangeAspect="1" noChangeArrowheads="1"/>
          </p:cNvPicPr>
          <p:nvPr/>
        </p:nvPicPr>
        <p:blipFill>
          <a:blip r:embed="rId2"/>
          <a:srcRect/>
          <a:stretch>
            <a:fillRect/>
          </a:stretch>
        </p:blipFill>
        <p:spPr bwMode="auto">
          <a:xfrm>
            <a:off x="2151063" y="3198813"/>
            <a:ext cx="4648200" cy="3135312"/>
          </a:xfrm>
          <a:prstGeom prst="rect">
            <a:avLst/>
          </a:prstGeom>
          <a:noFill/>
          <a:ln w="28575">
            <a:solidFill>
              <a:srgbClr val="339966"/>
            </a:solidFill>
            <a:miter lim="800000"/>
            <a:headEnd/>
            <a:tailEnd/>
          </a:ln>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Slide Number Placeholder 3"/>
          <p:cNvSpPr>
            <a:spLocks noGrp="1"/>
          </p:cNvSpPr>
          <p:nvPr>
            <p:ph type="sldNum" sz="quarter" idx="10"/>
          </p:nvPr>
        </p:nvSpPr>
        <p:spPr>
          <a:noFill/>
        </p:spPr>
        <p:txBody>
          <a:bodyPr/>
          <a:lstStyle/>
          <a:p>
            <a:fld id="{EBCD7431-773E-4666-9C8F-4C8BB401CA96}" type="slidenum">
              <a:rPr lang="it-IT" smtClean="0">
                <a:ea typeface="ＭＳ Ｐゴシック"/>
                <a:cs typeface="ＭＳ Ｐゴシック"/>
              </a:rPr>
              <a:pPr/>
              <a:t>128</a:t>
            </a:fld>
            <a:endParaRPr lang="it-IT" smtClean="0">
              <a:ea typeface="ＭＳ Ｐゴシック"/>
              <a:cs typeface="ＭＳ Ｐゴシック"/>
            </a:endParaRPr>
          </a:p>
        </p:txBody>
      </p:sp>
      <p:sp>
        <p:nvSpPr>
          <p:cNvPr id="1102850" name="Rectangle 2"/>
          <p:cNvSpPr>
            <a:spLocks noGrp="1" noChangeArrowheads="1"/>
          </p:cNvSpPr>
          <p:nvPr>
            <p:ph type="title"/>
          </p:nvPr>
        </p:nvSpPr>
        <p:spPr/>
        <p:txBody>
          <a:bodyPr/>
          <a:lstStyle/>
          <a:p>
            <a:pPr eaLnBrk="1" hangingPunct="1">
              <a:defRPr/>
            </a:pPr>
            <a:r>
              <a:rPr lang="en-US" smtClean="0">
                <a:cs typeface="+mj-cs"/>
              </a:rPr>
              <a:t>Usare un Singolo Source Address</a:t>
            </a:r>
          </a:p>
        </p:txBody>
      </p:sp>
      <p:grpSp>
        <p:nvGrpSpPr>
          <p:cNvPr id="651267" name="Group 3"/>
          <p:cNvGrpSpPr>
            <a:grpSpLocks/>
          </p:cNvGrpSpPr>
          <p:nvPr/>
        </p:nvGrpSpPr>
        <p:grpSpPr bwMode="auto">
          <a:xfrm>
            <a:off x="4437063" y="3286125"/>
            <a:ext cx="1747837" cy="1065213"/>
            <a:chOff x="2372" y="1918"/>
            <a:chExt cx="1101" cy="671"/>
          </a:xfrm>
        </p:grpSpPr>
        <p:sp>
          <p:nvSpPr>
            <p:cNvPr id="1102852" name="Oval 4"/>
            <p:cNvSpPr>
              <a:spLocks noChangeArrowheads="1"/>
            </p:cNvSpPr>
            <p:nvPr/>
          </p:nvSpPr>
          <p:spPr bwMode="auto">
            <a:xfrm>
              <a:off x="2381" y="2217"/>
              <a:ext cx="1092" cy="372"/>
            </a:xfrm>
            <a:prstGeom prst="ellipse">
              <a:avLst/>
            </a:prstGeom>
            <a:solidFill>
              <a:srgbClr val="CCFFFF"/>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53" name="Line 5"/>
            <p:cNvSpPr>
              <a:spLocks noChangeShapeType="1"/>
            </p:cNvSpPr>
            <p:nvPr/>
          </p:nvSpPr>
          <p:spPr bwMode="auto">
            <a:xfrm>
              <a:off x="2381" y="2186"/>
              <a:ext cx="0" cy="23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54" name="Line 6"/>
            <p:cNvSpPr>
              <a:spLocks noChangeShapeType="1"/>
            </p:cNvSpPr>
            <p:nvPr/>
          </p:nvSpPr>
          <p:spPr bwMode="auto">
            <a:xfrm>
              <a:off x="3473" y="2186"/>
              <a:ext cx="0" cy="23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51291" name="Rectangle 7"/>
            <p:cNvSpPr>
              <a:spLocks noChangeArrowheads="1"/>
            </p:cNvSpPr>
            <p:nvPr/>
          </p:nvSpPr>
          <p:spPr bwMode="auto">
            <a:xfrm>
              <a:off x="2381" y="2186"/>
              <a:ext cx="1083" cy="227"/>
            </a:xfrm>
            <a:prstGeom prst="rect">
              <a:avLst/>
            </a:prstGeom>
            <a:solidFill>
              <a:srgbClr val="CCFFFF"/>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1102856" name="Oval 8"/>
            <p:cNvSpPr>
              <a:spLocks noChangeArrowheads="1"/>
            </p:cNvSpPr>
            <p:nvPr/>
          </p:nvSpPr>
          <p:spPr bwMode="auto">
            <a:xfrm>
              <a:off x="2372" y="1918"/>
              <a:ext cx="1092" cy="433"/>
            </a:xfrm>
            <a:prstGeom prst="ellipse">
              <a:avLst/>
            </a:prstGeom>
            <a:solidFill>
              <a:srgbClr val="CCFFFF"/>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51293" name="Group 9"/>
            <p:cNvGrpSpPr>
              <a:grpSpLocks/>
            </p:cNvGrpSpPr>
            <p:nvPr/>
          </p:nvGrpSpPr>
          <p:grpSpPr bwMode="auto">
            <a:xfrm>
              <a:off x="2635" y="2014"/>
              <a:ext cx="541" cy="253"/>
              <a:chOff x="2848" y="848"/>
              <a:chExt cx="140" cy="98"/>
            </a:xfrm>
          </p:grpSpPr>
          <p:sp>
            <p:nvSpPr>
              <p:cNvPr id="1102858" name="Line 10"/>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59" name="Line 11"/>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60" name="Line 12"/>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651294" name="Group 13"/>
            <p:cNvGrpSpPr>
              <a:grpSpLocks/>
            </p:cNvGrpSpPr>
            <p:nvPr/>
          </p:nvGrpSpPr>
          <p:grpSpPr bwMode="auto">
            <a:xfrm flipV="1">
              <a:off x="2635" y="2010"/>
              <a:ext cx="541" cy="253"/>
              <a:chOff x="2848" y="848"/>
              <a:chExt cx="140" cy="98"/>
            </a:xfrm>
          </p:grpSpPr>
          <p:sp>
            <p:nvSpPr>
              <p:cNvPr id="1102862"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63"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64"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pic>
        <p:nvPicPr>
          <p:cNvPr id="651268" name="Picture 17" descr="j0292020"/>
          <p:cNvPicPr>
            <a:picLocks noChangeAspect="1" noChangeArrowheads="1"/>
          </p:cNvPicPr>
          <p:nvPr/>
        </p:nvPicPr>
        <p:blipFill>
          <a:blip r:embed="rId3"/>
          <a:srcRect/>
          <a:stretch>
            <a:fillRect/>
          </a:stretch>
        </p:blipFill>
        <p:spPr bwMode="auto">
          <a:xfrm>
            <a:off x="769938" y="1431925"/>
            <a:ext cx="1868487" cy="1773238"/>
          </a:xfrm>
          <a:prstGeom prst="rect">
            <a:avLst/>
          </a:prstGeom>
          <a:noFill/>
          <a:ln w="9525">
            <a:noFill/>
            <a:miter lim="800000"/>
            <a:headEnd/>
            <a:tailEnd/>
          </a:ln>
        </p:spPr>
      </p:pic>
      <p:pic>
        <p:nvPicPr>
          <p:cNvPr id="651269" name="Picture 18" descr="j0195384"/>
          <p:cNvPicPr>
            <a:picLocks noChangeAspect="1" noChangeArrowheads="1"/>
          </p:cNvPicPr>
          <p:nvPr/>
        </p:nvPicPr>
        <p:blipFill>
          <a:blip r:embed="rId4"/>
          <a:srcRect/>
          <a:stretch>
            <a:fillRect/>
          </a:stretch>
        </p:blipFill>
        <p:spPr bwMode="auto">
          <a:xfrm flipH="1">
            <a:off x="846138" y="4773613"/>
            <a:ext cx="1795462" cy="1833562"/>
          </a:xfrm>
          <a:prstGeom prst="rect">
            <a:avLst/>
          </a:prstGeom>
          <a:noFill/>
          <a:ln w="9525">
            <a:noFill/>
            <a:miter lim="800000"/>
            <a:headEnd/>
            <a:tailEnd/>
          </a:ln>
        </p:spPr>
      </p:pic>
      <p:sp>
        <p:nvSpPr>
          <p:cNvPr id="1102867" name="Line 19"/>
          <p:cNvSpPr>
            <a:spLocks noChangeShapeType="1"/>
          </p:cNvSpPr>
          <p:nvPr/>
        </p:nvSpPr>
        <p:spPr bwMode="auto">
          <a:xfrm>
            <a:off x="2498725" y="2584450"/>
            <a:ext cx="1957388" cy="998538"/>
          </a:xfrm>
          <a:prstGeom prst="line">
            <a:avLst/>
          </a:prstGeom>
          <a:noFill/>
          <a:ln w="38100">
            <a:solidFill>
              <a:srgbClr val="0000FF"/>
            </a:solidFill>
            <a:round/>
            <a:headEnd/>
            <a:tailEnd type="arrow" w="lg" len="lg"/>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68" name="Line 20"/>
          <p:cNvSpPr>
            <a:spLocks noChangeShapeType="1"/>
          </p:cNvSpPr>
          <p:nvPr/>
        </p:nvSpPr>
        <p:spPr bwMode="auto">
          <a:xfrm flipV="1">
            <a:off x="2651125" y="4235450"/>
            <a:ext cx="2036763" cy="1498600"/>
          </a:xfrm>
          <a:prstGeom prst="line">
            <a:avLst/>
          </a:prstGeom>
          <a:noFill/>
          <a:ln w="38100">
            <a:solidFill>
              <a:srgbClr val="0000FF"/>
            </a:solidFill>
            <a:round/>
            <a:headEnd/>
            <a:tailEnd type="arrow" w="lg" len="lg"/>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69" name="Line 21"/>
          <p:cNvSpPr>
            <a:spLocks noChangeShapeType="1"/>
          </p:cNvSpPr>
          <p:nvPr/>
        </p:nvSpPr>
        <p:spPr bwMode="auto">
          <a:xfrm>
            <a:off x="6146800" y="3889375"/>
            <a:ext cx="2227263" cy="0"/>
          </a:xfrm>
          <a:prstGeom prst="line">
            <a:avLst/>
          </a:prstGeom>
          <a:noFill/>
          <a:ln w="38100">
            <a:solidFill>
              <a:srgbClr val="0000FF"/>
            </a:solidFill>
            <a:round/>
            <a:headEnd/>
            <a:tailEnd type="arrow" w="lg" len="lg"/>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51273" name="Text Box 22"/>
          <p:cNvSpPr txBox="1">
            <a:spLocks noChangeArrowheads="1"/>
          </p:cNvSpPr>
          <p:nvPr/>
        </p:nvSpPr>
        <p:spPr bwMode="auto">
          <a:xfrm>
            <a:off x="4918075" y="4389438"/>
            <a:ext cx="915988" cy="519112"/>
          </a:xfrm>
          <a:prstGeom prst="rect">
            <a:avLst/>
          </a:prstGeom>
          <a:noFill/>
          <a:ln w="38100" algn="ctr">
            <a:noFill/>
            <a:miter lim="800000"/>
            <a:headEnd/>
            <a:tailEnd/>
          </a:ln>
        </p:spPr>
        <p:txBody>
          <a:bodyPr wrap="none">
            <a:spAutoFit/>
          </a:bodyPr>
          <a:lstStyle/>
          <a:p>
            <a:pPr algn="ctr"/>
            <a:r>
              <a:rPr lang="en-US" sz="2800">
                <a:solidFill>
                  <a:schemeClr val="tx1"/>
                </a:solidFill>
              </a:rPr>
              <a:t>NAT</a:t>
            </a:r>
          </a:p>
        </p:txBody>
      </p:sp>
      <p:sp>
        <p:nvSpPr>
          <p:cNvPr id="1102871" name="Rectangle 23"/>
          <p:cNvSpPr>
            <a:spLocks noChangeArrowheads="1"/>
          </p:cNvSpPr>
          <p:nvPr/>
        </p:nvSpPr>
        <p:spPr bwMode="auto">
          <a:xfrm>
            <a:off x="577850" y="1258888"/>
            <a:ext cx="6029325" cy="5300662"/>
          </a:xfrm>
          <a:prstGeom prst="rect">
            <a:avLst/>
          </a:prstGeom>
          <a:noFill/>
          <a:ln w="38100" algn="ctr">
            <a:solidFill>
              <a:srgbClr val="0000FF"/>
            </a:solidFill>
            <a:prstDash val="dash"/>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2" name="Rectangle 24"/>
          <p:cNvSpPr>
            <a:spLocks noChangeArrowheads="1"/>
          </p:cNvSpPr>
          <p:nvPr/>
        </p:nvSpPr>
        <p:spPr bwMode="auto">
          <a:xfrm>
            <a:off x="3382963" y="4427538"/>
            <a:ext cx="325437" cy="457200"/>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3" name="Rectangle 25"/>
          <p:cNvSpPr>
            <a:spLocks noChangeArrowheads="1"/>
          </p:cNvSpPr>
          <p:nvPr/>
        </p:nvSpPr>
        <p:spPr bwMode="auto">
          <a:xfrm>
            <a:off x="3381375" y="4427538"/>
            <a:ext cx="325438" cy="88900"/>
          </a:xfrm>
          <a:prstGeom prst="rect">
            <a:avLst/>
          </a:prstGeom>
          <a:solidFill>
            <a:schemeClr val="accent2"/>
          </a:solidFill>
          <a:ln w="38100">
            <a:solidFill>
              <a:schemeClr val="accent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4" name="Rectangle 26"/>
          <p:cNvSpPr>
            <a:spLocks noChangeArrowheads="1"/>
          </p:cNvSpPr>
          <p:nvPr/>
        </p:nvSpPr>
        <p:spPr bwMode="auto">
          <a:xfrm>
            <a:off x="3402013" y="2511425"/>
            <a:ext cx="325437" cy="457200"/>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5" name="Rectangle 27"/>
          <p:cNvSpPr>
            <a:spLocks noChangeArrowheads="1"/>
          </p:cNvSpPr>
          <p:nvPr/>
        </p:nvSpPr>
        <p:spPr bwMode="auto">
          <a:xfrm>
            <a:off x="3400425" y="2511425"/>
            <a:ext cx="325438" cy="88900"/>
          </a:xfrm>
          <a:prstGeom prst="rect">
            <a:avLst/>
          </a:prstGeom>
          <a:solidFill>
            <a:srgbClr val="FF3300"/>
          </a:solidFill>
          <a:ln w="38100">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6" name="Rectangle 28"/>
          <p:cNvSpPr>
            <a:spLocks noChangeArrowheads="1"/>
          </p:cNvSpPr>
          <p:nvPr/>
        </p:nvSpPr>
        <p:spPr bwMode="auto">
          <a:xfrm>
            <a:off x="6934200" y="3279775"/>
            <a:ext cx="325438" cy="457200"/>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7" name="Rectangle 29"/>
          <p:cNvSpPr>
            <a:spLocks noChangeArrowheads="1"/>
          </p:cNvSpPr>
          <p:nvPr/>
        </p:nvSpPr>
        <p:spPr bwMode="auto">
          <a:xfrm>
            <a:off x="6932613" y="3279775"/>
            <a:ext cx="325437" cy="88900"/>
          </a:xfrm>
          <a:prstGeom prst="rect">
            <a:avLst/>
          </a:prstGeom>
          <a:solidFill>
            <a:srgbClr val="0000FF"/>
          </a:solidFill>
          <a:ln w="38100">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8" name="Rectangle 30"/>
          <p:cNvSpPr>
            <a:spLocks noChangeArrowheads="1"/>
          </p:cNvSpPr>
          <p:nvPr/>
        </p:nvSpPr>
        <p:spPr bwMode="auto">
          <a:xfrm>
            <a:off x="7664450" y="3279775"/>
            <a:ext cx="325438" cy="457200"/>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2879" name="Rectangle 31"/>
          <p:cNvSpPr>
            <a:spLocks noChangeArrowheads="1"/>
          </p:cNvSpPr>
          <p:nvPr/>
        </p:nvSpPr>
        <p:spPr bwMode="auto">
          <a:xfrm>
            <a:off x="7662863" y="3279775"/>
            <a:ext cx="325437" cy="88900"/>
          </a:xfrm>
          <a:prstGeom prst="rect">
            <a:avLst/>
          </a:prstGeom>
          <a:solidFill>
            <a:srgbClr val="0000FF"/>
          </a:solidFill>
          <a:ln w="38100">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51283" name="Text Box 32"/>
          <p:cNvSpPr txBox="1">
            <a:spLocks noChangeArrowheads="1"/>
          </p:cNvSpPr>
          <p:nvPr/>
        </p:nvSpPr>
        <p:spPr bwMode="auto">
          <a:xfrm>
            <a:off x="5110163" y="5886450"/>
            <a:ext cx="1212850" cy="519113"/>
          </a:xfrm>
          <a:prstGeom prst="rect">
            <a:avLst/>
          </a:prstGeom>
          <a:noFill/>
          <a:ln w="38100" algn="ctr">
            <a:noFill/>
            <a:miter lim="800000"/>
            <a:headEnd/>
            <a:tailEnd/>
          </a:ln>
        </p:spPr>
        <p:txBody>
          <a:bodyPr wrap="none">
            <a:spAutoFit/>
          </a:bodyPr>
          <a:lstStyle/>
          <a:p>
            <a:pPr algn="ctr"/>
            <a:r>
              <a:rPr lang="en-US" sz="2800">
                <a:solidFill>
                  <a:schemeClr val="tx1"/>
                </a:solidFill>
              </a:rPr>
              <a:t>inside</a:t>
            </a:r>
          </a:p>
        </p:txBody>
      </p:sp>
      <p:sp>
        <p:nvSpPr>
          <p:cNvPr id="651284" name="Text Box 33"/>
          <p:cNvSpPr txBox="1">
            <a:spLocks noChangeArrowheads="1"/>
          </p:cNvSpPr>
          <p:nvPr/>
        </p:nvSpPr>
        <p:spPr bwMode="auto">
          <a:xfrm>
            <a:off x="7334250" y="4197350"/>
            <a:ext cx="1450975" cy="519113"/>
          </a:xfrm>
          <a:prstGeom prst="rect">
            <a:avLst/>
          </a:prstGeom>
          <a:noFill/>
          <a:ln w="38100" algn="ctr">
            <a:noFill/>
            <a:miter lim="800000"/>
            <a:headEnd/>
            <a:tailEnd/>
          </a:ln>
        </p:spPr>
        <p:txBody>
          <a:bodyPr wrap="none">
            <a:spAutoFit/>
          </a:bodyPr>
          <a:lstStyle/>
          <a:p>
            <a:pPr algn="ctr"/>
            <a:r>
              <a:rPr lang="en-US" sz="2800">
                <a:solidFill>
                  <a:schemeClr val="tx1"/>
                </a:solidFill>
              </a:rPr>
              <a:t>outside</a:t>
            </a:r>
          </a:p>
        </p:txBody>
      </p:sp>
      <p:sp>
        <p:nvSpPr>
          <p:cNvPr id="651285" name="Text Box 34"/>
          <p:cNvSpPr txBox="1">
            <a:spLocks noChangeArrowheads="1"/>
          </p:cNvSpPr>
          <p:nvPr/>
        </p:nvSpPr>
        <p:spPr bwMode="auto">
          <a:xfrm>
            <a:off x="1154113" y="3236913"/>
            <a:ext cx="1285875" cy="457200"/>
          </a:xfrm>
          <a:prstGeom prst="rect">
            <a:avLst/>
          </a:prstGeom>
          <a:noFill/>
          <a:ln w="38100" algn="ctr">
            <a:noFill/>
            <a:miter lim="800000"/>
            <a:headEnd/>
            <a:tailEnd/>
          </a:ln>
        </p:spPr>
        <p:txBody>
          <a:bodyPr wrap="none">
            <a:spAutoFit/>
          </a:bodyPr>
          <a:lstStyle/>
          <a:p>
            <a:pPr algn="ctr"/>
            <a:r>
              <a:rPr lang="en-US">
                <a:solidFill>
                  <a:srgbClr val="FF3300"/>
                </a:solidFill>
                <a:latin typeface="Helvetica" pitchFamily="34" charset="0"/>
              </a:rPr>
              <a:t>10.0.0.1</a:t>
            </a:r>
          </a:p>
        </p:txBody>
      </p:sp>
      <p:sp>
        <p:nvSpPr>
          <p:cNvPr id="651286" name="Text Box 35"/>
          <p:cNvSpPr txBox="1">
            <a:spLocks noChangeArrowheads="1"/>
          </p:cNvSpPr>
          <p:nvPr/>
        </p:nvSpPr>
        <p:spPr bwMode="auto">
          <a:xfrm>
            <a:off x="2613025" y="6040438"/>
            <a:ext cx="1285875" cy="457200"/>
          </a:xfrm>
          <a:prstGeom prst="rect">
            <a:avLst/>
          </a:prstGeom>
          <a:noFill/>
          <a:ln w="38100" algn="ctr">
            <a:noFill/>
            <a:miter lim="800000"/>
            <a:headEnd/>
            <a:tailEnd/>
          </a:ln>
        </p:spPr>
        <p:txBody>
          <a:bodyPr wrap="none">
            <a:spAutoFit/>
          </a:bodyPr>
          <a:lstStyle/>
          <a:p>
            <a:pPr algn="ctr"/>
            <a:r>
              <a:rPr lang="en-US">
                <a:solidFill>
                  <a:srgbClr val="FF3300"/>
                </a:solidFill>
                <a:latin typeface="Helvetica" pitchFamily="34" charset="0"/>
              </a:rPr>
              <a:t>10.0.0.2</a:t>
            </a:r>
          </a:p>
        </p:txBody>
      </p:sp>
      <p:sp>
        <p:nvSpPr>
          <p:cNvPr id="651287" name="Text Box 36"/>
          <p:cNvSpPr txBox="1">
            <a:spLocks noChangeArrowheads="1"/>
          </p:cNvSpPr>
          <p:nvPr/>
        </p:nvSpPr>
        <p:spPr bwMode="auto">
          <a:xfrm>
            <a:off x="6705600" y="2584450"/>
            <a:ext cx="1795463" cy="457200"/>
          </a:xfrm>
          <a:prstGeom prst="rect">
            <a:avLst/>
          </a:prstGeom>
          <a:noFill/>
          <a:ln w="38100" algn="ctr">
            <a:noFill/>
            <a:miter lim="800000"/>
            <a:headEnd/>
            <a:tailEnd/>
          </a:ln>
        </p:spPr>
        <p:txBody>
          <a:bodyPr wrap="none">
            <a:spAutoFit/>
          </a:bodyPr>
          <a:lstStyle/>
          <a:p>
            <a:pPr algn="ctr"/>
            <a:r>
              <a:rPr lang="en-US">
                <a:solidFill>
                  <a:srgbClr val="FF3300"/>
                </a:solidFill>
                <a:latin typeface="Helvetica" pitchFamily="34" charset="0"/>
              </a:rPr>
              <a:t>138.76.29.7</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3313" name="Slide Number Placeholder 3"/>
          <p:cNvSpPr>
            <a:spLocks noGrp="1"/>
          </p:cNvSpPr>
          <p:nvPr>
            <p:ph type="sldNum" sz="quarter" idx="10"/>
          </p:nvPr>
        </p:nvSpPr>
        <p:spPr>
          <a:noFill/>
        </p:spPr>
        <p:txBody>
          <a:bodyPr/>
          <a:lstStyle/>
          <a:p>
            <a:fld id="{8D4262A7-40C3-47E5-B27B-46EF10C2D495}" type="slidenum">
              <a:rPr lang="it-IT" smtClean="0">
                <a:ea typeface="ＭＳ Ｐゴシック"/>
                <a:cs typeface="ＭＳ Ｐゴシック"/>
              </a:rPr>
              <a:pPr/>
              <a:t>129</a:t>
            </a:fld>
            <a:endParaRPr lang="it-IT" smtClean="0">
              <a:ea typeface="ＭＳ Ｐゴシック"/>
              <a:cs typeface="ＭＳ Ｐゴシック"/>
            </a:endParaRPr>
          </a:p>
        </p:txBody>
      </p:sp>
      <p:sp>
        <p:nvSpPr>
          <p:cNvPr id="1104898" name="Rectangle 2"/>
          <p:cNvSpPr>
            <a:spLocks noGrp="1" noChangeArrowheads="1"/>
          </p:cNvSpPr>
          <p:nvPr>
            <p:ph type="title"/>
          </p:nvPr>
        </p:nvSpPr>
        <p:spPr>
          <a:xfrm>
            <a:off x="1308100" y="317500"/>
            <a:ext cx="7335838" cy="685800"/>
          </a:xfrm>
        </p:spPr>
        <p:txBody>
          <a:bodyPr/>
          <a:lstStyle/>
          <a:p>
            <a:pPr eaLnBrk="1" hangingPunct="1">
              <a:defRPr/>
            </a:pPr>
            <a:r>
              <a:rPr lang="en-US" sz="2800" smtClean="0">
                <a:cs typeface="+mj-cs"/>
              </a:rPr>
              <a:t>Cosa succede se entrambi contattano lo stesso Sito ?</a:t>
            </a:r>
          </a:p>
        </p:txBody>
      </p:sp>
      <p:sp>
        <p:nvSpPr>
          <p:cNvPr id="1104899" name="Rectangle 3"/>
          <p:cNvSpPr>
            <a:spLocks noGrp="1" noChangeArrowheads="1"/>
          </p:cNvSpPr>
          <p:nvPr>
            <p:ph type="body" idx="1"/>
          </p:nvPr>
        </p:nvSpPr>
        <p:spPr>
          <a:xfrm>
            <a:off x="693738" y="1624013"/>
            <a:ext cx="7772400" cy="4541837"/>
          </a:xfrm>
        </p:spPr>
        <p:txBody>
          <a:bodyPr/>
          <a:lstStyle/>
          <a:p>
            <a:pPr eaLnBrk="1" hangingPunct="1">
              <a:defRPr/>
            </a:pPr>
            <a:r>
              <a:rPr lang="en-US" sz="2400" smtClean="0">
                <a:cs typeface="+mn-cs"/>
              </a:rPr>
              <a:t>Supponiamo che i due hosts contattino la stessa destinazione</a:t>
            </a:r>
          </a:p>
          <a:p>
            <a:pPr lvl="1" eaLnBrk="1" hangingPunct="1">
              <a:defRPr/>
            </a:pPr>
            <a:r>
              <a:rPr lang="en-US" sz="2000" smtClean="0"/>
              <a:t>E.g., entrambi aprono una socket con local port 3345 alla destinazione 128.119.40.186 sulla  porta 80</a:t>
            </a:r>
          </a:p>
          <a:p>
            <a:pPr eaLnBrk="1" hangingPunct="1">
              <a:defRPr/>
            </a:pPr>
            <a:r>
              <a:rPr lang="en-US" sz="2400" smtClean="0">
                <a:cs typeface="+mn-cs"/>
              </a:rPr>
              <a:t>Il router-NAT assegna  ai packets lo stesso source address</a:t>
            </a:r>
          </a:p>
          <a:p>
            <a:pPr lvl="1" eaLnBrk="1" hangingPunct="1">
              <a:defRPr/>
            </a:pPr>
            <a:r>
              <a:rPr lang="en-US" sz="2000" smtClean="0"/>
              <a:t>Quindi tutti i packets hanno source address 138.76.29.7</a:t>
            </a:r>
          </a:p>
          <a:p>
            <a:pPr eaLnBrk="1" hangingPunct="1">
              <a:defRPr/>
            </a:pPr>
            <a:r>
              <a:rPr lang="en-US" sz="2400" smtClean="0">
                <a:cs typeface="+mn-cs"/>
              </a:rPr>
              <a:t>Problemi</a:t>
            </a:r>
          </a:p>
          <a:p>
            <a:pPr lvl="1" eaLnBrk="1" hangingPunct="1">
              <a:defRPr/>
            </a:pPr>
            <a:r>
              <a:rPr lang="en-US" sz="2000" smtClean="0"/>
              <a:t>Può la destinazione discriminare tra i senders ?</a:t>
            </a:r>
          </a:p>
          <a:p>
            <a:pPr lvl="1" eaLnBrk="1" hangingPunct="1">
              <a:defRPr/>
            </a:pPr>
            <a:r>
              <a:rPr lang="en-US" sz="2000" smtClean="0"/>
              <a:t>Può ritornare il traffico all’host corretto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4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48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048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48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48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048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48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8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defRPr/>
            </a:pPr>
            <a:r>
              <a:rPr lang="en-US" dirty="0" err="1" smtClean="0">
                <a:cs typeface="+mj-cs"/>
              </a:rPr>
              <a:t>Pacchetto</a:t>
            </a:r>
            <a:r>
              <a:rPr lang="en-US" dirty="0" smtClean="0">
                <a:cs typeface="+mj-cs"/>
              </a:rPr>
              <a:t> IP in </a:t>
            </a:r>
            <a:r>
              <a:rPr lang="en-US" dirty="0" err="1" smtClean="0">
                <a:cs typeface="+mj-cs"/>
              </a:rPr>
              <a:t>una</a:t>
            </a:r>
            <a:r>
              <a:rPr lang="en-US" dirty="0" smtClean="0">
                <a:cs typeface="+mj-cs"/>
              </a:rPr>
              <a:t> </a:t>
            </a:r>
            <a:r>
              <a:rPr lang="en-US" dirty="0" err="1" smtClean="0">
                <a:cs typeface="+mj-cs"/>
              </a:rPr>
              <a:t>trama</a:t>
            </a:r>
            <a:r>
              <a:rPr lang="en-US" dirty="0" smtClean="0">
                <a:cs typeface="+mj-cs"/>
              </a:rPr>
              <a:t> Ethernet </a:t>
            </a:r>
            <a:endParaRPr lang="en-US" dirty="0">
              <a:cs typeface="+mj-cs"/>
            </a:endParaRPr>
          </a:p>
        </p:txBody>
      </p:sp>
      <p:graphicFrame>
        <p:nvGraphicFramePr>
          <p:cNvPr id="240642" name="Object 2"/>
          <p:cNvGraphicFramePr>
            <a:graphicFrameLocks noChangeAspect="1"/>
          </p:cNvGraphicFramePr>
          <p:nvPr/>
        </p:nvGraphicFramePr>
        <p:xfrm>
          <a:off x="457200" y="5310188"/>
          <a:ext cx="8467725" cy="1122362"/>
        </p:xfrm>
        <a:graphic>
          <a:graphicData uri="http://schemas.openxmlformats.org/presentationml/2006/ole">
            <p:oleObj spid="_x0000_s240642" name="VISIO" r:id="rId3" imgW="8866080" imgH="1022400" progId="Visio.Drawing.11">
              <p:embed/>
            </p:oleObj>
          </a:graphicData>
        </a:graphic>
      </p:graphicFrame>
      <p:sp>
        <p:nvSpPr>
          <p:cNvPr id="240645" name="Line 4"/>
          <p:cNvSpPr>
            <a:spLocks noChangeShapeType="1"/>
          </p:cNvSpPr>
          <p:nvPr/>
        </p:nvSpPr>
        <p:spPr bwMode="auto">
          <a:xfrm>
            <a:off x="1676400" y="4191000"/>
            <a:ext cx="304800" cy="1143000"/>
          </a:xfrm>
          <a:prstGeom prst="line">
            <a:avLst/>
          </a:prstGeom>
          <a:noFill/>
          <a:ln w="9525">
            <a:solidFill>
              <a:schemeClr val="tx1"/>
            </a:solidFill>
            <a:round/>
            <a:headEnd/>
            <a:tailEnd/>
          </a:ln>
        </p:spPr>
        <p:txBody>
          <a:bodyPr wrap="none" anchor="ctr"/>
          <a:lstStyle/>
          <a:p>
            <a:endParaRPr lang="it-IT"/>
          </a:p>
        </p:txBody>
      </p:sp>
      <p:sp>
        <p:nvSpPr>
          <p:cNvPr id="240646" name="Line 5"/>
          <p:cNvSpPr>
            <a:spLocks noChangeShapeType="1"/>
          </p:cNvSpPr>
          <p:nvPr/>
        </p:nvSpPr>
        <p:spPr bwMode="auto">
          <a:xfrm flipH="1">
            <a:off x="3276600" y="4191000"/>
            <a:ext cx="4953000" cy="1143000"/>
          </a:xfrm>
          <a:prstGeom prst="line">
            <a:avLst/>
          </a:prstGeom>
          <a:noFill/>
          <a:ln w="9525">
            <a:solidFill>
              <a:schemeClr val="tx1"/>
            </a:solidFill>
            <a:round/>
            <a:headEnd/>
            <a:tailEnd/>
          </a:ln>
        </p:spPr>
        <p:txBody>
          <a:bodyPr wrap="none" anchor="ctr"/>
          <a:lstStyle/>
          <a:p>
            <a:endParaRPr lang="it-IT"/>
          </a:p>
        </p:txBody>
      </p:sp>
      <p:graphicFrame>
        <p:nvGraphicFramePr>
          <p:cNvPr id="240643" name="Object 3"/>
          <p:cNvGraphicFramePr>
            <a:graphicFrameLocks noChangeAspect="1"/>
          </p:cNvGraphicFramePr>
          <p:nvPr/>
        </p:nvGraphicFramePr>
        <p:xfrm>
          <a:off x="381000" y="1704975"/>
          <a:ext cx="8467725" cy="2714625"/>
        </p:xfrm>
        <a:graphic>
          <a:graphicData uri="http://schemas.openxmlformats.org/presentationml/2006/ole">
            <p:oleObj spid="_x0000_s240643" name="VISIO" r:id="rId4" imgW="8866080" imgH="2765520" progId="Visio.Drawing.11">
              <p:embed/>
            </p:oleObj>
          </a:graphicData>
        </a:graphic>
      </p:graphicFrame>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61" name="Slide Number Placeholder 3"/>
          <p:cNvSpPr>
            <a:spLocks noGrp="1"/>
          </p:cNvSpPr>
          <p:nvPr>
            <p:ph type="sldNum" sz="quarter" idx="10"/>
          </p:nvPr>
        </p:nvSpPr>
        <p:spPr>
          <a:noFill/>
        </p:spPr>
        <p:txBody>
          <a:bodyPr/>
          <a:lstStyle/>
          <a:p>
            <a:fld id="{9C72ED08-74D6-4999-9903-15F51A9A8395}" type="slidenum">
              <a:rPr lang="it-IT" smtClean="0">
                <a:ea typeface="ＭＳ Ｐゴシック"/>
                <a:cs typeface="ＭＳ Ｐゴシック"/>
              </a:rPr>
              <a:pPr/>
              <a:t>130</a:t>
            </a:fld>
            <a:endParaRPr lang="it-IT" smtClean="0">
              <a:ea typeface="ＭＳ Ｐゴシック"/>
              <a:cs typeface="ＭＳ Ｐゴシック"/>
            </a:endParaRPr>
          </a:p>
        </p:txBody>
      </p:sp>
      <p:sp>
        <p:nvSpPr>
          <p:cNvPr id="1106946" name="Rectangle 2"/>
          <p:cNvSpPr>
            <a:spLocks noGrp="1" noChangeArrowheads="1"/>
          </p:cNvSpPr>
          <p:nvPr>
            <p:ph type="title"/>
          </p:nvPr>
        </p:nvSpPr>
        <p:spPr/>
        <p:txBody>
          <a:bodyPr/>
          <a:lstStyle/>
          <a:p>
            <a:pPr eaLnBrk="1" hangingPunct="1">
              <a:defRPr/>
            </a:pPr>
            <a:r>
              <a:rPr lang="en-US" smtClean="0">
                <a:cs typeface="+mj-cs"/>
              </a:rPr>
              <a:t>Port-Translating NAT</a:t>
            </a:r>
          </a:p>
        </p:txBody>
      </p:sp>
      <p:sp>
        <p:nvSpPr>
          <p:cNvPr id="1106947" name="Rectangle 3"/>
          <p:cNvSpPr>
            <a:spLocks noGrp="1" noChangeArrowheads="1"/>
          </p:cNvSpPr>
          <p:nvPr>
            <p:ph type="body" idx="1"/>
          </p:nvPr>
        </p:nvSpPr>
        <p:spPr/>
        <p:txBody>
          <a:bodyPr/>
          <a:lstStyle/>
          <a:p>
            <a:pPr eaLnBrk="1" hangingPunct="1">
              <a:defRPr/>
            </a:pPr>
            <a:r>
              <a:rPr lang="en-US" sz="2400" smtClean="0">
                <a:cs typeface="+mn-cs"/>
              </a:rPr>
              <a:t>Mappaggio dei pacchetti in uscita </a:t>
            </a:r>
          </a:p>
          <a:p>
            <a:pPr lvl="1" eaLnBrk="1" hangingPunct="1">
              <a:defRPr/>
            </a:pPr>
            <a:r>
              <a:rPr lang="en-US" sz="2000" smtClean="0"/>
              <a:t>Rimpiazzare </a:t>
            </a:r>
            <a:r>
              <a:rPr lang="en-US" sz="2000" smtClean="0">
                <a:solidFill>
                  <a:srgbClr val="CC3300"/>
                </a:solidFill>
              </a:rPr>
              <a:t>source address</a:t>
            </a:r>
            <a:r>
              <a:rPr lang="en-US" sz="2000" smtClean="0"/>
              <a:t> con </a:t>
            </a:r>
            <a:r>
              <a:rPr lang="en-US" sz="2000" b="1" smtClean="0"/>
              <a:t>NAT address</a:t>
            </a:r>
          </a:p>
          <a:p>
            <a:pPr lvl="1" eaLnBrk="1" hangingPunct="1">
              <a:defRPr/>
            </a:pPr>
            <a:r>
              <a:rPr lang="en-US" sz="2000" smtClean="0"/>
              <a:t>Rimpiazzare </a:t>
            </a:r>
            <a:r>
              <a:rPr lang="en-US" sz="2000" smtClean="0">
                <a:solidFill>
                  <a:srgbClr val="CC3300"/>
                </a:solidFill>
              </a:rPr>
              <a:t>source port number</a:t>
            </a:r>
            <a:r>
              <a:rPr lang="en-US" sz="2000" smtClean="0"/>
              <a:t> con </a:t>
            </a:r>
            <a:r>
              <a:rPr lang="en-US" sz="2000" b="1" smtClean="0"/>
              <a:t>new port number</a:t>
            </a:r>
          </a:p>
          <a:p>
            <a:pPr lvl="1" eaLnBrk="1" hangingPunct="1">
              <a:defRPr/>
            </a:pPr>
            <a:r>
              <a:rPr lang="en-US" sz="2000" smtClean="0"/>
              <a:t>Remote host risponde usando (NAT address, new port #)</a:t>
            </a:r>
          </a:p>
          <a:p>
            <a:pPr eaLnBrk="1" hangingPunct="1">
              <a:defRPr/>
            </a:pPr>
            <a:r>
              <a:rPr lang="en-US" sz="2400" smtClean="0">
                <a:cs typeface="+mn-cs"/>
              </a:rPr>
              <a:t>Mantenere una translation table</a:t>
            </a:r>
          </a:p>
          <a:p>
            <a:pPr lvl="1" eaLnBrk="1" hangingPunct="1">
              <a:defRPr/>
            </a:pPr>
            <a:r>
              <a:rPr lang="en-US" sz="2000" smtClean="0"/>
              <a:t>(source address, port #) </a:t>
            </a:r>
            <a:r>
              <a:rPr lang="en-US" sz="2000" smtClean="0">
                <a:sym typeface="Wingdings" pitchFamily="2" charset="2"/>
              </a:rPr>
              <a:t></a:t>
            </a:r>
            <a:r>
              <a:rPr lang="en-US" sz="2000" smtClean="0"/>
              <a:t> (NAT address, new port #) </a:t>
            </a:r>
          </a:p>
          <a:p>
            <a:pPr eaLnBrk="1" hangingPunct="1">
              <a:defRPr/>
            </a:pPr>
            <a:r>
              <a:rPr lang="en-US" sz="2400" smtClean="0">
                <a:cs typeface="+mn-cs"/>
              </a:rPr>
              <a:t>Mappaggio dei pacchetti in ingresso</a:t>
            </a:r>
          </a:p>
          <a:p>
            <a:pPr lvl="1" eaLnBrk="1" hangingPunct="1">
              <a:defRPr/>
            </a:pPr>
            <a:r>
              <a:rPr lang="en-US" sz="2000" smtClean="0"/>
              <a:t>Consultare la translation table</a:t>
            </a:r>
          </a:p>
          <a:p>
            <a:pPr lvl="1" eaLnBrk="1" hangingPunct="1">
              <a:defRPr/>
            </a:pPr>
            <a:r>
              <a:rPr lang="en-US" sz="2000" smtClean="0"/>
              <a:t>Sostituire </a:t>
            </a:r>
            <a:r>
              <a:rPr lang="en-US" sz="2000" smtClean="0">
                <a:solidFill>
                  <a:srgbClr val="CC3300"/>
                </a:solidFill>
              </a:rPr>
              <a:t>destination address</a:t>
            </a:r>
            <a:r>
              <a:rPr lang="en-US" sz="2000" smtClean="0"/>
              <a:t> e port number </a:t>
            </a:r>
          </a:p>
          <a:p>
            <a:pPr lvl="1" eaLnBrk="1" hangingPunct="1">
              <a:defRPr/>
            </a:pPr>
            <a:r>
              <a:rPr lang="en-US" sz="2000" smtClean="0"/>
              <a:t>L’Host locale  riceve il pacchetto correttamente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6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06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069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069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6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69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69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69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69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069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947" grpId="0" build="p"/>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4"/>
          <p:cNvSpPr>
            <a:spLocks noGrp="1"/>
          </p:cNvSpPr>
          <p:nvPr>
            <p:ph type="sldNum" sz="quarter" idx="10"/>
          </p:nvPr>
        </p:nvSpPr>
        <p:spPr>
          <a:noFill/>
        </p:spPr>
        <p:txBody>
          <a:bodyPr/>
          <a:lstStyle/>
          <a:p>
            <a:fld id="{A78361AE-394C-49E9-993B-4BC81E902EE6}" type="slidenum">
              <a:rPr lang="it-IT" smtClean="0">
                <a:ea typeface="ＭＳ Ｐゴシック"/>
                <a:cs typeface="ＭＳ Ｐゴシック"/>
              </a:rPr>
              <a:pPr/>
              <a:t>131</a:t>
            </a:fld>
            <a:endParaRPr lang="it-IT" smtClean="0">
              <a:ea typeface="ＭＳ Ｐゴシック"/>
              <a:cs typeface="ＭＳ Ｐゴシック"/>
            </a:endParaRPr>
          </a:p>
        </p:txBody>
      </p:sp>
      <p:sp>
        <p:nvSpPr>
          <p:cNvPr id="1108994" name="Freeform 2"/>
          <p:cNvSpPr>
            <a:spLocks/>
          </p:cNvSpPr>
          <p:nvPr/>
        </p:nvSpPr>
        <p:spPr bwMode="auto">
          <a:xfrm>
            <a:off x="179388" y="3651250"/>
            <a:ext cx="4089400" cy="1355725"/>
          </a:xfrm>
          <a:custGeom>
            <a:avLst/>
            <a:gdLst/>
            <a:ahLst/>
            <a:cxnLst>
              <a:cxn ang="0">
                <a:pos x="1888" y="285"/>
              </a:cxn>
              <a:cxn ang="0">
                <a:pos x="418" y="283"/>
              </a:cxn>
              <a:cxn ang="0">
                <a:pos x="60" y="83"/>
              </a:cxn>
              <a:cxn ang="0">
                <a:pos x="60" y="781"/>
              </a:cxn>
              <a:cxn ang="0">
                <a:pos x="374" y="519"/>
              </a:cxn>
              <a:cxn ang="0">
                <a:pos x="2017" y="447"/>
              </a:cxn>
              <a:cxn ang="0">
                <a:pos x="1888" y="285"/>
              </a:cxn>
            </a:cxnLst>
            <a:rect l="0" t="0" r="r" b="b"/>
            <a:pathLst>
              <a:path w="2269" h="854">
                <a:moveTo>
                  <a:pt x="1888" y="285"/>
                </a:moveTo>
                <a:cubicBezTo>
                  <a:pt x="1622" y="258"/>
                  <a:pt x="723" y="317"/>
                  <a:pt x="418" y="283"/>
                </a:cubicBezTo>
                <a:cubicBezTo>
                  <a:pt x="113" y="249"/>
                  <a:pt x="120" y="0"/>
                  <a:pt x="60" y="83"/>
                </a:cubicBezTo>
                <a:cubicBezTo>
                  <a:pt x="0" y="166"/>
                  <a:pt x="8" y="708"/>
                  <a:pt x="60" y="781"/>
                </a:cubicBezTo>
                <a:cubicBezTo>
                  <a:pt x="112" y="854"/>
                  <a:pt x="48" y="575"/>
                  <a:pt x="374" y="519"/>
                </a:cubicBezTo>
                <a:cubicBezTo>
                  <a:pt x="700" y="463"/>
                  <a:pt x="1765" y="486"/>
                  <a:pt x="2017" y="447"/>
                </a:cubicBezTo>
                <a:cubicBezTo>
                  <a:pt x="2269" y="408"/>
                  <a:pt x="2110" y="319"/>
                  <a:pt x="1888" y="285"/>
                </a:cubicBezTo>
                <a:close/>
              </a:path>
            </a:pathLst>
          </a:custGeom>
          <a:gradFill rotWithShape="1">
            <a:gsLst>
              <a:gs pos="0">
                <a:srgbClr val="FFFFFF">
                  <a:alpha val="98000"/>
                </a:srgbClr>
              </a:gs>
              <a:gs pos="100000">
                <a:srgbClr val="66CCFF"/>
              </a:gs>
            </a:gsLst>
            <a:lin ang="0" scaled="1"/>
          </a:gra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8995" name="Rectangle 3"/>
          <p:cNvSpPr>
            <a:spLocks noGrp="1" noChangeArrowheads="1"/>
          </p:cNvSpPr>
          <p:nvPr>
            <p:ph type="title"/>
          </p:nvPr>
        </p:nvSpPr>
        <p:spPr/>
        <p:txBody>
          <a:bodyPr/>
          <a:lstStyle/>
          <a:p>
            <a:pPr eaLnBrk="1" hangingPunct="1">
              <a:defRPr/>
            </a:pPr>
            <a:r>
              <a:rPr lang="en-US" sz="2400" smtClean="0">
                <a:cs typeface="+mj-cs"/>
              </a:rPr>
              <a:t>Esempio: Network Address Translation</a:t>
            </a:r>
          </a:p>
        </p:txBody>
      </p:sp>
      <p:sp>
        <p:nvSpPr>
          <p:cNvPr id="1108996" name="Freeform 4"/>
          <p:cNvSpPr>
            <a:spLocks/>
          </p:cNvSpPr>
          <p:nvPr/>
        </p:nvSpPr>
        <p:spPr bwMode="auto">
          <a:xfrm>
            <a:off x="4468813" y="2922588"/>
            <a:ext cx="3738562" cy="2697162"/>
          </a:xfrm>
          <a:custGeom>
            <a:avLst/>
            <a:gdLst/>
            <a:ahLst/>
            <a:cxnLst>
              <a:cxn ang="0">
                <a:pos x="349" y="761"/>
              </a:cxn>
              <a:cxn ang="0">
                <a:pos x="1651" y="732"/>
              </a:cxn>
              <a:cxn ang="0">
                <a:pos x="1773" y="230"/>
              </a:cxn>
              <a:cxn ang="0">
                <a:pos x="2029" y="8"/>
              </a:cxn>
              <a:cxn ang="0">
                <a:pos x="2267" y="183"/>
              </a:cxn>
              <a:cxn ang="0">
                <a:pos x="2355" y="942"/>
              </a:cxn>
              <a:cxn ang="0">
                <a:pos x="2267" y="1592"/>
              </a:cxn>
              <a:cxn ang="0">
                <a:pos x="1840" y="1586"/>
              </a:cxn>
              <a:cxn ang="0">
                <a:pos x="1670" y="1025"/>
              </a:cxn>
              <a:cxn ang="0">
                <a:pos x="220" y="923"/>
              </a:cxn>
              <a:cxn ang="0">
                <a:pos x="349" y="761"/>
              </a:cxn>
            </a:cxnLst>
            <a:rect l="0" t="0" r="r" b="b"/>
            <a:pathLst>
              <a:path w="2355" h="1699">
                <a:moveTo>
                  <a:pt x="349" y="761"/>
                </a:moveTo>
                <a:cubicBezTo>
                  <a:pt x="587" y="729"/>
                  <a:pt x="1414" y="820"/>
                  <a:pt x="1651" y="732"/>
                </a:cubicBezTo>
                <a:cubicBezTo>
                  <a:pt x="1888" y="644"/>
                  <a:pt x="1710" y="351"/>
                  <a:pt x="1773" y="230"/>
                </a:cubicBezTo>
                <a:cubicBezTo>
                  <a:pt x="1836" y="109"/>
                  <a:pt x="1947" y="16"/>
                  <a:pt x="2029" y="8"/>
                </a:cubicBezTo>
                <a:cubicBezTo>
                  <a:pt x="2111" y="0"/>
                  <a:pt x="2213" y="27"/>
                  <a:pt x="2267" y="183"/>
                </a:cubicBezTo>
                <a:cubicBezTo>
                  <a:pt x="2321" y="339"/>
                  <a:pt x="2355" y="707"/>
                  <a:pt x="2355" y="942"/>
                </a:cubicBezTo>
                <a:cubicBezTo>
                  <a:pt x="2355" y="1177"/>
                  <a:pt x="2353" y="1485"/>
                  <a:pt x="2267" y="1592"/>
                </a:cubicBezTo>
                <a:cubicBezTo>
                  <a:pt x="2181" y="1699"/>
                  <a:pt x="1939" y="1680"/>
                  <a:pt x="1840" y="1586"/>
                </a:cubicBezTo>
                <a:cubicBezTo>
                  <a:pt x="1741" y="1492"/>
                  <a:pt x="1940" y="1135"/>
                  <a:pt x="1670" y="1025"/>
                </a:cubicBezTo>
                <a:cubicBezTo>
                  <a:pt x="1400" y="915"/>
                  <a:pt x="440" y="967"/>
                  <a:pt x="220" y="923"/>
                </a:cubicBezTo>
                <a:cubicBezTo>
                  <a:pt x="0" y="879"/>
                  <a:pt x="127" y="795"/>
                  <a:pt x="349" y="761"/>
                </a:cubicBezTo>
                <a:close/>
              </a:path>
            </a:pathLst>
          </a:custGeom>
          <a:solidFill>
            <a:srgbClr val="66CCFF"/>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8194" name="Object 5"/>
          <p:cNvGraphicFramePr>
            <a:graphicFrameLocks noChangeAspect="1"/>
          </p:cNvGraphicFramePr>
          <p:nvPr>
            <p:ph sz="half" idx="2"/>
          </p:nvPr>
        </p:nvGraphicFramePr>
        <p:xfrm>
          <a:off x="7150100" y="3065463"/>
          <a:ext cx="555625" cy="509587"/>
        </p:xfrm>
        <a:graphic>
          <a:graphicData uri="http://schemas.openxmlformats.org/presentationml/2006/ole">
            <p:oleObj spid="_x0000_s8194" name="Clip" r:id="rId4" imgW="1305000" imgH="1085760" progId="">
              <p:embed/>
            </p:oleObj>
          </a:graphicData>
        </a:graphic>
      </p:graphicFrame>
      <p:graphicFrame>
        <p:nvGraphicFramePr>
          <p:cNvPr id="8195" name="Object 6"/>
          <p:cNvGraphicFramePr>
            <a:graphicFrameLocks noChangeAspect="1"/>
          </p:cNvGraphicFramePr>
          <p:nvPr/>
        </p:nvGraphicFramePr>
        <p:xfrm>
          <a:off x="7546975" y="4022725"/>
          <a:ext cx="579438" cy="482600"/>
        </p:xfrm>
        <a:graphic>
          <a:graphicData uri="http://schemas.openxmlformats.org/presentationml/2006/ole">
            <p:oleObj spid="_x0000_s8195" name="Clip" r:id="rId5" imgW="1305000" imgH="1085760" progId="">
              <p:embed/>
            </p:oleObj>
          </a:graphicData>
        </a:graphic>
      </p:graphicFrame>
      <p:graphicFrame>
        <p:nvGraphicFramePr>
          <p:cNvPr id="8196" name="Object 7"/>
          <p:cNvGraphicFramePr>
            <a:graphicFrameLocks noChangeAspect="1"/>
          </p:cNvGraphicFramePr>
          <p:nvPr/>
        </p:nvGraphicFramePr>
        <p:xfrm>
          <a:off x="7518400" y="4787900"/>
          <a:ext cx="563563" cy="469900"/>
        </p:xfrm>
        <a:graphic>
          <a:graphicData uri="http://schemas.openxmlformats.org/presentationml/2006/ole">
            <p:oleObj spid="_x0000_s8196" name="Clip" r:id="rId6" imgW="1305000" imgH="1085760" progId="">
              <p:embed/>
            </p:oleObj>
          </a:graphicData>
        </a:graphic>
      </p:graphicFrame>
      <p:sp>
        <p:nvSpPr>
          <p:cNvPr id="1109000" name="Line 8"/>
          <p:cNvSpPr>
            <a:spLocks noChangeShapeType="1"/>
          </p:cNvSpPr>
          <p:nvPr/>
        </p:nvSpPr>
        <p:spPr bwMode="auto">
          <a:xfrm>
            <a:off x="4583113" y="4244975"/>
            <a:ext cx="3025775" cy="6350"/>
          </a:xfrm>
          <a:prstGeom prst="line">
            <a:avLst/>
          </a:prstGeom>
          <a:noFill/>
          <a:ln w="19050">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01" name="Line 9"/>
          <p:cNvSpPr>
            <a:spLocks noChangeShapeType="1"/>
          </p:cNvSpPr>
          <p:nvPr/>
        </p:nvSpPr>
        <p:spPr bwMode="auto">
          <a:xfrm flipH="1">
            <a:off x="7418388" y="3502025"/>
            <a:ext cx="9525" cy="1492250"/>
          </a:xfrm>
          <a:prstGeom prst="line">
            <a:avLst/>
          </a:prstGeom>
          <a:noFill/>
          <a:ln w="19050">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02" name="Line 10"/>
          <p:cNvSpPr>
            <a:spLocks noChangeShapeType="1"/>
          </p:cNvSpPr>
          <p:nvPr/>
        </p:nvSpPr>
        <p:spPr bwMode="auto">
          <a:xfrm>
            <a:off x="7423150" y="3497263"/>
            <a:ext cx="133350" cy="6350"/>
          </a:xfrm>
          <a:prstGeom prst="line">
            <a:avLst/>
          </a:prstGeom>
          <a:noFill/>
          <a:ln w="19050">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03" name="Line 11"/>
          <p:cNvSpPr>
            <a:spLocks noChangeShapeType="1"/>
          </p:cNvSpPr>
          <p:nvPr/>
        </p:nvSpPr>
        <p:spPr bwMode="auto">
          <a:xfrm flipV="1">
            <a:off x="7429500" y="5002213"/>
            <a:ext cx="171450" cy="0"/>
          </a:xfrm>
          <a:prstGeom prst="line">
            <a:avLst/>
          </a:prstGeom>
          <a:noFill/>
          <a:ln w="19050">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05" name="Text Box 12"/>
          <p:cNvSpPr txBox="1">
            <a:spLocks noChangeArrowheads="1"/>
          </p:cNvSpPr>
          <p:nvPr/>
        </p:nvSpPr>
        <p:spPr bwMode="auto">
          <a:xfrm>
            <a:off x="7951788" y="3208338"/>
            <a:ext cx="892175" cy="336550"/>
          </a:xfrm>
          <a:prstGeom prst="rect">
            <a:avLst/>
          </a:prstGeom>
          <a:noFill/>
          <a:ln w="9525">
            <a:noFill/>
            <a:miter lim="800000"/>
            <a:headEnd/>
            <a:tailEnd/>
          </a:ln>
        </p:spPr>
        <p:txBody>
          <a:bodyPr wrap="none">
            <a:spAutoFit/>
          </a:bodyPr>
          <a:lstStyle/>
          <a:p>
            <a:pPr eaLnBrk="0" hangingPunct="0"/>
            <a:r>
              <a:rPr lang="en-US" sz="1600" b="0">
                <a:solidFill>
                  <a:schemeClr val="tx1"/>
                </a:solidFill>
                <a:latin typeface="Comic Sans MS" pitchFamily="66" charset="0"/>
              </a:rPr>
              <a:t>10.0.0.1</a:t>
            </a:r>
          </a:p>
        </p:txBody>
      </p:sp>
      <p:sp>
        <p:nvSpPr>
          <p:cNvPr id="8206" name="Text Box 13"/>
          <p:cNvSpPr txBox="1">
            <a:spLocks noChangeArrowheads="1"/>
          </p:cNvSpPr>
          <p:nvPr/>
        </p:nvSpPr>
        <p:spPr bwMode="auto">
          <a:xfrm>
            <a:off x="8175625" y="4000500"/>
            <a:ext cx="923925" cy="336550"/>
          </a:xfrm>
          <a:prstGeom prst="rect">
            <a:avLst/>
          </a:prstGeom>
          <a:noFill/>
          <a:ln w="9525">
            <a:noFill/>
            <a:miter lim="800000"/>
            <a:headEnd/>
            <a:tailEnd/>
          </a:ln>
        </p:spPr>
        <p:txBody>
          <a:bodyPr wrap="none">
            <a:spAutoFit/>
          </a:bodyPr>
          <a:lstStyle/>
          <a:p>
            <a:pPr eaLnBrk="0" hangingPunct="0"/>
            <a:r>
              <a:rPr lang="en-US" sz="1600" b="0">
                <a:solidFill>
                  <a:schemeClr val="tx1"/>
                </a:solidFill>
                <a:latin typeface="Comic Sans MS" pitchFamily="66" charset="0"/>
              </a:rPr>
              <a:t>10.0.0.2</a:t>
            </a:r>
          </a:p>
        </p:txBody>
      </p:sp>
      <p:sp>
        <p:nvSpPr>
          <p:cNvPr id="8207" name="Text Box 14"/>
          <p:cNvSpPr txBox="1">
            <a:spLocks noChangeArrowheads="1"/>
          </p:cNvSpPr>
          <p:nvPr/>
        </p:nvSpPr>
        <p:spPr bwMode="auto">
          <a:xfrm>
            <a:off x="8137525" y="4895850"/>
            <a:ext cx="923925" cy="336550"/>
          </a:xfrm>
          <a:prstGeom prst="rect">
            <a:avLst/>
          </a:prstGeom>
          <a:noFill/>
          <a:ln w="9525">
            <a:noFill/>
            <a:miter lim="800000"/>
            <a:headEnd/>
            <a:tailEnd/>
          </a:ln>
        </p:spPr>
        <p:txBody>
          <a:bodyPr wrap="none">
            <a:spAutoFit/>
          </a:bodyPr>
          <a:lstStyle/>
          <a:p>
            <a:pPr eaLnBrk="0" hangingPunct="0"/>
            <a:r>
              <a:rPr lang="en-US" sz="1600" b="0">
                <a:solidFill>
                  <a:schemeClr val="tx1"/>
                </a:solidFill>
                <a:latin typeface="Comic Sans MS" pitchFamily="66" charset="0"/>
              </a:rPr>
              <a:t>10.0.0.3</a:t>
            </a:r>
          </a:p>
        </p:txBody>
      </p:sp>
      <p:grpSp>
        <p:nvGrpSpPr>
          <p:cNvPr id="2" name="Group 15"/>
          <p:cNvGrpSpPr>
            <a:grpSpLocks/>
          </p:cNvGrpSpPr>
          <p:nvPr/>
        </p:nvGrpSpPr>
        <p:grpSpPr bwMode="auto">
          <a:xfrm>
            <a:off x="5635625" y="2860675"/>
            <a:ext cx="1871663" cy="1033463"/>
            <a:chOff x="3550" y="2055"/>
            <a:chExt cx="1179" cy="651"/>
          </a:xfrm>
        </p:grpSpPr>
        <p:grpSp>
          <p:nvGrpSpPr>
            <p:cNvPr id="8291" name="Group 16"/>
            <p:cNvGrpSpPr>
              <a:grpSpLocks/>
            </p:cNvGrpSpPr>
            <p:nvPr/>
          </p:nvGrpSpPr>
          <p:grpSpPr bwMode="auto">
            <a:xfrm>
              <a:off x="3550" y="2055"/>
              <a:ext cx="1179" cy="357"/>
              <a:chOff x="4381" y="786"/>
              <a:chExt cx="1108" cy="357"/>
            </a:xfrm>
          </p:grpSpPr>
          <p:sp>
            <p:nvSpPr>
              <p:cNvPr id="1109009" name="Rectangle 17"/>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97" name="Text Box 18"/>
              <p:cNvSpPr txBox="1">
                <a:spLocks noChangeArrowheads="1"/>
              </p:cNvSpPr>
              <p:nvPr/>
            </p:nvSpPr>
            <p:spPr bwMode="auto">
              <a:xfrm>
                <a:off x="4381" y="813"/>
                <a:ext cx="1045" cy="288"/>
              </a:xfrm>
              <a:prstGeom prst="rect">
                <a:avLst/>
              </a:prstGeom>
              <a:noFill/>
              <a:ln w="9525">
                <a:noFill/>
                <a:miter lim="800000"/>
                <a:headEnd/>
                <a:tailEnd/>
              </a:ln>
            </p:spPr>
            <p:txBody>
              <a:bodyPr>
                <a:spAutoFit/>
              </a:bodyPr>
              <a:lstStyle/>
              <a:p>
                <a:pPr eaLnBrk="0" hangingPunct="0"/>
                <a:r>
                  <a:rPr lang="en-US" sz="1200" b="0">
                    <a:solidFill>
                      <a:schemeClr val="tx1"/>
                    </a:solidFill>
                    <a:latin typeface="Comic Sans MS" pitchFamily="66" charset="0"/>
                  </a:rPr>
                  <a:t>S: 10.0.0.1, 3345</a:t>
                </a:r>
              </a:p>
              <a:p>
                <a:pPr eaLnBrk="0" hangingPunct="0"/>
                <a:r>
                  <a:rPr lang="en-US" sz="1200" b="0">
                    <a:solidFill>
                      <a:schemeClr val="tx1"/>
                    </a:solidFill>
                    <a:latin typeface="Comic Sans MS" pitchFamily="66" charset="0"/>
                  </a:rPr>
                  <a:t>D: 128.119.40.186, 80</a:t>
                </a:r>
              </a:p>
            </p:txBody>
          </p:sp>
          <p:grpSp>
            <p:nvGrpSpPr>
              <p:cNvPr id="8298" name="Group 19"/>
              <p:cNvGrpSpPr>
                <a:grpSpLocks/>
              </p:cNvGrpSpPr>
              <p:nvPr/>
            </p:nvGrpSpPr>
            <p:grpSpPr bwMode="auto">
              <a:xfrm>
                <a:off x="5394" y="786"/>
                <a:ext cx="48" cy="99"/>
                <a:chOff x="5508" y="1599"/>
                <a:chExt cx="48" cy="99"/>
              </a:xfrm>
            </p:grpSpPr>
            <p:sp>
              <p:nvSpPr>
                <p:cNvPr id="1109012" name="Freeform 20"/>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13" name="Line 21"/>
                <p:cNvSpPr>
                  <a:spLocks noChangeShapeType="1"/>
                </p:cNvSpPr>
                <p:nvPr/>
              </p:nvSpPr>
              <p:spPr bwMode="auto">
                <a:xfrm flipH="1">
                  <a:off x="5512" y="1608"/>
                  <a:ext cx="23"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14" name="Line 22"/>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8299" name="Group 23"/>
              <p:cNvGrpSpPr>
                <a:grpSpLocks/>
              </p:cNvGrpSpPr>
              <p:nvPr/>
            </p:nvGrpSpPr>
            <p:grpSpPr bwMode="auto">
              <a:xfrm>
                <a:off x="5382" y="1044"/>
                <a:ext cx="48" cy="99"/>
                <a:chOff x="5508" y="1599"/>
                <a:chExt cx="48" cy="99"/>
              </a:xfrm>
            </p:grpSpPr>
            <p:sp>
              <p:nvSpPr>
                <p:cNvPr id="1109016" name="Freeform 24"/>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17" name="Line 25"/>
                <p:cNvSpPr>
                  <a:spLocks noChangeShapeType="1"/>
                </p:cNvSpPr>
                <p:nvPr/>
              </p:nvSpPr>
              <p:spPr bwMode="auto">
                <a:xfrm flipH="1">
                  <a:off x="5512" y="1608"/>
                  <a:ext cx="23"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18" name="Line 26"/>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
          <p:nvSpPr>
            <p:cNvPr id="1109019" name="Freeform 27"/>
            <p:cNvSpPr>
              <a:spLocks/>
            </p:cNvSpPr>
            <p:nvPr/>
          </p:nvSpPr>
          <p:spPr bwMode="auto">
            <a:xfrm>
              <a:off x="3573" y="2364"/>
              <a:ext cx="564" cy="342"/>
            </a:xfrm>
            <a:custGeom>
              <a:avLst/>
              <a:gdLst/>
              <a:ahLst/>
              <a:cxnLst>
                <a:cxn ang="0">
                  <a:pos x="0" y="264"/>
                </a:cxn>
                <a:cxn ang="0">
                  <a:pos x="417" y="264"/>
                </a:cxn>
                <a:cxn ang="0">
                  <a:pos x="417" y="0"/>
                </a:cxn>
              </a:cxnLst>
              <a:rect l="0" t="0" r="r" b="b"/>
              <a:pathLst>
                <a:path w="417" h="264">
                  <a:moveTo>
                    <a:pt x="0" y="264"/>
                  </a:moveTo>
                  <a:lnTo>
                    <a:pt x="417" y="264"/>
                  </a:lnTo>
                  <a:lnTo>
                    <a:pt x="417" y="0"/>
                  </a:lnTo>
                </a:path>
              </a:pathLst>
            </a:custGeom>
            <a:noFill/>
            <a:ln w="28575" cap="flat" cmpd="sng">
              <a:solidFill>
                <a:schemeClr val="tx1"/>
              </a:solidFill>
              <a:prstDash val="solid"/>
              <a:round/>
              <a:headEnd type="triangle" w="med" len="med"/>
              <a:tailEnd type="non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93" name="Group 28"/>
            <p:cNvGrpSpPr>
              <a:grpSpLocks/>
            </p:cNvGrpSpPr>
            <p:nvPr/>
          </p:nvGrpSpPr>
          <p:grpSpPr bwMode="auto">
            <a:xfrm>
              <a:off x="4032" y="2419"/>
              <a:ext cx="218" cy="231"/>
              <a:chOff x="5140" y="403"/>
              <a:chExt cx="218" cy="231"/>
            </a:xfrm>
          </p:grpSpPr>
          <p:sp>
            <p:nvSpPr>
              <p:cNvPr id="1109021" name="Oval 29"/>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95" name="Text Box 30"/>
              <p:cNvSpPr txBox="1">
                <a:spLocks noChangeArrowheads="1"/>
              </p:cNvSpPr>
              <p:nvPr/>
            </p:nvSpPr>
            <p:spPr bwMode="auto">
              <a:xfrm>
                <a:off x="5154" y="403"/>
                <a:ext cx="181" cy="231"/>
              </a:xfrm>
              <a:prstGeom prst="rect">
                <a:avLst/>
              </a:prstGeom>
              <a:noFill/>
              <a:ln w="9525">
                <a:noFill/>
                <a:miter lim="800000"/>
                <a:headEnd/>
                <a:tailEnd/>
              </a:ln>
            </p:spPr>
            <p:txBody>
              <a:bodyPr wrap="none">
                <a:spAutoFit/>
              </a:bodyPr>
              <a:lstStyle/>
              <a:p>
                <a:pPr eaLnBrk="0" hangingPunct="0"/>
                <a:r>
                  <a:rPr lang="en-US" sz="1800" b="0">
                    <a:solidFill>
                      <a:srgbClr val="FF0000"/>
                    </a:solidFill>
                    <a:latin typeface="Comic Sans MS" pitchFamily="66" charset="0"/>
                  </a:rPr>
                  <a:t>1</a:t>
                </a:r>
              </a:p>
            </p:txBody>
          </p:sp>
        </p:grpSp>
      </p:grpSp>
      <p:sp>
        <p:nvSpPr>
          <p:cNvPr id="8209" name="Text Box 31"/>
          <p:cNvSpPr txBox="1">
            <a:spLocks noChangeArrowheads="1"/>
          </p:cNvSpPr>
          <p:nvPr/>
        </p:nvSpPr>
        <p:spPr bwMode="auto">
          <a:xfrm>
            <a:off x="4533900" y="3822700"/>
            <a:ext cx="923925" cy="336550"/>
          </a:xfrm>
          <a:prstGeom prst="rect">
            <a:avLst/>
          </a:prstGeom>
          <a:noFill/>
          <a:ln w="9525">
            <a:noFill/>
            <a:miter lim="800000"/>
            <a:headEnd/>
            <a:tailEnd/>
          </a:ln>
        </p:spPr>
        <p:txBody>
          <a:bodyPr wrap="none">
            <a:spAutoFit/>
          </a:bodyPr>
          <a:lstStyle/>
          <a:p>
            <a:pPr eaLnBrk="0" hangingPunct="0"/>
            <a:r>
              <a:rPr lang="en-US" sz="1600" b="0">
                <a:solidFill>
                  <a:schemeClr val="tx1"/>
                </a:solidFill>
                <a:latin typeface="Comic Sans MS" pitchFamily="66" charset="0"/>
              </a:rPr>
              <a:t>10.0.0.4</a:t>
            </a:r>
          </a:p>
        </p:txBody>
      </p:sp>
      <p:sp>
        <p:nvSpPr>
          <p:cNvPr id="1109024" name="Line 32"/>
          <p:cNvSpPr>
            <a:spLocks noChangeShapeType="1"/>
          </p:cNvSpPr>
          <p:nvPr/>
        </p:nvSpPr>
        <p:spPr bwMode="auto">
          <a:xfrm flipH="1">
            <a:off x="4657725" y="4073525"/>
            <a:ext cx="85725" cy="128588"/>
          </a:xfrm>
          <a:prstGeom prst="line">
            <a:avLst/>
          </a:prstGeom>
          <a:noFill/>
          <a:ln w="19050">
            <a:solidFill>
              <a:schemeClr val="tx1"/>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11" name="Text Box 33"/>
          <p:cNvSpPr txBox="1">
            <a:spLocks noChangeArrowheads="1"/>
          </p:cNvSpPr>
          <p:nvPr/>
        </p:nvSpPr>
        <p:spPr bwMode="auto">
          <a:xfrm>
            <a:off x="2695575" y="4379913"/>
            <a:ext cx="1295400" cy="336550"/>
          </a:xfrm>
          <a:prstGeom prst="rect">
            <a:avLst/>
          </a:prstGeom>
          <a:noFill/>
          <a:ln w="9525">
            <a:noFill/>
            <a:miter lim="800000"/>
            <a:headEnd/>
            <a:tailEnd/>
          </a:ln>
        </p:spPr>
        <p:txBody>
          <a:bodyPr wrap="none">
            <a:spAutoFit/>
          </a:bodyPr>
          <a:lstStyle/>
          <a:p>
            <a:pPr eaLnBrk="0" hangingPunct="0"/>
            <a:r>
              <a:rPr lang="en-US" sz="1600" b="0">
                <a:solidFill>
                  <a:schemeClr val="tx1"/>
                </a:solidFill>
                <a:latin typeface="Comic Sans MS" pitchFamily="66" charset="0"/>
              </a:rPr>
              <a:t>138.76.29.7</a:t>
            </a:r>
          </a:p>
        </p:txBody>
      </p:sp>
      <p:sp>
        <p:nvSpPr>
          <p:cNvPr id="1109026" name="Line 34"/>
          <p:cNvSpPr>
            <a:spLocks noChangeShapeType="1"/>
          </p:cNvSpPr>
          <p:nvPr/>
        </p:nvSpPr>
        <p:spPr bwMode="auto">
          <a:xfrm flipH="1">
            <a:off x="3917950" y="4311650"/>
            <a:ext cx="85725" cy="128588"/>
          </a:xfrm>
          <a:prstGeom prst="line">
            <a:avLst/>
          </a:prstGeom>
          <a:noFill/>
          <a:ln w="19050">
            <a:solidFill>
              <a:schemeClr val="tx1"/>
            </a:solidFill>
            <a:round/>
            <a:headEnd type="triangle" w="med" len="me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7" name="Group 35"/>
          <p:cNvGrpSpPr>
            <a:grpSpLocks/>
          </p:cNvGrpSpPr>
          <p:nvPr/>
        </p:nvGrpSpPr>
        <p:grpSpPr bwMode="auto">
          <a:xfrm>
            <a:off x="6469063" y="1541463"/>
            <a:ext cx="2503487" cy="1417637"/>
            <a:chOff x="3944" y="971"/>
            <a:chExt cx="1577" cy="893"/>
          </a:xfrm>
        </p:grpSpPr>
        <p:sp>
          <p:nvSpPr>
            <p:cNvPr id="8289" name="Text Box 36"/>
            <p:cNvSpPr txBox="1">
              <a:spLocks noChangeArrowheads="1"/>
            </p:cNvSpPr>
            <p:nvPr/>
          </p:nvSpPr>
          <p:spPr bwMode="auto">
            <a:xfrm>
              <a:off x="4121" y="971"/>
              <a:ext cx="1400" cy="577"/>
            </a:xfrm>
            <a:prstGeom prst="rect">
              <a:avLst/>
            </a:prstGeom>
            <a:noFill/>
            <a:ln w="9525">
              <a:noFill/>
              <a:miter lim="800000"/>
              <a:headEnd/>
              <a:tailEnd/>
            </a:ln>
          </p:spPr>
          <p:txBody>
            <a:bodyPr wrap="none">
              <a:spAutoFit/>
            </a:bodyPr>
            <a:lstStyle/>
            <a:p>
              <a:pPr eaLnBrk="0" hangingPunct="0"/>
              <a:r>
                <a:rPr lang="en-US" sz="1800" b="0" u="sng">
                  <a:solidFill>
                    <a:srgbClr val="FF0000"/>
                  </a:solidFill>
                  <a:latin typeface="Comic Sans MS" pitchFamily="66" charset="0"/>
                </a:rPr>
                <a:t>1:</a:t>
              </a:r>
              <a:r>
                <a:rPr lang="en-US" sz="1800" b="0">
                  <a:solidFill>
                    <a:srgbClr val="FF0000"/>
                  </a:solidFill>
                  <a:latin typeface="Comic Sans MS" pitchFamily="66" charset="0"/>
                </a:rPr>
                <a:t> host 10.0.0.1 </a:t>
              </a:r>
            </a:p>
            <a:p>
              <a:pPr eaLnBrk="0" hangingPunct="0"/>
              <a:r>
                <a:rPr lang="en-US" sz="1800" b="0">
                  <a:solidFill>
                    <a:srgbClr val="FF0000"/>
                  </a:solidFill>
                  <a:latin typeface="Comic Sans MS" pitchFamily="66" charset="0"/>
                </a:rPr>
                <a:t>sends datagram to </a:t>
              </a:r>
            </a:p>
            <a:p>
              <a:pPr eaLnBrk="0" hangingPunct="0"/>
              <a:r>
                <a:rPr lang="en-US" sz="1800" b="0">
                  <a:solidFill>
                    <a:srgbClr val="FF0000"/>
                  </a:solidFill>
                  <a:latin typeface="Comic Sans MS" pitchFamily="66" charset="0"/>
                </a:rPr>
                <a:t>128.119.40.186, 80</a:t>
              </a:r>
            </a:p>
          </p:txBody>
        </p:sp>
        <p:sp>
          <p:nvSpPr>
            <p:cNvPr id="1109029" name="Line 37"/>
            <p:cNvSpPr>
              <a:spLocks noChangeShapeType="1"/>
            </p:cNvSpPr>
            <p:nvPr/>
          </p:nvSpPr>
          <p:spPr bwMode="auto">
            <a:xfrm flipH="1">
              <a:off x="3944" y="1105"/>
              <a:ext cx="197" cy="759"/>
            </a:xfrm>
            <a:prstGeom prst="line">
              <a:avLst/>
            </a:prstGeom>
            <a:noFill/>
            <a:ln w="19050">
              <a:solidFill>
                <a:srgbClr val="FF0000"/>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1109030" name="Freeform 38"/>
          <p:cNvSpPr>
            <a:spLocks/>
          </p:cNvSpPr>
          <p:nvPr/>
        </p:nvSpPr>
        <p:spPr bwMode="auto">
          <a:xfrm>
            <a:off x="2344738" y="2627313"/>
            <a:ext cx="3862387" cy="1531937"/>
          </a:xfrm>
          <a:custGeom>
            <a:avLst/>
            <a:gdLst/>
            <a:ahLst/>
            <a:cxnLst>
              <a:cxn ang="0">
                <a:pos x="0" y="64"/>
              </a:cxn>
              <a:cxn ang="0">
                <a:pos x="2352" y="64"/>
              </a:cxn>
              <a:cxn ang="0">
                <a:pos x="1640" y="450"/>
              </a:cxn>
              <a:cxn ang="0">
                <a:pos x="1308" y="965"/>
              </a:cxn>
              <a:cxn ang="0">
                <a:pos x="1159" y="965"/>
              </a:cxn>
              <a:cxn ang="0">
                <a:pos x="820" y="396"/>
              </a:cxn>
              <a:cxn ang="0">
                <a:pos x="0" y="64"/>
              </a:cxn>
            </a:cxnLst>
            <a:rect l="0" t="0" r="r" b="b"/>
            <a:pathLst>
              <a:path w="2433" h="965">
                <a:moveTo>
                  <a:pt x="0" y="64"/>
                </a:moveTo>
                <a:cubicBezTo>
                  <a:pt x="0" y="64"/>
                  <a:pt x="2079" y="0"/>
                  <a:pt x="2352" y="64"/>
                </a:cubicBezTo>
                <a:cubicBezTo>
                  <a:pt x="2433" y="57"/>
                  <a:pt x="1814" y="309"/>
                  <a:pt x="1640" y="450"/>
                </a:cubicBezTo>
                <a:cubicBezTo>
                  <a:pt x="1466" y="591"/>
                  <a:pt x="1383" y="888"/>
                  <a:pt x="1308" y="965"/>
                </a:cubicBezTo>
                <a:lnTo>
                  <a:pt x="1159" y="965"/>
                </a:lnTo>
                <a:cubicBezTo>
                  <a:pt x="1078" y="870"/>
                  <a:pt x="1013" y="546"/>
                  <a:pt x="820" y="396"/>
                </a:cubicBezTo>
                <a:cubicBezTo>
                  <a:pt x="583" y="207"/>
                  <a:pt x="189" y="142"/>
                  <a:pt x="0" y="64"/>
                </a:cubicBezTo>
                <a:close/>
              </a:path>
            </a:pathLst>
          </a:custGeom>
          <a:gradFill rotWithShape="1">
            <a:gsLst>
              <a:gs pos="0">
                <a:schemeClr val="hlink"/>
              </a:gs>
              <a:gs pos="100000">
                <a:schemeClr val="bg1"/>
              </a:gs>
            </a:gsLst>
            <a:lin ang="5400000" scaled="1"/>
          </a:gradFill>
          <a:ln w="3175" cap="flat" cmpd="sng">
            <a:solidFill>
              <a:schemeClr val="hlink"/>
            </a:solid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31" name="Rectangle 39"/>
          <p:cNvSpPr>
            <a:spLocks noChangeArrowheads="1"/>
          </p:cNvSpPr>
          <p:nvPr/>
        </p:nvSpPr>
        <p:spPr bwMode="auto">
          <a:xfrm>
            <a:off x="2344738" y="1374775"/>
            <a:ext cx="3784600" cy="1354138"/>
          </a:xfrm>
          <a:prstGeom prst="rect">
            <a:avLst/>
          </a:prstGeom>
          <a:solidFill>
            <a:schemeClr val="bg1"/>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16" name="Text Box 40"/>
          <p:cNvSpPr txBox="1">
            <a:spLocks noChangeArrowheads="1"/>
          </p:cNvSpPr>
          <p:nvPr/>
        </p:nvSpPr>
        <p:spPr bwMode="auto">
          <a:xfrm>
            <a:off x="2260600" y="1423988"/>
            <a:ext cx="3929063" cy="641350"/>
          </a:xfrm>
          <a:prstGeom prst="rect">
            <a:avLst/>
          </a:prstGeom>
          <a:noFill/>
          <a:ln w="9525">
            <a:noFill/>
            <a:miter lim="800000"/>
            <a:headEnd/>
            <a:tailEnd/>
          </a:ln>
        </p:spPr>
        <p:txBody>
          <a:bodyPr wrap="none">
            <a:spAutoFit/>
          </a:bodyPr>
          <a:lstStyle/>
          <a:p>
            <a:pPr algn="ctr" eaLnBrk="0" hangingPunct="0"/>
            <a:r>
              <a:rPr lang="en-US" sz="1800" b="0">
                <a:solidFill>
                  <a:schemeClr val="tx1"/>
                </a:solidFill>
                <a:latin typeface="Comic Sans MS" pitchFamily="66" charset="0"/>
              </a:rPr>
              <a:t>NAT translation table</a:t>
            </a:r>
          </a:p>
          <a:p>
            <a:pPr algn="ctr" eaLnBrk="0" hangingPunct="0"/>
            <a:r>
              <a:rPr lang="en-US" sz="1800" b="0">
                <a:solidFill>
                  <a:schemeClr val="tx1"/>
                </a:solidFill>
                <a:latin typeface="Comic Sans MS" pitchFamily="66" charset="0"/>
              </a:rPr>
              <a:t>WAN side addr        LAN side addr</a:t>
            </a:r>
          </a:p>
        </p:txBody>
      </p:sp>
      <p:sp>
        <p:nvSpPr>
          <p:cNvPr id="1109033" name="Line 41"/>
          <p:cNvSpPr>
            <a:spLocks noChangeShapeType="1"/>
          </p:cNvSpPr>
          <p:nvPr/>
        </p:nvSpPr>
        <p:spPr bwMode="auto">
          <a:xfrm flipV="1">
            <a:off x="2344738" y="1747838"/>
            <a:ext cx="3790950" cy="11112"/>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34" name="Line 42"/>
          <p:cNvSpPr>
            <a:spLocks noChangeShapeType="1"/>
          </p:cNvSpPr>
          <p:nvPr/>
        </p:nvSpPr>
        <p:spPr bwMode="auto">
          <a:xfrm flipV="1">
            <a:off x="2359025" y="2025650"/>
            <a:ext cx="3749675" cy="11113"/>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35" name="Line 43"/>
          <p:cNvSpPr>
            <a:spLocks noChangeShapeType="1"/>
          </p:cNvSpPr>
          <p:nvPr/>
        </p:nvSpPr>
        <p:spPr bwMode="auto">
          <a:xfrm>
            <a:off x="4468813" y="1770063"/>
            <a:ext cx="3175" cy="955675"/>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20" name="Group 44"/>
          <p:cNvGrpSpPr>
            <a:grpSpLocks/>
          </p:cNvGrpSpPr>
          <p:nvPr/>
        </p:nvGrpSpPr>
        <p:grpSpPr bwMode="auto">
          <a:xfrm>
            <a:off x="4062413" y="4105275"/>
            <a:ext cx="555625" cy="307975"/>
            <a:chOff x="3600" y="219"/>
            <a:chExt cx="360" cy="175"/>
          </a:xfrm>
        </p:grpSpPr>
        <p:sp>
          <p:nvSpPr>
            <p:cNvPr id="1109037" name="Oval 4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38" name="Line 4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39" name="Line 4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79" name="Rectangle 4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1109041" name="Oval 4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81" name="Group 50"/>
            <p:cNvGrpSpPr>
              <a:grpSpLocks/>
            </p:cNvGrpSpPr>
            <p:nvPr/>
          </p:nvGrpSpPr>
          <p:grpSpPr bwMode="auto">
            <a:xfrm>
              <a:off x="3686" y="244"/>
              <a:ext cx="177" cy="66"/>
              <a:chOff x="2848" y="848"/>
              <a:chExt cx="140" cy="98"/>
            </a:xfrm>
          </p:grpSpPr>
          <p:sp>
            <p:nvSpPr>
              <p:cNvPr id="1109043" name="Line 51"/>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44" name="Line 5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45" name="Line 53"/>
              <p:cNvSpPr>
                <a:spLocks noChangeShapeType="1"/>
              </p:cNvSpPr>
              <p:nvPr/>
            </p:nvSpPr>
            <p:spPr bwMode="auto">
              <a:xfrm>
                <a:off x="2896" y="850"/>
                <a:ext cx="50"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8282" name="Group 54"/>
            <p:cNvGrpSpPr>
              <a:grpSpLocks/>
            </p:cNvGrpSpPr>
            <p:nvPr/>
          </p:nvGrpSpPr>
          <p:grpSpPr bwMode="auto">
            <a:xfrm flipV="1">
              <a:off x="3686" y="243"/>
              <a:ext cx="177" cy="66"/>
              <a:chOff x="2848" y="848"/>
              <a:chExt cx="140" cy="98"/>
            </a:xfrm>
          </p:grpSpPr>
          <p:sp>
            <p:nvSpPr>
              <p:cNvPr id="1109047" name="Line 55"/>
              <p:cNvSpPr>
                <a:spLocks noChangeShapeType="1"/>
              </p:cNvSpPr>
              <p:nvPr/>
            </p:nvSpPr>
            <p:spPr bwMode="auto">
              <a:xfrm flipV="1">
                <a:off x="2848" y="848"/>
                <a:ext cx="50" cy="1"/>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48" name="Line 56"/>
              <p:cNvSpPr>
                <a:spLocks noChangeShapeType="1"/>
              </p:cNvSpPr>
              <p:nvPr/>
            </p:nvSpPr>
            <p:spPr bwMode="auto">
              <a:xfrm>
                <a:off x="2944" y="944"/>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49" name="Line 57"/>
              <p:cNvSpPr>
                <a:spLocks noChangeShapeType="1"/>
              </p:cNvSpPr>
              <p:nvPr/>
            </p:nvSpPr>
            <p:spPr bwMode="auto">
              <a:xfrm>
                <a:off x="2896" y="849"/>
                <a:ext cx="50" cy="95"/>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
        <p:nvSpPr>
          <p:cNvPr id="1109050" name="Text Box 58"/>
          <p:cNvSpPr txBox="1">
            <a:spLocks noChangeArrowheads="1"/>
          </p:cNvSpPr>
          <p:nvPr/>
        </p:nvSpPr>
        <p:spPr bwMode="auto">
          <a:xfrm>
            <a:off x="2362200" y="2049463"/>
            <a:ext cx="3783013" cy="641350"/>
          </a:xfrm>
          <a:prstGeom prst="rect">
            <a:avLst/>
          </a:prstGeom>
          <a:noFill/>
          <a:ln w="9525">
            <a:noFill/>
            <a:miter lim="800000"/>
            <a:headEnd/>
            <a:tailEnd/>
          </a:ln>
        </p:spPr>
        <p:txBody>
          <a:bodyPr wrap="none">
            <a:spAutoFit/>
          </a:bodyPr>
          <a:lstStyle/>
          <a:p>
            <a:pPr algn="ctr" eaLnBrk="0" hangingPunct="0"/>
            <a:r>
              <a:rPr lang="en-US" sz="1800" b="0">
                <a:solidFill>
                  <a:srgbClr val="FF0000"/>
                </a:solidFill>
                <a:latin typeface="Comic Sans MS" pitchFamily="66" charset="0"/>
              </a:rPr>
              <a:t>138.76.29.7, 5001   10.0.0.1, 3345</a:t>
            </a:r>
          </a:p>
          <a:p>
            <a:pPr algn="ctr" eaLnBrk="0" hangingPunct="0"/>
            <a:r>
              <a:rPr lang="en-US" sz="1800" b="0">
                <a:solidFill>
                  <a:schemeClr val="tx1"/>
                </a:solidFill>
                <a:latin typeface="Comic Sans MS" pitchFamily="66" charset="0"/>
              </a:rPr>
              <a:t>……                                         ……</a:t>
            </a:r>
          </a:p>
        </p:txBody>
      </p:sp>
      <p:grpSp>
        <p:nvGrpSpPr>
          <p:cNvPr id="11" name="Group 59"/>
          <p:cNvGrpSpPr>
            <a:grpSpLocks/>
          </p:cNvGrpSpPr>
          <p:nvPr/>
        </p:nvGrpSpPr>
        <p:grpSpPr bwMode="auto">
          <a:xfrm>
            <a:off x="4765675" y="3435350"/>
            <a:ext cx="2784475" cy="1631950"/>
            <a:chOff x="3002" y="2417"/>
            <a:chExt cx="1754" cy="1028"/>
          </a:xfrm>
        </p:grpSpPr>
        <p:sp>
          <p:nvSpPr>
            <p:cNvPr id="1109052" name="Rectangle 60"/>
            <p:cNvSpPr>
              <a:spLocks noChangeArrowheads="1"/>
            </p:cNvSpPr>
            <p:nvPr/>
          </p:nvSpPr>
          <p:spPr bwMode="auto">
            <a:xfrm>
              <a:off x="3002" y="3051"/>
              <a:ext cx="1175" cy="256"/>
            </a:xfrm>
            <a:prstGeom prst="rect">
              <a:avLst/>
            </a:prstGeom>
            <a:solidFill>
              <a:schemeClr val="bg1"/>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63" name="Text Box 61"/>
            <p:cNvSpPr txBox="1">
              <a:spLocks noChangeArrowheads="1"/>
            </p:cNvSpPr>
            <p:nvPr/>
          </p:nvSpPr>
          <p:spPr bwMode="auto">
            <a:xfrm>
              <a:off x="3104" y="3042"/>
              <a:ext cx="1112" cy="403"/>
            </a:xfrm>
            <a:prstGeom prst="rect">
              <a:avLst/>
            </a:prstGeom>
            <a:noFill/>
            <a:ln w="9525">
              <a:noFill/>
              <a:miter lim="800000"/>
              <a:headEnd/>
              <a:tailEnd/>
            </a:ln>
          </p:spPr>
          <p:txBody>
            <a:bodyPr>
              <a:spAutoFit/>
            </a:bodyPr>
            <a:lstStyle/>
            <a:p>
              <a:pPr eaLnBrk="0" hangingPunct="0"/>
              <a:r>
                <a:rPr lang="en-US" sz="1200" b="0">
                  <a:solidFill>
                    <a:schemeClr val="tx1"/>
                  </a:solidFill>
                  <a:latin typeface="Comic Sans MS" pitchFamily="66" charset="0"/>
                </a:rPr>
                <a:t>S: 128.119.40.186, 80 </a:t>
              </a:r>
            </a:p>
            <a:p>
              <a:pPr eaLnBrk="0" hangingPunct="0"/>
              <a:r>
                <a:rPr lang="en-US" sz="1200" b="0">
                  <a:solidFill>
                    <a:schemeClr val="tx1"/>
                  </a:solidFill>
                  <a:latin typeface="Comic Sans MS" pitchFamily="66" charset="0"/>
                </a:rPr>
                <a:t>D: 10.0.0.1, 3345</a:t>
              </a:r>
            </a:p>
            <a:p>
              <a:pPr eaLnBrk="0" hangingPunct="0"/>
              <a:endParaRPr lang="en-US" sz="1200" b="0">
                <a:solidFill>
                  <a:schemeClr val="tx1"/>
                </a:solidFill>
                <a:latin typeface="Comic Sans MS" pitchFamily="66" charset="0"/>
              </a:endParaRPr>
            </a:p>
          </p:txBody>
        </p:sp>
        <p:grpSp>
          <p:nvGrpSpPr>
            <p:cNvPr id="8264" name="Group 62"/>
            <p:cNvGrpSpPr>
              <a:grpSpLocks/>
            </p:cNvGrpSpPr>
            <p:nvPr/>
          </p:nvGrpSpPr>
          <p:grpSpPr bwMode="auto">
            <a:xfrm>
              <a:off x="3054" y="3007"/>
              <a:ext cx="51" cy="99"/>
              <a:chOff x="5508" y="1599"/>
              <a:chExt cx="48" cy="99"/>
            </a:xfrm>
          </p:grpSpPr>
          <p:sp>
            <p:nvSpPr>
              <p:cNvPr id="1109055" name="Freeform 63"/>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56" name="Line 64"/>
              <p:cNvSpPr>
                <a:spLocks noChangeShapeType="1"/>
              </p:cNvSpPr>
              <p:nvPr/>
            </p:nvSpPr>
            <p:spPr bwMode="auto">
              <a:xfrm flipH="1">
                <a:off x="5512" y="1608"/>
                <a:ext cx="24"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57" name="Line 65"/>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8265" name="Group 66"/>
            <p:cNvGrpSpPr>
              <a:grpSpLocks/>
            </p:cNvGrpSpPr>
            <p:nvPr/>
          </p:nvGrpSpPr>
          <p:grpSpPr bwMode="auto">
            <a:xfrm>
              <a:off x="3059" y="3248"/>
              <a:ext cx="51" cy="99"/>
              <a:chOff x="5508" y="1599"/>
              <a:chExt cx="48" cy="99"/>
            </a:xfrm>
          </p:grpSpPr>
          <p:sp>
            <p:nvSpPr>
              <p:cNvPr id="1109059" name="Freeform 67"/>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60" name="Line 68"/>
              <p:cNvSpPr>
                <a:spLocks noChangeShapeType="1"/>
              </p:cNvSpPr>
              <p:nvPr/>
            </p:nvSpPr>
            <p:spPr bwMode="auto">
              <a:xfrm flipH="1">
                <a:off x="5512" y="1608"/>
                <a:ext cx="24"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61" name="Line 69"/>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1109062" name="Freeform 70"/>
            <p:cNvSpPr>
              <a:spLocks/>
            </p:cNvSpPr>
            <p:nvPr/>
          </p:nvSpPr>
          <p:spPr bwMode="auto">
            <a:xfrm>
              <a:off x="4179" y="2417"/>
              <a:ext cx="577" cy="768"/>
            </a:xfrm>
            <a:custGeom>
              <a:avLst/>
              <a:gdLst/>
              <a:ahLst/>
              <a:cxnLst>
                <a:cxn ang="0">
                  <a:pos x="577" y="0"/>
                </a:cxn>
                <a:cxn ang="0">
                  <a:pos x="342" y="0"/>
                </a:cxn>
                <a:cxn ang="0">
                  <a:pos x="342" y="768"/>
                </a:cxn>
                <a:cxn ang="0">
                  <a:pos x="0" y="760"/>
                </a:cxn>
              </a:cxnLst>
              <a:rect l="0" t="0" r="r" b="b"/>
              <a:pathLst>
                <a:path w="577" h="768">
                  <a:moveTo>
                    <a:pt x="577" y="0"/>
                  </a:moveTo>
                  <a:lnTo>
                    <a:pt x="342" y="0"/>
                  </a:lnTo>
                  <a:lnTo>
                    <a:pt x="342" y="768"/>
                  </a:lnTo>
                  <a:lnTo>
                    <a:pt x="0" y="760"/>
                  </a:lnTo>
                </a:path>
              </a:pathLst>
            </a:custGeom>
            <a:noFill/>
            <a:ln w="28575" cap="flat" cmpd="sng">
              <a:solidFill>
                <a:schemeClr val="tx1"/>
              </a:solidFill>
              <a:prstDash val="solid"/>
              <a:round/>
              <a:headEnd type="triangle" w="med" len="med"/>
              <a:tailEnd type="non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67" name="Group 71"/>
            <p:cNvGrpSpPr>
              <a:grpSpLocks/>
            </p:cNvGrpSpPr>
            <p:nvPr/>
          </p:nvGrpSpPr>
          <p:grpSpPr bwMode="auto">
            <a:xfrm>
              <a:off x="4240" y="3064"/>
              <a:ext cx="218" cy="231"/>
              <a:chOff x="5140" y="403"/>
              <a:chExt cx="218" cy="231"/>
            </a:xfrm>
          </p:grpSpPr>
          <p:sp>
            <p:nvSpPr>
              <p:cNvPr id="1109064" name="Oval 72"/>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69" name="Text Box 73"/>
              <p:cNvSpPr txBox="1">
                <a:spLocks noChangeArrowheads="1"/>
              </p:cNvSpPr>
              <p:nvPr/>
            </p:nvSpPr>
            <p:spPr bwMode="auto">
              <a:xfrm>
                <a:off x="5154" y="403"/>
                <a:ext cx="204" cy="231"/>
              </a:xfrm>
              <a:prstGeom prst="rect">
                <a:avLst/>
              </a:prstGeom>
              <a:noFill/>
              <a:ln w="9525">
                <a:noFill/>
                <a:miter lim="800000"/>
                <a:headEnd/>
                <a:tailEnd/>
              </a:ln>
            </p:spPr>
            <p:txBody>
              <a:bodyPr wrap="none">
                <a:spAutoFit/>
              </a:bodyPr>
              <a:lstStyle/>
              <a:p>
                <a:pPr eaLnBrk="0" hangingPunct="0"/>
                <a:r>
                  <a:rPr lang="en-US" sz="1800" b="0">
                    <a:solidFill>
                      <a:srgbClr val="FF0000"/>
                    </a:solidFill>
                    <a:latin typeface="Comic Sans MS" pitchFamily="66" charset="0"/>
                  </a:rPr>
                  <a:t>4</a:t>
                </a:r>
              </a:p>
            </p:txBody>
          </p:sp>
        </p:grpSp>
      </p:grpSp>
      <p:grpSp>
        <p:nvGrpSpPr>
          <p:cNvPr id="15" name="Group 74"/>
          <p:cNvGrpSpPr>
            <a:grpSpLocks/>
          </p:cNvGrpSpPr>
          <p:nvPr/>
        </p:nvGrpSpPr>
        <p:grpSpPr bwMode="auto">
          <a:xfrm>
            <a:off x="1531938" y="3641725"/>
            <a:ext cx="2497137" cy="566738"/>
            <a:chOff x="1026" y="3559"/>
            <a:chExt cx="1573" cy="357"/>
          </a:xfrm>
        </p:grpSpPr>
        <p:grpSp>
          <p:nvGrpSpPr>
            <p:cNvPr id="8247" name="Group 75"/>
            <p:cNvGrpSpPr>
              <a:grpSpLocks/>
            </p:cNvGrpSpPr>
            <p:nvPr/>
          </p:nvGrpSpPr>
          <p:grpSpPr bwMode="auto">
            <a:xfrm>
              <a:off x="1412" y="3559"/>
              <a:ext cx="1187" cy="357"/>
              <a:chOff x="4381" y="786"/>
              <a:chExt cx="1108" cy="357"/>
            </a:xfrm>
          </p:grpSpPr>
          <p:sp>
            <p:nvSpPr>
              <p:cNvPr id="1109068" name="Rectangle 76"/>
              <p:cNvSpPr>
                <a:spLocks noChangeArrowheads="1"/>
              </p:cNvSpPr>
              <p:nvPr/>
            </p:nvSpPr>
            <p:spPr bwMode="auto">
              <a:xfrm>
                <a:off x="4385" y="830"/>
                <a:ext cx="1104" cy="256"/>
              </a:xfrm>
              <a:prstGeom prst="rect">
                <a:avLst/>
              </a:prstGeom>
              <a:solidFill>
                <a:schemeClr val="bg1"/>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53" name="Text Box 77"/>
              <p:cNvSpPr txBox="1">
                <a:spLocks noChangeArrowheads="1"/>
              </p:cNvSpPr>
              <p:nvPr/>
            </p:nvSpPr>
            <p:spPr bwMode="auto">
              <a:xfrm>
                <a:off x="4381" y="813"/>
                <a:ext cx="1045" cy="288"/>
              </a:xfrm>
              <a:prstGeom prst="rect">
                <a:avLst/>
              </a:prstGeom>
              <a:noFill/>
              <a:ln w="9525">
                <a:noFill/>
                <a:miter lim="800000"/>
                <a:headEnd/>
                <a:tailEnd/>
              </a:ln>
            </p:spPr>
            <p:txBody>
              <a:bodyPr>
                <a:spAutoFit/>
              </a:bodyPr>
              <a:lstStyle/>
              <a:p>
                <a:pPr eaLnBrk="0" hangingPunct="0"/>
                <a:r>
                  <a:rPr lang="en-US" sz="1200" b="0">
                    <a:solidFill>
                      <a:schemeClr val="tx1"/>
                    </a:solidFill>
                    <a:latin typeface="Comic Sans MS" pitchFamily="66" charset="0"/>
                  </a:rPr>
                  <a:t>S: 138.76.29.7, 5001</a:t>
                </a:r>
              </a:p>
              <a:p>
                <a:pPr eaLnBrk="0" hangingPunct="0"/>
                <a:r>
                  <a:rPr lang="en-US" sz="1200" b="0">
                    <a:solidFill>
                      <a:schemeClr val="tx1"/>
                    </a:solidFill>
                    <a:latin typeface="Comic Sans MS" pitchFamily="66" charset="0"/>
                  </a:rPr>
                  <a:t>D: 128.119.40.186, 80</a:t>
                </a:r>
              </a:p>
            </p:txBody>
          </p:sp>
          <p:grpSp>
            <p:nvGrpSpPr>
              <p:cNvPr id="8254" name="Group 78"/>
              <p:cNvGrpSpPr>
                <a:grpSpLocks/>
              </p:cNvGrpSpPr>
              <p:nvPr/>
            </p:nvGrpSpPr>
            <p:grpSpPr bwMode="auto">
              <a:xfrm>
                <a:off x="5394" y="786"/>
                <a:ext cx="48" cy="99"/>
                <a:chOff x="5508" y="1599"/>
                <a:chExt cx="48" cy="99"/>
              </a:xfrm>
            </p:grpSpPr>
            <p:sp>
              <p:nvSpPr>
                <p:cNvPr id="1109071" name="Freeform 79"/>
                <p:cNvSpPr>
                  <a:spLocks/>
                </p:cNvSpPr>
                <p:nvPr/>
              </p:nvSpPr>
              <p:spPr bwMode="auto">
                <a:xfrm>
                  <a:off x="5508" y="1599"/>
                  <a:ext cx="49"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72" name="Line 80"/>
                <p:cNvSpPr>
                  <a:spLocks noChangeShapeType="1"/>
                </p:cNvSpPr>
                <p:nvPr/>
              </p:nvSpPr>
              <p:spPr bwMode="auto">
                <a:xfrm flipH="1">
                  <a:off x="5512" y="1608"/>
                  <a:ext cx="21"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73" name="Line 81"/>
                <p:cNvSpPr>
                  <a:spLocks noChangeShapeType="1"/>
                </p:cNvSpPr>
                <p:nvPr/>
              </p:nvSpPr>
              <p:spPr bwMode="auto">
                <a:xfrm flipH="1">
                  <a:off x="5536" y="1620"/>
                  <a:ext cx="21"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8255" name="Group 82"/>
              <p:cNvGrpSpPr>
                <a:grpSpLocks/>
              </p:cNvGrpSpPr>
              <p:nvPr/>
            </p:nvGrpSpPr>
            <p:grpSpPr bwMode="auto">
              <a:xfrm>
                <a:off x="5382" y="1044"/>
                <a:ext cx="48" cy="99"/>
                <a:chOff x="5508" y="1599"/>
                <a:chExt cx="48" cy="99"/>
              </a:xfrm>
            </p:grpSpPr>
            <p:sp>
              <p:nvSpPr>
                <p:cNvPr id="1109075" name="Freeform 83"/>
                <p:cNvSpPr>
                  <a:spLocks/>
                </p:cNvSpPr>
                <p:nvPr/>
              </p:nvSpPr>
              <p:spPr bwMode="auto">
                <a:xfrm>
                  <a:off x="5508" y="1599"/>
                  <a:ext cx="49"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76" name="Line 84"/>
                <p:cNvSpPr>
                  <a:spLocks noChangeShapeType="1"/>
                </p:cNvSpPr>
                <p:nvPr/>
              </p:nvSpPr>
              <p:spPr bwMode="auto">
                <a:xfrm flipH="1">
                  <a:off x="5510" y="1608"/>
                  <a:ext cx="21"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77" name="Line 85"/>
                <p:cNvSpPr>
                  <a:spLocks noChangeShapeType="1"/>
                </p:cNvSpPr>
                <p:nvPr/>
              </p:nvSpPr>
              <p:spPr bwMode="auto">
                <a:xfrm flipH="1">
                  <a:off x="5536" y="1620"/>
                  <a:ext cx="21"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
          <p:nvSpPr>
            <p:cNvPr id="1109078" name="Line 86"/>
            <p:cNvSpPr>
              <a:spLocks noChangeShapeType="1"/>
            </p:cNvSpPr>
            <p:nvPr/>
          </p:nvSpPr>
          <p:spPr bwMode="auto">
            <a:xfrm flipH="1">
              <a:off x="1026" y="3729"/>
              <a:ext cx="376" cy="0"/>
            </a:xfrm>
            <a:prstGeom prst="line">
              <a:avLst/>
            </a:prstGeom>
            <a:noFill/>
            <a:ln w="19050">
              <a:solidFill>
                <a:schemeClr val="tx1"/>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49" name="Group 87"/>
            <p:cNvGrpSpPr>
              <a:grpSpLocks/>
            </p:cNvGrpSpPr>
            <p:nvPr/>
          </p:nvGrpSpPr>
          <p:grpSpPr bwMode="auto">
            <a:xfrm>
              <a:off x="1143" y="3616"/>
              <a:ext cx="218" cy="231"/>
              <a:chOff x="5140" y="403"/>
              <a:chExt cx="218" cy="231"/>
            </a:xfrm>
          </p:grpSpPr>
          <p:sp>
            <p:nvSpPr>
              <p:cNvPr id="1109080" name="Oval 88"/>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51" name="Text Box 89"/>
              <p:cNvSpPr txBox="1">
                <a:spLocks noChangeArrowheads="1"/>
              </p:cNvSpPr>
              <p:nvPr/>
            </p:nvSpPr>
            <p:spPr bwMode="auto">
              <a:xfrm>
                <a:off x="5154" y="403"/>
                <a:ext cx="204" cy="231"/>
              </a:xfrm>
              <a:prstGeom prst="rect">
                <a:avLst/>
              </a:prstGeom>
              <a:noFill/>
              <a:ln w="9525">
                <a:noFill/>
                <a:miter lim="800000"/>
                <a:headEnd/>
                <a:tailEnd/>
              </a:ln>
            </p:spPr>
            <p:txBody>
              <a:bodyPr wrap="none">
                <a:spAutoFit/>
              </a:bodyPr>
              <a:lstStyle/>
              <a:p>
                <a:pPr eaLnBrk="0" hangingPunct="0"/>
                <a:r>
                  <a:rPr lang="en-US" sz="1800" b="0">
                    <a:solidFill>
                      <a:srgbClr val="FF0000"/>
                    </a:solidFill>
                    <a:latin typeface="Comic Sans MS" pitchFamily="66" charset="0"/>
                  </a:rPr>
                  <a:t>2</a:t>
                </a:r>
              </a:p>
            </p:txBody>
          </p:sp>
        </p:grpSp>
      </p:grpSp>
      <p:grpSp>
        <p:nvGrpSpPr>
          <p:cNvPr id="20" name="Group 90"/>
          <p:cNvGrpSpPr>
            <a:grpSpLocks/>
          </p:cNvGrpSpPr>
          <p:nvPr/>
        </p:nvGrpSpPr>
        <p:grpSpPr bwMode="auto">
          <a:xfrm>
            <a:off x="339725" y="1643063"/>
            <a:ext cx="5154613" cy="2081212"/>
            <a:chOff x="0" y="1288"/>
            <a:chExt cx="3247" cy="1311"/>
          </a:xfrm>
        </p:grpSpPr>
        <p:sp>
          <p:nvSpPr>
            <p:cNvPr id="8243" name="Text Box 91"/>
            <p:cNvSpPr txBox="1">
              <a:spLocks noChangeArrowheads="1"/>
            </p:cNvSpPr>
            <p:nvPr/>
          </p:nvSpPr>
          <p:spPr bwMode="auto">
            <a:xfrm>
              <a:off x="0" y="1288"/>
              <a:ext cx="1357" cy="1096"/>
            </a:xfrm>
            <a:prstGeom prst="rect">
              <a:avLst/>
            </a:prstGeom>
            <a:noFill/>
            <a:ln w="9525">
              <a:noFill/>
              <a:miter lim="800000"/>
              <a:headEnd/>
              <a:tailEnd/>
            </a:ln>
          </p:spPr>
          <p:txBody>
            <a:bodyPr wrap="none">
              <a:spAutoFit/>
            </a:bodyPr>
            <a:lstStyle/>
            <a:p>
              <a:pPr eaLnBrk="0" hangingPunct="0"/>
              <a:r>
                <a:rPr lang="en-US" sz="1800" b="0" u="sng">
                  <a:solidFill>
                    <a:srgbClr val="FF0000"/>
                  </a:solidFill>
                  <a:latin typeface="Comic Sans MS" pitchFamily="66" charset="0"/>
                </a:rPr>
                <a:t>2:</a:t>
              </a:r>
              <a:r>
                <a:rPr lang="en-US" sz="1800" b="0">
                  <a:solidFill>
                    <a:srgbClr val="FF0000"/>
                  </a:solidFill>
                  <a:latin typeface="Comic Sans MS" pitchFamily="66" charset="0"/>
                </a:rPr>
                <a:t> NAT router</a:t>
              </a:r>
            </a:p>
            <a:p>
              <a:pPr eaLnBrk="0" hangingPunct="0"/>
              <a:r>
                <a:rPr lang="en-US" sz="1800" b="0">
                  <a:solidFill>
                    <a:srgbClr val="FF0000"/>
                  </a:solidFill>
                  <a:latin typeface="Comic Sans MS" pitchFamily="66" charset="0"/>
                </a:rPr>
                <a:t>changes datagram</a:t>
              </a:r>
            </a:p>
            <a:p>
              <a:pPr eaLnBrk="0" hangingPunct="0"/>
              <a:r>
                <a:rPr lang="en-US" sz="1800" b="0">
                  <a:solidFill>
                    <a:srgbClr val="FF0000"/>
                  </a:solidFill>
                  <a:latin typeface="Comic Sans MS" pitchFamily="66" charset="0"/>
                </a:rPr>
                <a:t>source addr from</a:t>
              </a:r>
            </a:p>
            <a:p>
              <a:pPr eaLnBrk="0" hangingPunct="0"/>
              <a:r>
                <a:rPr lang="en-US" sz="1800" b="0">
                  <a:solidFill>
                    <a:srgbClr val="FF0000"/>
                  </a:solidFill>
                  <a:latin typeface="Comic Sans MS" pitchFamily="66" charset="0"/>
                </a:rPr>
                <a:t>10.0.0.1, 3345 to</a:t>
              </a:r>
            </a:p>
            <a:p>
              <a:pPr eaLnBrk="0" hangingPunct="0"/>
              <a:r>
                <a:rPr lang="en-US" sz="1800" b="0">
                  <a:solidFill>
                    <a:srgbClr val="FF0000"/>
                  </a:solidFill>
                  <a:latin typeface="Comic Sans MS" pitchFamily="66" charset="0"/>
                </a:rPr>
                <a:t>138.76.29.7, 5001,</a:t>
              </a:r>
            </a:p>
            <a:p>
              <a:pPr eaLnBrk="0" hangingPunct="0"/>
              <a:r>
                <a:rPr lang="en-US" sz="1800" b="0">
                  <a:solidFill>
                    <a:srgbClr val="FF0000"/>
                  </a:solidFill>
                  <a:latin typeface="Comic Sans MS" pitchFamily="66" charset="0"/>
                </a:rPr>
                <a:t>updates table</a:t>
              </a:r>
            </a:p>
          </p:txBody>
        </p:sp>
        <p:sp>
          <p:nvSpPr>
            <p:cNvPr id="1109084" name="Line 92"/>
            <p:cNvSpPr>
              <a:spLocks noChangeShapeType="1"/>
            </p:cNvSpPr>
            <p:nvPr/>
          </p:nvSpPr>
          <p:spPr bwMode="auto">
            <a:xfrm>
              <a:off x="1285" y="2243"/>
              <a:ext cx="147" cy="356"/>
            </a:xfrm>
            <a:prstGeom prst="line">
              <a:avLst/>
            </a:prstGeom>
            <a:noFill/>
            <a:ln w="19050">
              <a:solidFill>
                <a:srgbClr val="FF0000"/>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85" name="Line 93"/>
            <p:cNvSpPr>
              <a:spLocks noChangeShapeType="1"/>
            </p:cNvSpPr>
            <p:nvPr/>
          </p:nvSpPr>
          <p:spPr bwMode="auto">
            <a:xfrm flipV="1">
              <a:off x="1275" y="1788"/>
              <a:ext cx="663" cy="455"/>
            </a:xfrm>
            <a:prstGeom prst="line">
              <a:avLst/>
            </a:prstGeom>
            <a:noFill/>
            <a:ln w="19050">
              <a:solidFill>
                <a:srgbClr val="FF0000"/>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86" name="Line 94"/>
            <p:cNvSpPr>
              <a:spLocks noChangeShapeType="1"/>
            </p:cNvSpPr>
            <p:nvPr/>
          </p:nvSpPr>
          <p:spPr bwMode="auto">
            <a:xfrm flipV="1">
              <a:off x="1275" y="1751"/>
              <a:ext cx="1972" cy="491"/>
            </a:xfrm>
            <a:prstGeom prst="line">
              <a:avLst/>
            </a:prstGeom>
            <a:noFill/>
            <a:ln w="19050">
              <a:solidFill>
                <a:srgbClr val="FF0000"/>
              </a:solidFill>
              <a:round/>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21" name="Group 95"/>
          <p:cNvGrpSpPr>
            <a:grpSpLocks/>
          </p:cNvGrpSpPr>
          <p:nvPr/>
        </p:nvGrpSpPr>
        <p:grpSpPr bwMode="auto">
          <a:xfrm>
            <a:off x="1360488" y="4681538"/>
            <a:ext cx="2471737" cy="696912"/>
            <a:chOff x="1163" y="3752"/>
            <a:chExt cx="1557" cy="439"/>
          </a:xfrm>
        </p:grpSpPr>
        <p:sp>
          <p:nvSpPr>
            <p:cNvPr id="1109088" name="Rectangle 96"/>
            <p:cNvSpPr>
              <a:spLocks noChangeArrowheads="1"/>
            </p:cNvSpPr>
            <p:nvPr/>
          </p:nvSpPr>
          <p:spPr bwMode="auto">
            <a:xfrm>
              <a:off x="1163" y="3796"/>
              <a:ext cx="1183" cy="256"/>
            </a:xfrm>
            <a:prstGeom prst="rect">
              <a:avLst/>
            </a:prstGeom>
            <a:solidFill>
              <a:schemeClr val="bg1"/>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30" name="Text Box 97"/>
            <p:cNvSpPr txBox="1">
              <a:spLocks noChangeArrowheads="1"/>
            </p:cNvSpPr>
            <p:nvPr/>
          </p:nvSpPr>
          <p:spPr bwMode="auto">
            <a:xfrm>
              <a:off x="1281" y="3788"/>
              <a:ext cx="1120" cy="403"/>
            </a:xfrm>
            <a:prstGeom prst="rect">
              <a:avLst/>
            </a:prstGeom>
            <a:noFill/>
            <a:ln w="9525">
              <a:noFill/>
              <a:miter lim="800000"/>
              <a:headEnd/>
              <a:tailEnd/>
            </a:ln>
          </p:spPr>
          <p:txBody>
            <a:bodyPr>
              <a:spAutoFit/>
            </a:bodyPr>
            <a:lstStyle/>
            <a:p>
              <a:pPr eaLnBrk="0" hangingPunct="0"/>
              <a:r>
                <a:rPr lang="en-US" sz="1200" b="0">
                  <a:solidFill>
                    <a:schemeClr val="tx1"/>
                  </a:solidFill>
                  <a:latin typeface="Comic Sans MS" pitchFamily="66" charset="0"/>
                </a:rPr>
                <a:t>S: 128.119.40.186, 80 </a:t>
              </a:r>
            </a:p>
            <a:p>
              <a:pPr eaLnBrk="0" hangingPunct="0"/>
              <a:r>
                <a:rPr lang="en-US" sz="1200" b="0">
                  <a:solidFill>
                    <a:schemeClr val="tx1"/>
                  </a:solidFill>
                  <a:latin typeface="Comic Sans MS" pitchFamily="66" charset="0"/>
                </a:rPr>
                <a:t>D: 138.76.29.7, 5001</a:t>
              </a:r>
            </a:p>
            <a:p>
              <a:pPr eaLnBrk="0" hangingPunct="0"/>
              <a:endParaRPr lang="en-US" sz="1200" b="0">
                <a:solidFill>
                  <a:schemeClr val="tx1"/>
                </a:solidFill>
                <a:latin typeface="Comic Sans MS" pitchFamily="66" charset="0"/>
              </a:endParaRPr>
            </a:p>
          </p:txBody>
        </p:sp>
        <p:grpSp>
          <p:nvGrpSpPr>
            <p:cNvPr id="8231" name="Group 98"/>
            <p:cNvGrpSpPr>
              <a:grpSpLocks/>
            </p:cNvGrpSpPr>
            <p:nvPr/>
          </p:nvGrpSpPr>
          <p:grpSpPr bwMode="auto">
            <a:xfrm>
              <a:off x="1214" y="3752"/>
              <a:ext cx="52" cy="99"/>
              <a:chOff x="5508" y="1599"/>
              <a:chExt cx="48" cy="99"/>
            </a:xfrm>
          </p:grpSpPr>
          <p:sp>
            <p:nvSpPr>
              <p:cNvPr id="1109091" name="Freeform 99"/>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92" name="Line 100"/>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93" name="Line 101"/>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8232" name="Group 102"/>
            <p:cNvGrpSpPr>
              <a:grpSpLocks/>
            </p:cNvGrpSpPr>
            <p:nvPr/>
          </p:nvGrpSpPr>
          <p:grpSpPr bwMode="auto">
            <a:xfrm>
              <a:off x="1193" y="3984"/>
              <a:ext cx="52" cy="99"/>
              <a:chOff x="5508" y="1599"/>
              <a:chExt cx="48" cy="99"/>
            </a:xfrm>
          </p:grpSpPr>
          <p:sp>
            <p:nvSpPr>
              <p:cNvPr id="1109095" name="Freeform 103"/>
              <p:cNvSpPr>
                <a:spLocks/>
              </p:cNvSpPr>
              <p:nvPr/>
            </p:nvSpPr>
            <p:spPr bwMode="auto">
              <a:xfrm>
                <a:off x="5508" y="1599"/>
                <a:ext cx="48" cy="99"/>
              </a:xfrm>
              <a:custGeom>
                <a:avLst/>
                <a:gdLst/>
                <a:ahLst/>
                <a:cxnLst>
                  <a:cxn ang="0">
                    <a:pos x="21" y="0"/>
                  </a:cxn>
                  <a:cxn ang="0">
                    <a:pos x="0" y="72"/>
                  </a:cxn>
                  <a:cxn ang="0">
                    <a:pos x="27" y="99"/>
                  </a:cxn>
                  <a:cxn ang="0">
                    <a:pos x="48" y="21"/>
                  </a:cxn>
                  <a:cxn ang="0">
                    <a:pos x="21" y="0"/>
                  </a:cxn>
                </a:cxnLst>
                <a:rect l="0" t="0" r="r" b="b"/>
                <a:pathLst>
                  <a:path w="48" h="99">
                    <a:moveTo>
                      <a:pt x="21" y="0"/>
                    </a:moveTo>
                    <a:lnTo>
                      <a:pt x="0" y="72"/>
                    </a:lnTo>
                    <a:lnTo>
                      <a:pt x="27" y="99"/>
                    </a:lnTo>
                    <a:lnTo>
                      <a:pt x="48" y="21"/>
                    </a:lnTo>
                    <a:lnTo>
                      <a:pt x="21" y="0"/>
                    </a:lnTo>
                    <a:close/>
                  </a:path>
                </a:pathLst>
              </a:custGeom>
              <a:solidFill>
                <a:schemeClr val="bg1"/>
              </a:solidFill>
              <a:ln w="9525" cap="flat" cmpd="sng">
                <a:noFill/>
                <a:prstDash val="solid"/>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96" name="Line 104"/>
              <p:cNvSpPr>
                <a:spLocks noChangeShapeType="1"/>
              </p:cNvSpPr>
              <p:nvPr/>
            </p:nvSpPr>
            <p:spPr bwMode="auto">
              <a:xfrm flipH="1">
                <a:off x="5512" y="1608"/>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9097" name="Line 105"/>
              <p:cNvSpPr>
                <a:spLocks noChangeShapeType="1"/>
              </p:cNvSpPr>
              <p:nvPr/>
            </p:nvSpPr>
            <p:spPr bwMode="auto">
              <a:xfrm flipH="1">
                <a:off x="5536" y="1620"/>
                <a:ext cx="20" cy="68"/>
              </a:xfrm>
              <a:prstGeom prst="line">
                <a:avLst/>
              </a:prstGeom>
              <a:noFill/>
              <a:ln w="9525">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1109098" name="Line 106"/>
            <p:cNvSpPr>
              <a:spLocks noChangeShapeType="1"/>
            </p:cNvSpPr>
            <p:nvPr/>
          </p:nvSpPr>
          <p:spPr bwMode="auto">
            <a:xfrm flipH="1">
              <a:off x="2344" y="3931"/>
              <a:ext cx="376" cy="0"/>
            </a:xfrm>
            <a:prstGeom prst="line">
              <a:avLst/>
            </a:prstGeom>
            <a:noFill/>
            <a:ln w="19050">
              <a:solidFill>
                <a:schemeClr val="tx1"/>
              </a:solidFill>
              <a:round/>
              <a:headEnd type="triangle" w="med" len="me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8234" name="Group 107"/>
            <p:cNvGrpSpPr>
              <a:grpSpLocks/>
            </p:cNvGrpSpPr>
            <p:nvPr/>
          </p:nvGrpSpPr>
          <p:grpSpPr bwMode="auto">
            <a:xfrm>
              <a:off x="2409" y="3818"/>
              <a:ext cx="218" cy="231"/>
              <a:chOff x="5140" y="403"/>
              <a:chExt cx="218" cy="231"/>
            </a:xfrm>
          </p:grpSpPr>
          <p:sp>
            <p:nvSpPr>
              <p:cNvPr id="1109100" name="Oval 108"/>
              <p:cNvSpPr>
                <a:spLocks noChangeArrowheads="1"/>
              </p:cNvSpPr>
              <p:nvPr/>
            </p:nvSpPr>
            <p:spPr bwMode="auto">
              <a:xfrm>
                <a:off x="5140" y="410"/>
                <a:ext cx="218" cy="218"/>
              </a:xfrm>
              <a:prstGeom prst="ellipse">
                <a:avLst/>
              </a:prstGeom>
              <a:solidFill>
                <a:schemeClr val="bg1"/>
              </a:solidFill>
              <a:ln w="9525">
                <a:solidFill>
                  <a:srgbClr val="FF0000"/>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236" name="Text Box 109"/>
              <p:cNvSpPr txBox="1">
                <a:spLocks noChangeArrowheads="1"/>
              </p:cNvSpPr>
              <p:nvPr/>
            </p:nvSpPr>
            <p:spPr bwMode="auto">
              <a:xfrm>
                <a:off x="5154" y="403"/>
                <a:ext cx="204" cy="231"/>
              </a:xfrm>
              <a:prstGeom prst="rect">
                <a:avLst/>
              </a:prstGeom>
              <a:noFill/>
              <a:ln w="9525">
                <a:noFill/>
                <a:miter lim="800000"/>
                <a:headEnd/>
                <a:tailEnd/>
              </a:ln>
            </p:spPr>
            <p:txBody>
              <a:bodyPr wrap="none">
                <a:spAutoFit/>
              </a:bodyPr>
              <a:lstStyle/>
              <a:p>
                <a:pPr eaLnBrk="0" hangingPunct="0"/>
                <a:r>
                  <a:rPr lang="en-US" sz="1800" b="0">
                    <a:solidFill>
                      <a:srgbClr val="FF0000"/>
                    </a:solidFill>
                    <a:latin typeface="Comic Sans MS" pitchFamily="66" charset="0"/>
                  </a:rPr>
                  <a:t>3</a:t>
                </a:r>
              </a:p>
            </p:txBody>
          </p:sp>
        </p:grpSp>
      </p:grpSp>
      <p:sp>
        <p:nvSpPr>
          <p:cNvPr id="1109102" name="Text Box 110"/>
          <p:cNvSpPr txBox="1">
            <a:spLocks noChangeArrowheads="1"/>
          </p:cNvSpPr>
          <p:nvPr/>
        </p:nvSpPr>
        <p:spPr bwMode="auto">
          <a:xfrm>
            <a:off x="1317625" y="5141913"/>
            <a:ext cx="2159000" cy="915987"/>
          </a:xfrm>
          <a:prstGeom prst="rect">
            <a:avLst/>
          </a:prstGeom>
          <a:noFill/>
          <a:ln w="9525">
            <a:noFill/>
            <a:miter lim="800000"/>
            <a:headEnd/>
            <a:tailEnd/>
          </a:ln>
        </p:spPr>
        <p:txBody>
          <a:bodyPr wrap="none">
            <a:spAutoFit/>
          </a:bodyPr>
          <a:lstStyle/>
          <a:p>
            <a:pPr eaLnBrk="0" hangingPunct="0"/>
            <a:r>
              <a:rPr lang="en-US" sz="1800" b="0" u="sng">
                <a:solidFill>
                  <a:srgbClr val="FF0000"/>
                </a:solidFill>
                <a:latin typeface="Comic Sans MS" pitchFamily="66" charset="0"/>
              </a:rPr>
              <a:t>3:</a:t>
            </a:r>
            <a:r>
              <a:rPr lang="en-US" sz="1800" b="0">
                <a:solidFill>
                  <a:srgbClr val="FF0000"/>
                </a:solidFill>
                <a:latin typeface="Comic Sans MS" pitchFamily="66" charset="0"/>
              </a:rPr>
              <a:t> Reply arrives</a:t>
            </a:r>
          </a:p>
          <a:p>
            <a:pPr eaLnBrk="0" hangingPunct="0"/>
            <a:r>
              <a:rPr lang="en-US" sz="1800" b="0">
                <a:solidFill>
                  <a:srgbClr val="FF0000"/>
                </a:solidFill>
                <a:latin typeface="Comic Sans MS" pitchFamily="66" charset="0"/>
              </a:rPr>
              <a:t> dest. address:</a:t>
            </a:r>
          </a:p>
          <a:p>
            <a:pPr eaLnBrk="0" hangingPunct="0"/>
            <a:r>
              <a:rPr lang="en-US" sz="1800" b="0">
                <a:solidFill>
                  <a:srgbClr val="FF0000"/>
                </a:solidFill>
                <a:latin typeface="Comic Sans MS" pitchFamily="66" charset="0"/>
              </a:rPr>
              <a:t> 138.76.29.7, 5001</a:t>
            </a:r>
          </a:p>
        </p:txBody>
      </p:sp>
      <p:sp>
        <p:nvSpPr>
          <p:cNvPr id="1109103" name="Text Box 111"/>
          <p:cNvSpPr txBox="1">
            <a:spLocks noChangeArrowheads="1"/>
          </p:cNvSpPr>
          <p:nvPr/>
        </p:nvSpPr>
        <p:spPr bwMode="auto">
          <a:xfrm>
            <a:off x="4741863" y="4976813"/>
            <a:ext cx="4011612" cy="1465262"/>
          </a:xfrm>
          <a:prstGeom prst="rect">
            <a:avLst/>
          </a:prstGeom>
          <a:noFill/>
          <a:ln w="9525">
            <a:noFill/>
            <a:miter lim="800000"/>
            <a:headEnd/>
            <a:tailEnd/>
          </a:ln>
        </p:spPr>
        <p:txBody>
          <a:bodyPr wrap="none">
            <a:spAutoFit/>
          </a:bodyPr>
          <a:lstStyle/>
          <a:p>
            <a:pPr eaLnBrk="0" hangingPunct="0"/>
            <a:r>
              <a:rPr lang="en-US" sz="1800" b="0" u="sng">
                <a:solidFill>
                  <a:srgbClr val="FF0000"/>
                </a:solidFill>
                <a:latin typeface="Comic Sans MS" pitchFamily="66" charset="0"/>
              </a:rPr>
              <a:t>4:</a:t>
            </a:r>
            <a:r>
              <a:rPr lang="en-US" sz="1800" b="0">
                <a:solidFill>
                  <a:srgbClr val="FF0000"/>
                </a:solidFill>
                <a:latin typeface="Comic Sans MS" pitchFamily="66" charset="0"/>
              </a:rPr>
              <a:t> NAT router</a:t>
            </a:r>
          </a:p>
          <a:p>
            <a:pPr eaLnBrk="0" hangingPunct="0"/>
            <a:r>
              <a:rPr lang="en-US" sz="1800" b="0">
                <a:solidFill>
                  <a:srgbClr val="FF0000"/>
                </a:solidFill>
                <a:latin typeface="Comic Sans MS" pitchFamily="66" charset="0"/>
              </a:rPr>
              <a:t>changes datagram</a:t>
            </a:r>
          </a:p>
          <a:p>
            <a:pPr eaLnBrk="0" hangingPunct="0"/>
            <a:r>
              <a:rPr lang="en-US" sz="1800" b="0">
                <a:solidFill>
                  <a:srgbClr val="FF0000"/>
                </a:solidFill>
                <a:latin typeface="Comic Sans MS" pitchFamily="66" charset="0"/>
              </a:rPr>
              <a:t>dest addr from</a:t>
            </a:r>
          </a:p>
          <a:p>
            <a:pPr eaLnBrk="0" hangingPunct="0"/>
            <a:r>
              <a:rPr lang="en-US" sz="1800" b="0">
                <a:solidFill>
                  <a:srgbClr val="FF0000"/>
                </a:solidFill>
                <a:latin typeface="Comic Sans MS" pitchFamily="66" charset="0"/>
              </a:rPr>
              <a:t>138.76.29.7, 5001 to 10.0.0.1, 3345</a:t>
            </a:r>
            <a:r>
              <a:rPr lang="en-US" sz="1800" b="0">
                <a:solidFill>
                  <a:schemeClr val="tx1"/>
                </a:solidFill>
                <a:latin typeface="Comic Sans MS" pitchFamily="66" charset="0"/>
              </a:rPr>
              <a:t> </a:t>
            </a:r>
            <a:endParaRPr lang="en-US" sz="1800" b="0">
              <a:solidFill>
                <a:srgbClr val="FF0000"/>
              </a:solidFill>
              <a:latin typeface="Comic Sans MS" pitchFamily="66" charset="0"/>
            </a:endParaRPr>
          </a:p>
          <a:p>
            <a:pPr eaLnBrk="0" hangingPunct="0"/>
            <a:endParaRPr lang="en-US" sz="1800" b="0">
              <a:solidFill>
                <a:srgbClr val="FF0000"/>
              </a:solidFill>
              <a:latin typeface="Comic Sans MS" pitchFamily="66" charset="0"/>
            </a:endParaRPr>
          </a:p>
        </p:txBody>
      </p:sp>
      <p:sp>
        <p:nvSpPr>
          <p:cNvPr id="1109104" name="Line 112"/>
          <p:cNvSpPr>
            <a:spLocks noChangeShapeType="1"/>
          </p:cNvSpPr>
          <p:nvPr/>
        </p:nvSpPr>
        <p:spPr bwMode="auto">
          <a:xfrm>
            <a:off x="1022350" y="4273550"/>
            <a:ext cx="3025775" cy="6350"/>
          </a:xfrm>
          <a:prstGeom prst="line">
            <a:avLst/>
          </a:prstGeom>
          <a:noFill/>
          <a:ln w="19050">
            <a:solidFill>
              <a:schemeClr val="tx1"/>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000"/>
                                        <p:tgtEl>
                                          <p:spTgt spid="15"/>
                                        </p:tgtEl>
                                      </p:cBhvr>
                                    </p:animEffec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109050"/>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1000"/>
                            </p:stCondLst>
                            <p:childTnLst>
                              <p:par>
                                <p:cTn id="28" presetID="1" presetClass="entr" presetSubtype="0" fill="hold" grpId="0" nodeType="afterEffect">
                                  <p:stCondLst>
                                    <p:cond delay="0"/>
                                  </p:stCondLst>
                                  <p:childTnLst>
                                    <p:set>
                                      <p:cBhvr>
                                        <p:cTn id="29" dur="1" fill="hold">
                                          <p:stCondLst>
                                            <p:cond delay="0"/>
                                          </p:stCondLst>
                                        </p:cTn>
                                        <p:tgtEl>
                                          <p:spTgt spid="1109102"/>
                                        </p:tgtEl>
                                        <p:attrNameLst>
                                          <p:attrName>style.visibility</p:attrName>
                                        </p:attrNameLst>
                                      </p:cBhvr>
                                      <p:to>
                                        <p:strVal val="visible"/>
                                      </p:to>
                                    </p:set>
                                  </p:childTnLst>
                                  <p:subTnLst>
                                    <p:set>
                                      <p:cBhvr override="childStyle">
                                        <p:cTn dur="1" fill="hold" display="0" masterRel="nextClick" afterEffect="1"/>
                                        <p:tgtEl>
                                          <p:spTgt spid="110910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par>
                          <p:cTn id="35" fill="hold">
                            <p:stCondLst>
                              <p:cond delay="1000"/>
                            </p:stCondLst>
                            <p:childTnLst>
                              <p:par>
                                <p:cTn id="36" presetID="1" presetClass="entr" presetSubtype="0" fill="hold" grpId="0" nodeType="afterEffect">
                                  <p:stCondLst>
                                    <p:cond delay="0"/>
                                  </p:stCondLst>
                                  <p:childTnLst>
                                    <p:set>
                                      <p:cBhvr>
                                        <p:cTn id="37" dur="1" fill="hold">
                                          <p:stCondLst>
                                            <p:cond delay="0"/>
                                          </p:stCondLst>
                                        </p:cTn>
                                        <p:tgtEl>
                                          <p:spTgt spid="1109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9050" grpId="0"/>
      <p:bldP spid="1109102" grpId="0"/>
      <p:bldP spid="110910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a:noFill/>
        </p:spPr>
        <p:txBody>
          <a:bodyPr/>
          <a:lstStyle/>
          <a:p>
            <a:fld id="{FE75D2D8-F957-4796-B1B2-924FA3A8EEBA}" type="slidenum">
              <a:rPr lang="it-IT" smtClean="0">
                <a:ea typeface="ＭＳ Ｐゴシック"/>
                <a:cs typeface="ＭＳ Ｐゴシック"/>
              </a:rPr>
              <a:pPr/>
              <a:t>132</a:t>
            </a:fld>
            <a:endParaRPr lang="it-IT" smtClean="0">
              <a:ea typeface="ＭＳ Ｐゴシック"/>
              <a:cs typeface="ＭＳ Ｐゴシック"/>
            </a:endParaRPr>
          </a:p>
        </p:txBody>
      </p:sp>
      <p:sp>
        <p:nvSpPr>
          <p:cNvPr id="1100802" name="Rectangle 2"/>
          <p:cNvSpPr>
            <a:spLocks noGrp="1" noChangeArrowheads="1"/>
          </p:cNvSpPr>
          <p:nvPr>
            <p:ph type="title"/>
          </p:nvPr>
        </p:nvSpPr>
        <p:spPr/>
        <p:txBody>
          <a:bodyPr/>
          <a:lstStyle/>
          <a:p>
            <a:pPr eaLnBrk="1" hangingPunct="1">
              <a:defRPr/>
            </a:pPr>
            <a:r>
              <a:rPr lang="en-US" smtClean="0">
                <a:cs typeface="+mj-cs"/>
              </a:rPr>
              <a:t>Port Address Translation (</a:t>
            </a:r>
            <a:r>
              <a:rPr lang="en-US" sz="2800" smtClean="0">
                <a:cs typeface="+mj-cs"/>
              </a:rPr>
              <a:t>PAT)</a:t>
            </a:r>
          </a:p>
        </p:txBody>
      </p:sp>
      <p:sp>
        <p:nvSpPr>
          <p:cNvPr id="1100803" name="Rectangle 3"/>
          <p:cNvSpPr>
            <a:spLocks noChangeArrowheads="1"/>
          </p:cNvSpPr>
          <p:nvPr/>
        </p:nvSpPr>
        <p:spPr bwMode="auto">
          <a:xfrm>
            <a:off x="0" y="1809750"/>
            <a:ext cx="9144000" cy="0"/>
          </a:xfrm>
          <a:prstGeom prst="rect">
            <a:avLst/>
          </a:prstGeom>
          <a:noFill/>
          <a:ln w="9525">
            <a:noFill/>
            <a:miter lim="800000"/>
            <a:headEnd/>
            <a:tailEnd/>
          </a:ln>
          <a:effectLst/>
        </p:spPr>
        <p:txBody>
          <a:bodyPr wrap="none"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0804" name="Rectangle 4"/>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9218" name="Object 5"/>
          <p:cNvGraphicFramePr>
            <a:graphicFrameLocks noChangeAspect="1"/>
          </p:cNvGraphicFramePr>
          <p:nvPr/>
        </p:nvGraphicFramePr>
        <p:xfrm>
          <a:off x="1460500" y="1393825"/>
          <a:ext cx="6248400" cy="3886200"/>
        </p:xfrm>
        <a:graphic>
          <a:graphicData uri="http://schemas.openxmlformats.org/presentationml/2006/ole">
            <p:oleObj spid="_x0000_s9218" name="Visio" r:id="rId4" imgW="10140869" imgH="5588435" progId="Visio.Drawing.11">
              <p:embed/>
            </p:oleObj>
          </a:graphicData>
        </a:graphic>
      </p:graphicFrame>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3" name="Slide Number Placeholder 3"/>
          <p:cNvSpPr>
            <a:spLocks noGrp="1"/>
          </p:cNvSpPr>
          <p:nvPr>
            <p:ph type="sldNum" sz="quarter" idx="10"/>
          </p:nvPr>
        </p:nvSpPr>
        <p:spPr>
          <a:noFill/>
        </p:spPr>
        <p:txBody>
          <a:bodyPr/>
          <a:lstStyle/>
          <a:p>
            <a:fld id="{FF7FED33-C315-4978-9BFA-5E6B0D8F7216}" type="slidenum">
              <a:rPr lang="it-IT" smtClean="0">
                <a:ea typeface="ＭＳ Ｐゴシック"/>
                <a:cs typeface="ＭＳ Ｐゴシック"/>
              </a:rPr>
              <a:pPr/>
              <a:t>133</a:t>
            </a:fld>
            <a:endParaRPr lang="it-IT" smtClean="0">
              <a:ea typeface="ＭＳ Ｐゴシック"/>
              <a:cs typeface="ＭＳ Ｐゴシック"/>
            </a:endParaRPr>
          </a:p>
        </p:txBody>
      </p:sp>
      <p:sp>
        <p:nvSpPr>
          <p:cNvPr id="1070088" name="Rectangle 8"/>
          <p:cNvSpPr>
            <a:spLocks noGrp="1" noChangeArrowheads="1"/>
          </p:cNvSpPr>
          <p:nvPr>
            <p:ph type="title"/>
          </p:nvPr>
        </p:nvSpPr>
        <p:spPr>
          <a:xfrm>
            <a:off x="1230313" y="260350"/>
            <a:ext cx="7373937" cy="762000"/>
          </a:xfrm>
        </p:spPr>
        <p:txBody>
          <a:bodyPr/>
          <a:lstStyle/>
          <a:p>
            <a:pPr eaLnBrk="1" hangingPunct="1">
              <a:defRPr/>
            </a:pPr>
            <a:r>
              <a:rPr lang="it-IT" smtClean="0">
                <a:cs typeface="+mj-cs"/>
              </a:rPr>
              <a:t>Vantaggi e svantaggi del Natting (1)</a:t>
            </a:r>
            <a:endParaRPr lang="en-US" smtClean="0">
              <a:cs typeface="+mj-cs"/>
            </a:endParaRPr>
          </a:p>
        </p:txBody>
      </p:sp>
      <p:sp>
        <p:nvSpPr>
          <p:cNvPr id="1070089" name="Rectangle 9"/>
          <p:cNvSpPr>
            <a:spLocks noGrp="1" noChangeArrowheads="1"/>
          </p:cNvSpPr>
          <p:nvPr>
            <p:ph type="body" idx="1"/>
          </p:nvPr>
        </p:nvSpPr>
        <p:spPr/>
        <p:txBody>
          <a:bodyPr/>
          <a:lstStyle/>
          <a:p>
            <a:pPr eaLnBrk="1" hangingPunct="1">
              <a:buFontTx/>
              <a:buNone/>
              <a:defRPr/>
            </a:pPr>
            <a:endParaRPr lang="it-IT" sz="900" smtClean="0">
              <a:cs typeface="+mn-cs"/>
            </a:endParaRPr>
          </a:p>
          <a:p>
            <a:pPr eaLnBrk="1" hangingPunct="1">
              <a:buFontTx/>
              <a:buNone/>
              <a:defRPr/>
            </a:pPr>
            <a:r>
              <a:rPr lang="it-IT" sz="2000" smtClean="0">
                <a:cs typeface="+mn-cs"/>
              </a:rPr>
              <a:t>Vantaggi</a:t>
            </a:r>
          </a:p>
          <a:p>
            <a:pPr lvl="1" eaLnBrk="1" hangingPunct="1">
              <a:defRPr/>
            </a:pPr>
            <a:r>
              <a:rPr lang="it-IT" sz="1800" smtClean="0"/>
              <a:t>Sicurezza: Crea automaticamente un firewall tra la rete interna e quella esterna </a:t>
            </a:r>
          </a:p>
          <a:p>
            <a:pPr lvl="1" eaLnBrk="1" hangingPunct="1">
              <a:defRPr/>
            </a:pPr>
            <a:r>
              <a:rPr lang="it-IT" sz="1800" smtClean="0"/>
              <a:t>Accesso a Internet: è sufficiente un solo indirizzo IP non mascherato per "far vedere la rete" a decine di macchine. Non fa alcuna differenza in questo caso che l’indirizzo IP sia fisso o assegnato dinamicamente dal provider, in quanto la tabella di instradamento viene azzerata e ricostruita ad ogni nuova connessione alla rete</a:t>
            </a:r>
          </a:p>
          <a:p>
            <a:pPr eaLnBrk="1" hangingPunct="1">
              <a:buFontTx/>
              <a:buNone/>
              <a:defRPr/>
            </a:pPr>
            <a:r>
              <a:rPr lang="it-IT" sz="2000" smtClean="0">
                <a:cs typeface="+mn-cs"/>
              </a:rPr>
              <a:t>Svantaggi</a:t>
            </a:r>
          </a:p>
          <a:p>
            <a:pPr lvl="1" eaLnBrk="1" hangingPunct="1">
              <a:defRPr/>
            </a:pPr>
            <a:r>
              <a:rPr lang="it-IT" sz="1800" smtClean="0"/>
              <a:t>Nessun tracking delle informazioni relative ai  protocolli utilizzati se non il numero di porta.</a:t>
            </a:r>
          </a:p>
          <a:p>
            <a:pPr lvl="1" eaLnBrk="1" hangingPunct="1">
              <a:defRPr/>
            </a:pPr>
            <a:r>
              <a:rPr lang="it-IT" sz="1800" smtClean="0"/>
              <a:t>Non si ha un reale controllo su chi può far partire le connessioni dall’interno della rete verso l’esterno, se non definendo nelle access list quali host possono eseguire queste operazioni di connessione</a:t>
            </a:r>
            <a:endParaRPr lang="en-US" sz="1800" smtClean="0"/>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4577" name="Slide Number Placeholder 4"/>
          <p:cNvSpPr>
            <a:spLocks noGrp="1"/>
          </p:cNvSpPr>
          <p:nvPr>
            <p:ph type="sldNum" sz="quarter" idx="10"/>
          </p:nvPr>
        </p:nvSpPr>
        <p:spPr>
          <a:noFill/>
        </p:spPr>
        <p:txBody>
          <a:bodyPr/>
          <a:lstStyle/>
          <a:p>
            <a:fld id="{5B09C536-36BF-4579-9863-D3BC7A668D9E}" type="slidenum">
              <a:rPr lang="it-IT" smtClean="0">
                <a:ea typeface="ＭＳ Ｐゴシック"/>
                <a:cs typeface="ＭＳ Ｐゴシック"/>
              </a:rPr>
              <a:pPr/>
              <a:t>134</a:t>
            </a:fld>
            <a:endParaRPr lang="it-IT" smtClean="0">
              <a:ea typeface="ＭＳ Ｐゴシック"/>
              <a:cs typeface="ＭＳ Ｐゴシック"/>
            </a:endParaRPr>
          </a:p>
        </p:txBody>
      </p:sp>
      <p:pic>
        <p:nvPicPr>
          <p:cNvPr id="1071106" name="Picture 2" descr="PILA%20OSI"/>
          <p:cNvPicPr>
            <a:picLocks noChangeAspect="1" noChangeArrowheads="1"/>
          </p:cNvPicPr>
          <p:nvPr/>
        </p:nvPicPr>
        <p:blipFill>
          <a:blip r:embed="rId2"/>
          <a:srcRect/>
          <a:stretch>
            <a:fillRect/>
          </a:stretch>
        </p:blipFill>
        <p:spPr bwMode="auto">
          <a:xfrm>
            <a:off x="5486400" y="1866900"/>
            <a:ext cx="2938463" cy="3352800"/>
          </a:xfrm>
          <a:prstGeom prst="rect">
            <a:avLst/>
          </a:prstGeom>
          <a:noFill/>
          <a:ln w="9525">
            <a:noFill/>
            <a:miter lim="800000"/>
            <a:headEnd/>
            <a:tailEnd/>
          </a:ln>
        </p:spPr>
      </p:pic>
      <p:sp>
        <p:nvSpPr>
          <p:cNvPr id="1071109" name="Rectangle 5"/>
          <p:cNvSpPr>
            <a:spLocks noGrp="1" noChangeArrowheads="1"/>
          </p:cNvSpPr>
          <p:nvPr>
            <p:ph type="title"/>
          </p:nvPr>
        </p:nvSpPr>
        <p:spPr>
          <a:xfrm>
            <a:off x="1114425" y="260350"/>
            <a:ext cx="7297738" cy="762000"/>
          </a:xfrm>
        </p:spPr>
        <p:txBody>
          <a:bodyPr/>
          <a:lstStyle/>
          <a:p>
            <a:pPr eaLnBrk="1" hangingPunct="1">
              <a:defRPr/>
            </a:pPr>
            <a:r>
              <a:rPr lang="it-IT" smtClean="0">
                <a:cs typeface="+mj-cs"/>
              </a:rPr>
              <a:t>Vantaggi e svantaggi del Natting (2)</a:t>
            </a:r>
            <a:endParaRPr lang="en-US" smtClean="0">
              <a:cs typeface="+mj-cs"/>
            </a:endParaRPr>
          </a:p>
        </p:txBody>
      </p:sp>
      <p:sp>
        <p:nvSpPr>
          <p:cNvPr id="1071108" name="Rectangle 4"/>
          <p:cNvSpPr>
            <a:spLocks noGrp="1" noChangeArrowheads="1"/>
          </p:cNvSpPr>
          <p:nvPr>
            <p:ph type="body" sz="half" idx="1"/>
          </p:nvPr>
        </p:nvSpPr>
        <p:spPr>
          <a:xfrm>
            <a:off x="685800" y="1268413"/>
            <a:ext cx="4344988" cy="5113337"/>
          </a:xfrm>
        </p:spPr>
        <p:txBody>
          <a:bodyPr/>
          <a:lstStyle/>
          <a:p>
            <a:pPr eaLnBrk="1" hangingPunct="1">
              <a:lnSpc>
                <a:spcPct val="80000"/>
              </a:lnSpc>
              <a:buFontTx/>
              <a:buNone/>
              <a:defRPr/>
            </a:pPr>
            <a:r>
              <a:rPr lang="it-IT" sz="2000" dirty="0" smtClean="0">
                <a:latin typeface="Arial Unicode MS" pitchFamily="34" charset="-128"/>
                <a:ea typeface="Arial Unicode MS" pitchFamily="34" charset="-128"/>
                <a:cs typeface="Arial Unicode MS" pitchFamily="34" charset="-128"/>
              </a:rPr>
              <a:t>Considerazioni</a:t>
            </a:r>
          </a:p>
          <a:p>
            <a:pPr eaLnBrk="1" hangingPunct="1">
              <a:lnSpc>
                <a:spcPct val="80000"/>
              </a:lnSpc>
              <a:buFontTx/>
              <a:buNone/>
              <a:defRPr/>
            </a:pPr>
            <a:endParaRPr lang="it-IT" sz="1800" b="0" dirty="0" smtClean="0">
              <a:latin typeface="Arial Unicode MS" pitchFamily="34" charset="-128"/>
              <a:ea typeface="Arial Unicode MS" pitchFamily="34" charset="-128"/>
              <a:cs typeface="Arial Unicode MS" pitchFamily="34" charset="-128"/>
            </a:endParaRPr>
          </a:p>
          <a:p>
            <a:pPr eaLnBrk="1" hangingPunct="1">
              <a:lnSpc>
                <a:spcPct val="80000"/>
              </a:lnSpc>
              <a:defRPr/>
            </a:pPr>
            <a:r>
              <a:rPr lang="it-IT" sz="1800" b="0" dirty="0" smtClean="0">
                <a:solidFill>
                  <a:srgbClr val="3333CC"/>
                </a:solidFill>
                <a:latin typeface="Arial Unicode MS" pitchFamily="34" charset="-128"/>
                <a:ea typeface="Arial Unicode MS" pitchFamily="34" charset="-128"/>
                <a:cs typeface="Arial Unicode MS" pitchFamily="34" charset="-128"/>
              </a:rPr>
              <a:t>Il NAT è talvolta confuso con il Proxy Server; il NAT è trasparente sia per il computer sorgente che per quello di destinazione, un Proxy Server  invece non è trasparente, il computer  sorgente sa che sta inoltrando una richiesta al Proxy Server e deve essere configurato opportunamente.</a:t>
            </a:r>
          </a:p>
          <a:p>
            <a:pPr eaLnBrk="1" hangingPunct="1">
              <a:lnSpc>
                <a:spcPct val="80000"/>
              </a:lnSpc>
              <a:defRPr/>
            </a:pPr>
            <a:r>
              <a:rPr lang="it-IT" sz="1800" b="0" dirty="0" smtClean="0">
                <a:solidFill>
                  <a:srgbClr val="3333CC"/>
                </a:solidFill>
                <a:latin typeface="Arial Unicode MS" pitchFamily="34" charset="-128"/>
                <a:ea typeface="Arial Unicode MS" pitchFamily="34" charset="-128"/>
                <a:cs typeface="Arial Unicode MS" pitchFamily="34" charset="-128"/>
              </a:rPr>
              <a:t>Inoltre i Proxy Server lavorano normalmente a partire dal livello 4 del modello di riferimento OSI mentre il NAT lavora a livello 3. </a:t>
            </a:r>
          </a:p>
          <a:p>
            <a:pPr eaLnBrk="1" hangingPunct="1">
              <a:lnSpc>
                <a:spcPct val="80000"/>
              </a:lnSpc>
              <a:defRPr/>
            </a:pPr>
            <a:r>
              <a:rPr lang="it-IT" sz="1800" b="0" dirty="0" smtClean="0">
                <a:solidFill>
                  <a:srgbClr val="3333CC"/>
                </a:solidFill>
                <a:latin typeface="Arial Unicode MS" pitchFamily="34" charset="-128"/>
                <a:ea typeface="Arial Unicode MS" pitchFamily="34" charset="-128"/>
                <a:cs typeface="Arial Unicode MS" pitchFamily="34" charset="-128"/>
              </a:rPr>
              <a:t>Il Proxy Server  lavorando a livelli OSI più alti rispetto al NAT risulta generalmente più lento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71106"/>
                                        </p:tgtEl>
                                        <p:attrNameLst>
                                          <p:attrName>style.visibility</p:attrName>
                                        </p:attrNameLst>
                                      </p:cBhvr>
                                      <p:to>
                                        <p:strVal val="visible"/>
                                      </p:to>
                                    </p:set>
                                    <p:anim calcmode="lin" valueType="num">
                                      <p:cBhvr additive="base">
                                        <p:cTn id="7" dur="500" fill="hold"/>
                                        <p:tgtEl>
                                          <p:spTgt spid="1071106"/>
                                        </p:tgtEl>
                                        <p:attrNameLst>
                                          <p:attrName>ppt_x</p:attrName>
                                        </p:attrNameLst>
                                      </p:cBhvr>
                                      <p:tavLst>
                                        <p:tav tm="0">
                                          <p:val>
                                            <p:strVal val="0-#ppt_w/2"/>
                                          </p:val>
                                        </p:tav>
                                        <p:tav tm="100000">
                                          <p:val>
                                            <p:strVal val="#ppt_x"/>
                                          </p:val>
                                        </p:tav>
                                      </p:tavLst>
                                    </p:anim>
                                    <p:anim calcmode="lin" valueType="num">
                                      <p:cBhvr additive="base">
                                        <p:cTn id="8" dur="500" fill="hold"/>
                                        <p:tgtEl>
                                          <p:spTgt spid="1071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1" name="Text Box 6"/>
          <p:cNvSpPr txBox="1">
            <a:spLocks noChangeArrowheads="1"/>
          </p:cNvSpPr>
          <p:nvPr/>
        </p:nvSpPr>
        <p:spPr bwMode="auto">
          <a:xfrm>
            <a:off x="8039100" y="6400800"/>
            <a:ext cx="184150" cy="366713"/>
          </a:xfrm>
          <a:prstGeom prst="rect">
            <a:avLst/>
          </a:prstGeom>
          <a:noFill/>
          <a:ln w="9525">
            <a:noFill/>
            <a:miter lim="800000"/>
            <a:headEnd/>
            <a:tailEnd/>
          </a:ln>
        </p:spPr>
        <p:txBody>
          <a:bodyPr wrap="none">
            <a:spAutoFit/>
          </a:bodyPr>
          <a:lstStyle/>
          <a:p>
            <a:pPr eaLnBrk="0" hangingPunct="0"/>
            <a:endParaRPr lang="it-IT" sz="1800">
              <a:solidFill>
                <a:schemeClr val="tx1"/>
              </a:solidFill>
              <a:latin typeface="Times New Roman" pitchFamily="18" charset="0"/>
            </a:endParaRPr>
          </a:p>
        </p:txBody>
      </p:sp>
      <p:sp>
        <p:nvSpPr>
          <p:cNvPr id="1250314" name="Rectangle 10"/>
          <p:cNvSpPr>
            <a:spLocks noGrp="1" noChangeArrowheads="1"/>
          </p:cNvSpPr>
          <p:nvPr>
            <p:ph type="ctrTitle"/>
          </p:nvPr>
        </p:nvSpPr>
        <p:spPr/>
        <p:txBody>
          <a:bodyPr/>
          <a:lstStyle/>
          <a:p>
            <a:pPr eaLnBrk="1" hangingPunct="1">
              <a:defRPr/>
            </a:pPr>
            <a:r>
              <a:rPr lang="en-US" i="1" smtClean="0">
                <a:solidFill>
                  <a:schemeClr val="tx1"/>
                </a:solidFill>
                <a:cs typeface="+mj-cs"/>
              </a:rPr>
              <a:t>ARP and RARP</a:t>
            </a:r>
          </a:p>
        </p:txBody>
      </p:sp>
      <p:sp>
        <p:nvSpPr>
          <p:cNvPr id="665603" name="Rectangle 11"/>
          <p:cNvSpPr>
            <a:spLocks noGrp="1" noChangeArrowheads="1"/>
          </p:cNvSpPr>
          <p:nvPr>
            <p:ph type="subTitle" idx="1"/>
          </p:nvPr>
        </p:nvSpPr>
        <p:spPr/>
        <p:txBody>
          <a:bodyPr/>
          <a:lstStyle/>
          <a:p>
            <a:pPr marL="381000" indent="-381000" algn="l" eaLnBrk="1" hangingPunct="1">
              <a:lnSpc>
                <a:spcPct val="90000"/>
              </a:lnSpc>
              <a:buFontTx/>
              <a:buAutoNum type="arabicPeriod"/>
            </a:pPr>
            <a:r>
              <a:rPr lang="en-US" sz="2000" i="1" smtClean="0">
                <a:solidFill>
                  <a:schemeClr val="tx1"/>
                </a:solidFill>
                <a:effectLst/>
              </a:rPr>
              <a:t>Understand the need for ARP</a:t>
            </a:r>
          </a:p>
          <a:p>
            <a:pPr marL="381000" indent="-381000" algn="l" eaLnBrk="1" hangingPunct="1">
              <a:lnSpc>
                <a:spcPct val="90000"/>
              </a:lnSpc>
              <a:buFontTx/>
              <a:buAutoNum type="arabicPeriod"/>
            </a:pPr>
            <a:r>
              <a:rPr lang="en-US" sz="2000" i="1" smtClean="0">
                <a:solidFill>
                  <a:schemeClr val="tx1"/>
                </a:solidFill>
                <a:effectLst/>
              </a:rPr>
              <a:t>Understand the cases in which ARP is used</a:t>
            </a:r>
          </a:p>
          <a:p>
            <a:pPr marL="381000" indent="-381000" algn="l" eaLnBrk="1" hangingPunct="1">
              <a:lnSpc>
                <a:spcPct val="90000"/>
              </a:lnSpc>
              <a:buFontTx/>
              <a:buAutoNum type="arabicPeriod"/>
            </a:pPr>
            <a:r>
              <a:rPr lang="en-US" sz="2000" i="1" smtClean="0">
                <a:solidFill>
                  <a:schemeClr val="tx1"/>
                </a:solidFill>
                <a:effectLst/>
              </a:rPr>
              <a:t>Understand the components and interactions in an ARP package</a:t>
            </a:r>
          </a:p>
          <a:p>
            <a:pPr marL="381000" indent="-381000" algn="l" eaLnBrk="1" hangingPunct="1">
              <a:lnSpc>
                <a:spcPct val="90000"/>
              </a:lnSpc>
              <a:buFontTx/>
              <a:buAutoNum type="arabicPeriod"/>
            </a:pPr>
            <a:r>
              <a:rPr lang="en-US" sz="2000" i="1" smtClean="0">
                <a:solidFill>
                  <a:schemeClr val="tx1"/>
                </a:solidFill>
                <a:effectLst/>
              </a:rPr>
              <a:t>Understand the need for RARP</a:t>
            </a:r>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5" name="Slide Number Placeholder 2"/>
          <p:cNvSpPr>
            <a:spLocks noGrp="1"/>
          </p:cNvSpPr>
          <p:nvPr>
            <p:ph type="sldNum" sz="quarter" idx="10"/>
          </p:nvPr>
        </p:nvSpPr>
        <p:spPr>
          <a:noFill/>
        </p:spPr>
        <p:txBody>
          <a:bodyPr/>
          <a:lstStyle/>
          <a:p>
            <a:fld id="{D49DF6F9-B693-42DF-8D8D-57686D68A48C}" type="slidenum">
              <a:rPr lang="it-IT" smtClean="0">
                <a:ea typeface="ＭＳ Ｐゴシック"/>
                <a:cs typeface="ＭＳ Ｐゴシック"/>
              </a:rPr>
              <a:pPr/>
              <a:t>136</a:t>
            </a:fld>
            <a:endParaRPr lang="it-IT" smtClean="0">
              <a:ea typeface="ＭＳ Ｐゴシック"/>
              <a:cs typeface="ＭＳ Ｐゴシック"/>
            </a:endParaRPr>
          </a:p>
        </p:txBody>
      </p:sp>
      <p:pic>
        <p:nvPicPr>
          <p:cNvPr id="666626" name="Picture 10"/>
          <p:cNvPicPr>
            <a:picLocks noChangeAspect="1" noChangeArrowheads="1"/>
          </p:cNvPicPr>
          <p:nvPr/>
        </p:nvPicPr>
        <p:blipFill>
          <a:blip r:embed="rId2"/>
          <a:srcRect/>
          <a:stretch>
            <a:fillRect/>
          </a:stretch>
        </p:blipFill>
        <p:spPr bwMode="auto">
          <a:xfrm>
            <a:off x="609600" y="2259013"/>
            <a:ext cx="7523163" cy="2590800"/>
          </a:xfrm>
          <a:prstGeom prst="rect">
            <a:avLst/>
          </a:prstGeom>
          <a:noFill/>
          <a:ln w="9525">
            <a:noFill/>
            <a:miter lim="800000"/>
            <a:headEnd/>
            <a:tailEnd/>
          </a:ln>
        </p:spPr>
      </p:pic>
      <p:sp>
        <p:nvSpPr>
          <p:cNvPr id="1251340" name="Rectangle 12"/>
          <p:cNvSpPr>
            <a:spLocks noGrp="1" noChangeArrowheads="1"/>
          </p:cNvSpPr>
          <p:nvPr>
            <p:ph type="title"/>
          </p:nvPr>
        </p:nvSpPr>
        <p:spPr/>
        <p:txBody>
          <a:bodyPr/>
          <a:lstStyle/>
          <a:p>
            <a:pPr eaLnBrk="1" hangingPunct="1">
              <a:defRPr/>
            </a:pPr>
            <a:r>
              <a:rPr lang="en-US" altLang="en-US" smtClean="0">
                <a:cs typeface="+mj-cs"/>
              </a:rPr>
              <a:t>ARP and RARP</a:t>
            </a:r>
            <a:endParaRPr lang="en-US" smtClean="0">
              <a:cs typeface="+mj-cs"/>
            </a:endParaRPr>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p:spPr>
        <p:txBody>
          <a:bodyPr/>
          <a:lstStyle/>
          <a:p>
            <a:fld id="{A5F2C3AC-6A90-4687-8BCC-95ABDB28E275}" type="slidenum">
              <a:rPr lang="it-IT" smtClean="0">
                <a:ea typeface="ＭＳ Ｐゴシック"/>
                <a:cs typeface="ＭＳ Ｐゴシック"/>
              </a:rPr>
              <a:pPr/>
              <a:t>137</a:t>
            </a:fld>
            <a:endParaRPr lang="it-IT" smtClean="0">
              <a:ea typeface="ＭＳ Ｐゴシック"/>
              <a:cs typeface="ＭＳ Ｐゴシック"/>
            </a:endParaRPr>
          </a:p>
        </p:txBody>
      </p:sp>
      <p:sp>
        <p:nvSpPr>
          <p:cNvPr id="1315842" name="Rectangle 2"/>
          <p:cNvSpPr>
            <a:spLocks noGrp="1" noChangeArrowheads="1"/>
          </p:cNvSpPr>
          <p:nvPr>
            <p:ph type="body" idx="1"/>
          </p:nvPr>
        </p:nvSpPr>
        <p:spPr/>
        <p:txBody>
          <a:bodyPr/>
          <a:lstStyle/>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a:p>
            <a:pPr eaLnBrk="1" hangingPunct="1">
              <a:buFontTx/>
              <a:buNone/>
              <a:defRPr/>
            </a:pPr>
            <a:endParaRPr lang="en-US" smtClean="0">
              <a:cs typeface="+mn-cs"/>
            </a:endParaRPr>
          </a:p>
          <a:p>
            <a:pPr eaLnBrk="1" hangingPunct="1">
              <a:defRPr/>
            </a:pPr>
            <a:endParaRPr lang="en-US" smtClean="0">
              <a:cs typeface="+mn-cs"/>
            </a:endParaRPr>
          </a:p>
          <a:p>
            <a:pPr eaLnBrk="1" hangingPunct="1">
              <a:defRPr/>
            </a:pPr>
            <a:endParaRPr lang="en-US" smtClean="0">
              <a:cs typeface="+mn-cs"/>
            </a:endParaRPr>
          </a:p>
        </p:txBody>
      </p:sp>
      <p:graphicFrame>
        <p:nvGraphicFramePr>
          <p:cNvPr id="10242" name="Object 3"/>
          <p:cNvGraphicFramePr>
            <a:graphicFrameLocks noChangeAspect="1"/>
          </p:cNvGraphicFramePr>
          <p:nvPr/>
        </p:nvGraphicFramePr>
        <p:xfrm>
          <a:off x="685800" y="1828800"/>
          <a:ext cx="7315200" cy="4114800"/>
        </p:xfrm>
        <a:graphic>
          <a:graphicData uri="http://schemas.openxmlformats.org/presentationml/2006/ole">
            <p:oleObj spid="_x0000_s10242" name="Visio" r:id="rId3" imgW="7216445" imgH="4034942" progId="Visio.Drawing.11">
              <p:embed/>
            </p:oleObj>
          </a:graphicData>
        </a:graphic>
      </p:graphicFrame>
      <p:sp>
        <p:nvSpPr>
          <p:cNvPr id="10245" name="Rectangle 7"/>
          <p:cNvSpPr>
            <a:spLocks noGrp="1" noChangeArrowheads="1"/>
          </p:cNvSpPr>
          <p:nvPr>
            <p:ph type="title"/>
          </p:nvPr>
        </p:nvSpPr>
        <p:spPr/>
        <p:txBody>
          <a:bodyPr/>
          <a:lstStyle/>
          <a:p>
            <a:pPr eaLnBrk="1" hangingPunct="1"/>
            <a:r>
              <a:rPr lang="en-US" altLang="en-US" sz="3600" i="1" smtClean="0">
                <a:effectLst/>
              </a:rPr>
              <a:t>Position in TCP/IP suite</a:t>
            </a:r>
            <a:endParaRPr lang="en-US" sz="3600" i="1" smtClean="0">
              <a:effectLst/>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2"/>
          <p:cNvSpPr>
            <a:spLocks noGrp="1"/>
          </p:cNvSpPr>
          <p:nvPr>
            <p:ph type="sldNum" sz="quarter" idx="10"/>
          </p:nvPr>
        </p:nvSpPr>
        <p:spPr>
          <a:noFill/>
        </p:spPr>
        <p:txBody>
          <a:bodyPr/>
          <a:lstStyle/>
          <a:p>
            <a:fld id="{C57E2261-7A27-4682-ABDE-67675F29F5F2}" type="slidenum">
              <a:rPr lang="it-IT" smtClean="0">
                <a:ea typeface="ＭＳ Ｐゴシック"/>
                <a:cs typeface="ＭＳ Ｐゴシック"/>
              </a:rPr>
              <a:pPr/>
              <a:t>138</a:t>
            </a:fld>
            <a:endParaRPr lang="it-IT" smtClean="0">
              <a:ea typeface="ＭＳ Ｐゴシック"/>
              <a:cs typeface="ＭＳ Ｐゴシック"/>
            </a:endParaRPr>
          </a:p>
        </p:txBody>
      </p:sp>
      <p:sp>
        <p:nvSpPr>
          <p:cNvPr id="1318914" name="Rectangle 2"/>
          <p:cNvSpPr>
            <a:spLocks noGrp="1" noChangeArrowheads="1"/>
          </p:cNvSpPr>
          <p:nvPr>
            <p:ph type="title"/>
          </p:nvPr>
        </p:nvSpPr>
        <p:spPr/>
        <p:txBody>
          <a:bodyPr/>
          <a:lstStyle/>
          <a:p>
            <a:pPr eaLnBrk="1" hangingPunct="1">
              <a:defRPr/>
            </a:pPr>
            <a:r>
              <a:rPr lang="en-US" sz="2800" smtClean="0">
                <a:cs typeface="+mj-cs"/>
              </a:rPr>
              <a:t>Processing of IP packets  by network device drivers</a:t>
            </a:r>
          </a:p>
        </p:txBody>
      </p:sp>
      <p:graphicFrame>
        <p:nvGraphicFramePr>
          <p:cNvPr id="11266" name="Object 3"/>
          <p:cNvGraphicFramePr>
            <a:graphicFrameLocks noChangeAspect="1"/>
          </p:cNvGraphicFramePr>
          <p:nvPr/>
        </p:nvGraphicFramePr>
        <p:xfrm>
          <a:off x="239713" y="1624013"/>
          <a:ext cx="8556625" cy="4683125"/>
        </p:xfrm>
        <a:graphic>
          <a:graphicData uri="http://schemas.openxmlformats.org/presentationml/2006/ole">
            <p:oleObj spid="_x0000_s11266" name="Visio" r:id="rId3" imgW="8428025" imgH="4489399" progId="Visio.Drawing.11">
              <p:embed/>
            </p:oleObj>
          </a:graphicData>
        </a:graphic>
      </p:graphicFrame>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3"/>
          <p:cNvSpPr>
            <a:spLocks noGrp="1"/>
          </p:cNvSpPr>
          <p:nvPr>
            <p:ph type="sldNum" sz="quarter" idx="10"/>
          </p:nvPr>
        </p:nvSpPr>
        <p:spPr>
          <a:noFill/>
        </p:spPr>
        <p:txBody>
          <a:bodyPr/>
          <a:lstStyle/>
          <a:p>
            <a:fld id="{BC7B1B16-ED00-4AA5-BFF6-8853B6B40EE6}" type="slidenum">
              <a:rPr lang="it-IT" smtClean="0">
                <a:ea typeface="ＭＳ Ｐゴシック"/>
                <a:cs typeface="ＭＳ Ｐゴシック"/>
              </a:rPr>
              <a:pPr/>
              <a:t>139</a:t>
            </a:fld>
            <a:endParaRPr lang="it-IT" smtClean="0">
              <a:ea typeface="ＭＳ Ｐゴシック"/>
              <a:cs typeface="ＭＳ Ｐゴシック"/>
            </a:endParaRPr>
          </a:p>
        </p:txBody>
      </p:sp>
      <p:sp>
        <p:nvSpPr>
          <p:cNvPr id="1316866" name="Rectangle 2"/>
          <p:cNvSpPr>
            <a:spLocks noGrp="1" noChangeArrowheads="1"/>
          </p:cNvSpPr>
          <p:nvPr>
            <p:ph type="title"/>
          </p:nvPr>
        </p:nvSpPr>
        <p:spPr/>
        <p:txBody>
          <a:bodyPr/>
          <a:lstStyle/>
          <a:p>
            <a:pPr eaLnBrk="1" hangingPunct="1">
              <a:defRPr/>
            </a:pPr>
            <a:r>
              <a:rPr lang="en-US" smtClean="0">
                <a:cs typeface="+mj-cs"/>
              </a:rPr>
              <a:t>ARP and RARP</a:t>
            </a:r>
          </a:p>
        </p:txBody>
      </p:sp>
      <p:sp>
        <p:nvSpPr>
          <p:cNvPr id="1316867" name="Rectangle 3"/>
          <p:cNvSpPr>
            <a:spLocks noGrp="1" noChangeArrowheads="1"/>
          </p:cNvSpPr>
          <p:nvPr>
            <p:ph type="body" idx="1"/>
          </p:nvPr>
        </p:nvSpPr>
        <p:spPr/>
        <p:txBody>
          <a:bodyPr/>
          <a:lstStyle/>
          <a:p>
            <a:pPr eaLnBrk="1" hangingPunct="1">
              <a:defRPr/>
            </a:pPr>
            <a:r>
              <a:rPr lang="en-US" sz="2400" smtClean="0">
                <a:cs typeface="+mn-cs"/>
              </a:rPr>
              <a:t>Note: </a:t>
            </a:r>
          </a:p>
          <a:p>
            <a:pPr lvl="1" eaLnBrk="1" hangingPunct="1">
              <a:defRPr/>
            </a:pPr>
            <a:r>
              <a:rPr lang="en-US" sz="2000" smtClean="0"/>
              <a:t>The Internet is based on IP addresses </a:t>
            </a:r>
          </a:p>
          <a:p>
            <a:pPr lvl="1" eaLnBrk="1" hangingPunct="1">
              <a:defRPr/>
            </a:pPr>
            <a:r>
              <a:rPr lang="en-US" sz="2000" smtClean="0"/>
              <a:t>Data link protocols (Ethernet, FDDI, ATM) may have different (MAC) addresses</a:t>
            </a:r>
          </a:p>
          <a:p>
            <a:pPr eaLnBrk="1" hangingPunct="1">
              <a:defRPr/>
            </a:pPr>
            <a:r>
              <a:rPr lang="en-US" sz="2400" smtClean="0">
                <a:cs typeface="+mn-cs"/>
              </a:rPr>
              <a:t>The ARP and RARP protocols perform the </a:t>
            </a:r>
            <a:r>
              <a:rPr lang="en-US" sz="2400" smtClean="0">
                <a:solidFill>
                  <a:srgbClr val="0000FF"/>
                </a:solidFill>
                <a:cs typeface="+mn-cs"/>
              </a:rPr>
              <a:t>translation between IP addresses and MAC layer addresses</a:t>
            </a:r>
            <a:endParaRPr lang="en-US" sz="2400" smtClean="0">
              <a:cs typeface="+mn-cs"/>
            </a:endParaRPr>
          </a:p>
          <a:p>
            <a:pPr eaLnBrk="1" hangingPunct="1">
              <a:defRPr/>
            </a:pPr>
            <a:r>
              <a:rPr lang="en-US" sz="2400" smtClean="0">
                <a:cs typeface="+mn-cs"/>
              </a:rPr>
              <a:t>We will discuss ARP for broadcast LANs, particularly Ethernet LANs</a:t>
            </a:r>
          </a:p>
        </p:txBody>
      </p:sp>
      <p:sp>
        <p:nvSpPr>
          <p:cNvPr id="1316868" name="Rectangle 4"/>
          <p:cNvSpPr>
            <a:spLocks noChangeArrowheads="1"/>
          </p:cNvSpPr>
          <p:nvPr/>
        </p:nvSpPr>
        <p:spPr bwMode="auto">
          <a:xfrm>
            <a:off x="914400" y="4953000"/>
            <a:ext cx="1676400" cy="762000"/>
          </a:xfrm>
          <a:prstGeom prst="rect">
            <a:avLst/>
          </a:prstGeom>
          <a:noFill/>
          <a:ln w="9525">
            <a:noFill/>
            <a:miter lim="800000"/>
            <a:headEnd/>
            <a:tailEnd/>
          </a:ln>
          <a:effectLst/>
        </p:spPr>
        <p:txBody>
          <a:bodyPr wrap="none" lIns="91433" tIns="45717" rIns="91433" bIns="45717"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16869" name="Rectangle 5"/>
          <p:cNvSpPr>
            <a:spLocks noChangeArrowheads="1"/>
          </p:cNvSpPr>
          <p:nvPr/>
        </p:nvSpPr>
        <p:spPr bwMode="auto">
          <a:xfrm>
            <a:off x="1600200" y="5334000"/>
            <a:ext cx="914400" cy="914400"/>
          </a:xfrm>
          <a:prstGeom prst="rect">
            <a:avLst/>
          </a:prstGeom>
          <a:noFill/>
          <a:ln w="9525">
            <a:noFill/>
            <a:miter lim="800000"/>
            <a:headEnd/>
            <a:tailEnd/>
          </a:ln>
          <a:effectLst/>
        </p:spPr>
        <p:txBody>
          <a:bodyPr wrap="none" lIns="91433" tIns="45717" rIns="91433" bIns="45717"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2290" name="Object 6"/>
          <p:cNvGraphicFramePr>
            <a:graphicFrameLocks noChangeAspect="1"/>
          </p:cNvGraphicFramePr>
          <p:nvPr/>
        </p:nvGraphicFramePr>
        <p:xfrm>
          <a:off x="641350" y="4887913"/>
          <a:ext cx="7000875" cy="1651000"/>
        </p:xfrm>
        <a:graphic>
          <a:graphicData uri="http://schemas.openxmlformats.org/presentationml/2006/ole">
            <p:oleObj spid="_x0000_s12290" name="VISIO" r:id="rId3" imgW="6939360" imgH="1427400" progId="Visio.Drawing.11">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a:defRPr/>
            </a:pPr>
            <a:r>
              <a:rPr lang="en-US" dirty="0" err="1" smtClean="0">
                <a:cs typeface="+mj-cs"/>
              </a:rPr>
              <a:t>Indirizzi</a:t>
            </a:r>
            <a:r>
              <a:rPr lang="en-US" dirty="0" smtClean="0">
                <a:cs typeface="+mj-cs"/>
              </a:rPr>
              <a:t>  IPv4</a:t>
            </a:r>
            <a:endParaRPr lang="en-US" dirty="0">
              <a:cs typeface="+mj-cs"/>
            </a:endParaRPr>
          </a:p>
        </p:txBody>
      </p:sp>
      <p:graphicFrame>
        <p:nvGraphicFramePr>
          <p:cNvPr id="241666" name="Object 2"/>
          <p:cNvGraphicFramePr>
            <a:graphicFrameLocks noChangeAspect="1"/>
          </p:cNvGraphicFramePr>
          <p:nvPr/>
        </p:nvGraphicFramePr>
        <p:xfrm>
          <a:off x="457200" y="5310188"/>
          <a:ext cx="8467725" cy="1122362"/>
        </p:xfrm>
        <a:graphic>
          <a:graphicData uri="http://schemas.openxmlformats.org/presentationml/2006/ole">
            <p:oleObj spid="_x0000_s241666" name="VISIO" r:id="rId3" imgW="8866080" imgH="1022400" progId="Visio.Drawing.11">
              <p:embed/>
            </p:oleObj>
          </a:graphicData>
        </a:graphic>
      </p:graphicFrame>
      <p:sp>
        <p:nvSpPr>
          <p:cNvPr id="241669" name="Line 4"/>
          <p:cNvSpPr>
            <a:spLocks noChangeShapeType="1"/>
          </p:cNvSpPr>
          <p:nvPr/>
        </p:nvSpPr>
        <p:spPr bwMode="auto">
          <a:xfrm>
            <a:off x="1676400" y="4191000"/>
            <a:ext cx="304800" cy="1143000"/>
          </a:xfrm>
          <a:prstGeom prst="line">
            <a:avLst/>
          </a:prstGeom>
          <a:noFill/>
          <a:ln w="9525">
            <a:solidFill>
              <a:schemeClr val="tx1"/>
            </a:solidFill>
            <a:round/>
            <a:headEnd/>
            <a:tailEnd/>
          </a:ln>
        </p:spPr>
        <p:txBody>
          <a:bodyPr wrap="none" anchor="ctr"/>
          <a:lstStyle/>
          <a:p>
            <a:endParaRPr lang="it-IT"/>
          </a:p>
        </p:txBody>
      </p:sp>
      <p:sp>
        <p:nvSpPr>
          <p:cNvPr id="241670" name="Line 5"/>
          <p:cNvSpPr>
            <a:spLocks noChangeShapeType="1"/>
          </p:cNvSpPr>
          <p:nvPr/>
        </p:nvSpPr>
        <p:spPr bwMode="auto">
          <a:xfrm flipH="1">
            <a:off x="3276600" y="4191000"/>
            <a:ext cx="4953000" cy="1143000"/>
          </a:xfrm>
          <a:prstGeom prst="line">
            <a:avLst/>
          </a:prstGeom>
          <a:noFill/>
          <a:ln w="9525">
            <a:solidFill>
              <a:schemeClr val="tx1"/>
            </a:solidFill>
            <a:round/>
            <a:headEnd/>
            <a:tailEnd/>
          </a:ln>
        </p:spPr>
        <p:txBody>
          <a:bodyPr wrap="none" anchor="ctr"/>
          <a:lstStyle/>
          <a:p>
            <a:endParaRPr lang="it-IT"/>
          </a:p>
        </p:txBody>
      </p:sp>
      <p:graphicFrame>
        <p:nvGraphicFramePr>
          <p:cNvPr id="241667" name="Object 3"/>
          <p:cNvGraphicFramePr>
            <a:graphicFrameLocks noChangeAspect="1"/>
          </p:cNvGraphicFramePr>
          <p:nvPr/>
        </p:nvGraphicFramePr>
        <p:xfrm>
          <a:off x="381000" y="1704975"/>
          <a:ext cx="8467725" cy="2714625"/>
        </p:xfrm>
        <a:graphic>
          <a:graphicData uri="http://schemas.openxmlformats.org/presentationml/2006/ole">
            <p:oleObj spid="_x0000_s241667" name="VISIO" r:id="rId4" imgW="8866080" imgH="2765520" progId="Visio.Drawing.11">
              <p:embed/>
            </p:oleObj>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3793" name="Slide Number Placeholder 2"/>
          <p:cNvSpPr>
            <a:spLocks noGrp="1"/>
          </p:cNvSpPr>
          <p:nvPr>
            <p:ph type="sldNum" sz="quarter" idx="10"/>
          </p:nvPr>
        </p:nvSpPr>
        <p:spPr>
          <a:noFill/>
        </p:spPr>
        <p:txBody>
          <a:bodyPr/>
          <a:lstStyle/>
          <a:p>
            <a:fld id="{9C356BF2-3E50-4E22-9939-A5A5A188B059}" type="slidenum">
              <a:rPr lang="it-IT" smtClean="0">
                <a:ea typeface="ＭＳ Ｐゴシック"/>
                <a:cs typeface="ＭＳ Ｐゴシック"/>
              </a:rPr>
              <a:pPr/>
              <a:t>140</a:t>
            </a:fld>
            <a:endParaRPr lang="it-IT" smtClean="0">
              <a:ea typeface="ＭＳ Ｐゴシック"/>
              <a:cs typeface="ＭＳ Ｐゴシック"/>
            </a:endParaRPr>
          </a:p>
        </p:txBody>
      </p:sp>
      <p:sp>
        <p:nvSpPr>
          <p:cNvPr id="1253383" name="Rectangle 7"/>
          <p:cNvSpPr>
            <a:spLocks noChangeArrowheads="1"/>
          </p:cNvSpPr>
          <p:nvPr/>
        </p:nvSpPr>
        <p:spPr bwMode="auto">
          <a:xfrm>
            <a:off x="923925" y="1778000"/>
            <a:ext cx="6453188" cy="1311275"/>
          </a:xfrm>
          <a:prstGeom prst="rect">
            <a:avLst/>
          </a:prstGeom>
          <a:noFill/>
          <a:ln w="9525">
            <a:noFill/>
            <a:miter lim="800000"/>
            <a:headEnd/>
            <a:tailEnd/>
          </a:ln>
          <a:effectLst/>
        </p:spPr>
        <p:txBody>
          <a:bodyPr>
            <a:spAutoFit/>
          </a:bodyPr>
          <a:lstStyle/>
          <a:p>
            <a:pPr algn="just" eaLnBrk="0" hangingPunct="0">
              <a:defRPr/>
            </a:pPr>
            <a:r>
              <a:rPr lang="en-US" sz="2000" i="1">
                <a:solidFill>
                  <a:schemeClr val="tx1"/>
                </a:solidFill>
                <a:effectLst>
                  <a:outerShdw blurRad="38100" dist="38100" dir="2700000" algn="tl">
                    <a:srgbClr val="C0C0C0"/>
                  </a:outerShdw>
                </a:effectLst>
                <a:latin typeface="Times New Roman" pitchFamily="18" charset="0"/>
                <a:ea typeface="ＭＳ Ｐゴシック" charset="-128"/>
                <a:cs typeface="+mn-cs"/>
              </a:rPr>
              <a:t>ARP associates an IP address with its physical address. On a typical physical network, such as a LAN, each device on a link is identified by a physical or station address that is usually imprinted on the NIC.</a:t>
            </a:r>
          </a:p>
        </p:txBody>
      </p:sp>
      <p:sp>
        <p:nvSpPr>
          <p:cNvPr id="673795" name="Text Box 8"/>
          <p:cNvSpPr txBox="1">
            <a:spLocks noChangeArrowheads="1"/>
          </p:cNvSpPr>
          <p:nvPr/>
        </p:nvSpPr>
        <p:spPr bwMode="auto">
          <a:xfrm>
            <a:off x="746125" y="3384550"/>
            <a:ext cx="6710363" cy="641350"/>
          </a:xfrm>
          <a:prstGeom prst="rect">
            <a:avLst/>
          </a:prstGeom>
          <a:noFill/>
          <a:ln w="9525">
            <a:noFill/>
            <a:miter lim="800000"/>
            <a:headEnd/>
            <a:tailEnd/>
          </a:ln>
        </p:spPr>
        <p:txBody>
          <a:bodyPr wrap="none">
            <a:spAutoFit/>
          </a:bodyPr>
          <a:lstStyle/>
          <a:p>
            <a:pPr eaLnBrk="0" hangingPunct="0"/>
            <a:r>
              <a:rPr lang="en-US" sz="1800">
                <a:solidFill>
                  <a:schemeClr val="tx1"/>
                </a:solidFill>
                <a:latin typeface="Tahoma" pitchFamily="34" charset="0"/>
              </a:rPr>
              <a:t>Logical address to physical address translation can be </a:t>
            </a:r>
          </a:p>
          <a:p>
            <a:pPr eaLnBrk="0" hangingPunct="0"/>
            <a:r>
              <a:rPr lang="en-US" sz="1800">
                <a:solidFill>
                  <a:schemeClr val="tx1"/>
                </a:solidFill>
                <a:latin typeface="Tahoma" pitchFamily="34" charset="0"/>
              </a:rPr>
              <a:t>done statically (not practical) or dynamically (with ARP).</a:t>
            </a:r>
          </a:p>
        </p:txBody>
      </p:sp>
      <p:sp>
        <p:nvSpPr>
          <p:cNvPr id="1253385" name="Rectangle 9"/>
          <p:cNvSpPr>
            <a:spLocks noGrp="1" noChangeArrowheads="1"/>
          </p:cNvSpPr>
          <p:nvPr>
            <p:ph type="title"/>
          </p:nvPr>
        </p:nvSpPr>
        <p:spPr/>
        <p:txBody>
          <a:bodyPr/>
          <a:lstStyle/>
          <a:p>
            <a:pPr eaLnBrk="1" hangingPunct="1">
              <a:defRPr/>
            </a:pPr>
            <a:r>
              <a:rPr lang="en-US" smtClean="0">
                <a:cs typeface="+mj-cs"/>
              </a:rPr>
              <a:t>ARP</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7" name="Slide Number Placeholder 2"/>
          <p:cNvSpPr>
            <a:spLocks noGrp="1"/>
          </p:cNvSpPr>
          <p:nvPr>
            <p:ph type="sldNum" sz="quarter" idx="10"/>
          </p:nvPr>
        </p:nvSpPr>
        <p:spPr>
          <a:noFill/>
        </p:spPr>
        <p:txBody>
          <a:bodyPr/>
          <a:lstStyle/>
          <a:p>
            <a:fld id="{263711EC-923F-4287-A0AC-8473DDDD3050}" type="slidenum">
              <a:rPr lang="it-IT" smtClean="0">
                <a:ea typeface="ＭＳ Ｐゴシック"/>
                <a:cs typeface="ＭＳ Ｐゴシック"/>
              </a:rPr>
              <a:pPr/>
              <a:t>141</a:t>
            </a:fld>
            <a:endParaRPr lang="it-IT" smtClean="0">
              <a:ea typeface="ＭＳ Ｐゴシック"/>
              <a:cs typeface="ＭＳ Ｐゴシック"/>
            </a:endParaRPr>
          </a:p>
        </p:txBody>
      </p:sp>
      <p:pic>
        <p:nvPicPr>
          <p:cNvPr id="674818" name="Picture 10"/>
          <p:cNvPicPr>
            <a:picLocks noChangeAspect="1" noChangeArrowheads="1"/>
          </p:cNvPicPr>
          <p:nvPr/>
        </p:nvPicPr>
        <p:blipFill>
          <a:blip r:embed="rId2"/>
          <a:srcRect/>
          <a:stretch>
            <a:fillRect/>
          </a:stretch>
        </p:blipFill>
        <p:spPr bwMode="auto">
          <a:xfrm>
            <a:off x="903288" y="1550988"/>
            <a:ext cx="6472237" cy="4797425"/>
          </a:xfrm>
          <a:prstGeom prst="rect">
            <a:avLst/>
          </a:prstGeom>
          <a:noFill/>
          <a:ln w="9525">
            <a:noFill/>
            <a:miter lim="800000"/>
            <a:headEnd/>
            <a:tailEnd/>
          </a:ln>
        </p:spPr>
      </p:pic>
      <p:sp>
        <p:nvSpPr>
          <p:cNvPr id="674819" name="Rectangle 11"/>
          <p:cNvSpPr>
            <a:spLocks noGrp="1" noChangeArrowheads="1"/>
          </p:cNvSpPr>
          <p:nvPr>
            <p:ph type="title"/>
          </p:nvPr>
        </p:nvSpPr>
        <p:spPr/>
        <p:txBody>
          <a:bodyPr/>
          <a:lstStyle/>
          <a:p>
            <a:pPr eaLnBrk="1" hangingPunct="1"/>
            <a:r>
              <a:rPr lang="en-US" altLang="en-US" i="1" smtClean="0">
                <a:solidFill>
                  <a:schemeClr val="tx1"/>
                </a:solidFill>
                <a:effectLst/>
              </a:rPr>
              <a:t>ARP operation</a:t>
            </a:r>
            <a:endParaRPr lang="en-US" i="1" smtClean="0">
              <a:solidFill>
                <a:schemeClr val="tx1"/>
              </a:solidFill>
              <a:effectLst/>
            </a:endParaRPr>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1" name="Slide Number Placeholder 2"/>
          <p:cNvSpPr>
            <a:spLocks noGrp="1"/>
          </p:cNvSpPr>
          <p:nvPr>
            <p:ph type="sldNum" sz="quarter" idx="10"/>
          </p:nvPr>
        </p:nvSpPr>
        <p:spPr>
          <a:noFill/>
        </p:spPr>
        <p:txBody>
          <a:bodyPr/>
          <a:lstStyle/>
          <a:p>
            <a:fld id="{5730F7E4-5E2A-41A1-ADDD-CE760C2D545F}" type="slidenum">
              <a:rPr lang="it-IT" smtClean="0">
                <a:ea typeface="ＭＳ Ｐゴシック"/>
                <a:cs typeface="ＭＳ Ｐゴシック"/>
              </a:rPr>
              <a:pPr/>
              <a:t>142</a:t>
            </a:fld>
            <a:endParaRPr lang="it-IT" smtClean="0">
              <a:ea typeface="ＭＳ Ｐゴシック"/>
              <a:cs typeface="ＭＳ Ｐゴシック"/>
            </a:endParaRPr>
          </a:p>
        </p:txBody>
      </p:sp>
      <p:pic>
        <p:nvPicPr>
          <p:cNvPr id="675842" name="Picture 10"/>
          <p:cNvPicPr>
            <a:picLocks noChangeAspect="1" noChangeArrowheads="1"/>
          </p:cNvPicPr>
          <p:nvPr/>
        </p:nvPicPr>
        <p:blipFill>
          <a:blip r:embed="rId2"/>
          <a:srcRect/>
          <a:stretch>
            <a:fillRect/>
          </a:stretch>
        </p:blipFill>
        <p:spPr bwMode="auto">
          <a:xfrm>
            <a:off x="558800" y="1849438"/>
            <a:ext cx="6356350" cy="4267200"/>
          </a:xfrm>
          <a:prstGeom prst="rect">
            <a:avLst/>
          </a:prstGeom>
          <a:noFill/>
          <a:ln w="9525">
            <a:noFill/>
            <a:miter lim="800000"/>
            <a:headEnd/>
            <a:tailEnd/>
          </a:ln>
        </p:spPr>
      </p:pic>
      <p:sp>
        <p:nvSpPr>
          <p:cNvPr id="675843" name="Text Box 11"/>
          <p:cNvSpPr txBox="1">
            <a:spLocks noChangeArrowheads="1"/>
          </p:cNvSpPr>
          <p:nvPr/>
        </p:nvSpPr>
        <p:spPr bwMode="auto">
          <a:xfrm>
            <a:off x="7010400" y="2166938"/>
            <a:ext cx="1897063" cy="3759200"/>
          </a:xfrm>
          <a:prstGeom prst="rect">
            <a:avLst/>
          </a:prstGeom>
          <a:noFill/>
          <a:ln w="9525">
            <a:noFill/>
            <a:miter lim="800000"/>
            <a:headEnd/>
            <a:tailEnd/>
          </a:ln>
        </p:spPr>
        <p:txBody>
          <a:bodyPr wrap="none">
            <a:spAutoFit/>
          </a:bodyPr>
          <a:lstStyle/>
          <a:p>
            <a:pPr eaLnBrk="0" hangingPunct="0"/>
            <a:r>
              <a:rPr lang="en-US" sz="1600">
                <a:solidFill>
                  <a:schemeClr val="tx1"/>
                </a:solidFill>
                <a:latin typeface="Tahoma" pitchFamily="34" charset="0"/>
              </a:rPr>
              <a:t>Hardware</a:t>
            </a:r>
          </a:p>
          <a:p>
            <a:pPr eaLnBrk="0" hangingPunct="0"/>
            <a:r>
              <a:rPr lang="en-US" sz="1600">
                <a:solidFill>
                  <a:schemeClr val="tx1"/>
                </a:solidFill>
                <a:latin typeface="Tahoma" pitchFamily="34" charset="0"/>
              </a:rPr>
              <a:t>Type - Ethernet</a:t>
            </a:r>
          </a:p>
          <a:p>
            <a:pPr eaLnBrk="0" hangingPunct="0"/>
            <a:r>
              <a:rPr lang="en-US" sz="1600">
                <a:solidFill>
                  <a:schemeClr val="tx1"/>
                </a:solidFill>
                <a:latin typeface="Tahoma" pitchFamily="34" charset="0"/>
              </a:rPr>
              <a:t>is type 1</a:t>
            </a:r>
          </a:p>
          <a:p>
            <a:pPr eaLnBrk="0" hangingPunct="0"/>
            <a:endParaRPr lang="en-US" sz="1600">
              <a:solidFill>
                <a:schemeClr val="tx1"/>
              </a:solidFill>
              <a:latin typeface="Tahoma" pitchFamily="34" charset="0"/>
            </a:endParaRPr>
          </a:p>
          <a:p>
            <a:pPr eaLnBrk="0" hangingPunct="0"/>
            <a:r>
              <a:rPr lang="en-US" sz="1600">
                <a:solidFill>
                  <a:schemeClr val="tx1"/>
                </a:solidFill>
                <a:latin typeface="Tahoma" pitchFamily="34" charset="0"/>
              </a:rPr>
              <a:t>Protocol Type-</a:t>
            </a:r>
          </a:p>
          <a:p>
            <a:pPr eaLnBrk="0" hangingPunct="0"/>
            <a:r>
              <a:rPr lang="en-US" sz="1600">
                <a:solidFill>
                  <a:schemeClr val="tx1"/>
                </a:solidFill>
                <a:latin typeface="Tahoma" pitchFamily="34" charset="0"/>
              </a:rPr>
              <a:t>IPv4=x0800</a:t>
            </a:r>
          </a:p>
          <a:p>
            <a:pPr eaLnBrk="0" hangingPunct="0"/>
            <a:endParaRPr lang="en-US" sz="1600">
              <a:solidFill>
                <a:schemeClr val="tx1"/>
              </a:solidFill>
              <a:latin typeface="Tahoma" pitchFamily="34" charset="0"/>
            </a:endParaRPr>
          </a:p>
          <a:p>
            <a:pPr eaLnBrk="0" hangingPunct="0"/>
            <a:r>
              <a:rPr lang="en-US" sz="1600">
                <a:solidFill>
                  <a:schemeClr val="tx1"/>
                </a:solidFill>
                <a:latin typeface="Tahoma" pitchFamily="34" charset="0"/>
              </a:rPr>
              <a:t>Hardware</a:t>
            </a:r>
          </a:p>
          <a:p>
            <a:pPr eaLnBrk="0" hangingPunct="0"/>
            <a:r>
              <a:rPr lang="en-US" sz="1600">
                <a:solidFill>
                  <a:schemeClr val="tx1"/>
                </a:solidFill>
                <a:latin typeface="Tahoma" pitchFamily="34" charset="0"/>
              </a:rPr>
              <a:t>Length:length of</a:t>
            </a:r>
          </a:p>
          <a:p>
            <a:pPr eaLnBrk="0" hangingPunct="0"/>
            <a:r>
              <a:rPr lang="en-US" sz="1600">
                <a:solidFill>
                  <a:schemeClr val="tx1"/>
                </a:solidFill>
                <a:latin typeface="Tahoma" pitchFamily="34" charset="0"/>
              </a:rPr>
              <a:t>Ethernet </a:t>
            </a:r>
          </a:p>
          <a:p>
            <a:pPr eaLnBrk="0" hangingPunct="0"/>
            <a:r>
              <a:rPr lang="en-US" sz="1600">
                <a:solidFill>
                  <a:schemeClr val="tx1"/>
                </a:solidFill>
                <a:latin typeface="Tahoma" pitchFamily="34" charset="0"/>
              </a:rPr>
              <a:t>Address (6)</a:t>
            </a:r>
          </a:p>
          <a:p>
            <a:pPr eaLnBrk="0" hangingPunct="0"/>
            <a:endParaRPr lang="en-US" sz="1600">
              <a:solidFill>
                <a:schemeClr val="tx1"/>
              </a:solidFill>
              <a:latin typeface="Tahoma" pitchFamily="34" charset="0"/>
            </a:endParaRPr>
          </a:p>
          <a:p>
            <a:pPr eaLnBrk="0" hangingPunct="0"/>
            <a:r>
              <a:rPr lang="en-US" sz="1600">
                <a:solidFill>
                  <a:schemeClr val="tx1"/>
                </a:solidFill>
                <a:latin typeface="Tahoma" pitchFamily="34" charset="0"/>
              </a:rPr>
              <a:t>Protocol</a:t>
            </a:r>
          </a:p>
          <a:p>
            <a:pPr eaLnBrk="0" hangingPunct="0"/>
            <a:r>
              <a:rPr lang="en-US" sz="1600">
                <a:solidFill>
                  <a:schemeClr val="tx1"/>
                </a:solidFill>
                <a:latin typeface="Tahoma" pitchFamily="34" charset="0"/>
              </a:rPr>
              <a:t>Length:length of</a:t>
            </a:r>
          </a:p>
          <a:p>
            <a:pPr eaLnBrk="0" hangingPunct="0"/>
            <a:r>
              <a:rPr lang="en-US" sz="1600">
                <a:solidFill>
                  <a:schemeClr val="tx1"/>
                </a:solidFill>
                <a:latin typeface="Tahoma" pitchFamily="34" charset="0"/>
              </a:rPr>
              <a:t>IPv4 address (4)</a:t>
            </a:r>
          </a:p>
        </p:txBody>
      </p:sp>
      <p:sp>
        <p:nvSpPr>
          <p:cNvPr id="675844" name="Rectangle 12"/>
          <p:cNvSpPr>
            <a:spLocks noGrp="1" noChangeArrowheads="1"/>
          </p:cNvSpPr>
          <p:nvPr>
            <p:ph type="title"/>
          </p:nvPr>
        </p:nvSpPr>
        <p:spPr/>
        <p:txBody>
          <a:bodyPr/>
          <a:lstStyle/>
          <a:p>
            <a:pPr eaLnBrk="1" hangingPunct="1"/>
            <a:r>
              <a:rPr lang="en-US" altLang="en-US" i="1" smtClean="0">
                <a:solidFill>
                  <a:schemeClr val="tx1"/>
                </a:solidFill>
                <a:effectLst/>
              </a:rPr>
              <a:t>ARP packet</a:t>
            </a:r>
            <a:endParaRPr lang="en-US" i="1" smtClean="0">
              <a:solidFill>
                <a:schemeClr val="tx1"/>
              </a:solidFill>
              <a:effectLst/>
            </a:endParaRPr>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5" name="Slide Number Placeholder 2"/>
          <p:cNvSpPr>
            <a:spLocks noGrp="1"/>
          </p:cNvSpPr>
          <p:nvPr>
            <p:ph type="sldNum" sz="quarter" idx="10"/>
          </p:nvPr>
        </p:nvSpPr>
        <p:spPr>
          <a:noFill/>
        </p:spPr>
        <p:txBody>
          <a:bodyPr/>
          <a:lstStyle/>
          <a:p>
            <a:fld id="{DB59DE21-FB8B-42C4-BCED-550A6C574F01}" type="slidenum">
              <a:rPr lang="it-IT" smtClean="0">
                <a:ea typeface="ＭＳ Ｐゴシック"/>
                <a:cs typeface="ＭＳ Ｐゴシック"/>
              </a:rPr>
              <a:pPr/>
              <a:t>143</a:t>
            </a:fld>
            <a:endParaRPr lang="it-IT" smtClean="0">
              <a:ea typeface="ＭＳ Ｐゴシック"/>
              <a:cs typeface="ＭＳ Ｐゴシック"/>
            </a:endParaRPr>
          </a:p>
        </p:txBody>
      </p:sp>
      <p:sp>
        <p:nvSpPr>
          <p:cNvPr id="676866" name="Text Box 11"/>
          <p:cNvSpPr txBox="1">
            <a:spLocks noChangeArrowheads="1"/>
          </p:cNvSpPr>
          <p:nvPr/>
        </p:nvSpPr>
        <p:spPr bwMode="auto">
          <a:xfrm>
            <a:off x="822325" y="5060950"/>
            <a:ext cx="6948488" cy="641350"/>
          </a:xfrm>
          <a:prstGeom prst="rect">
            <a:avLst/>
          </a:prstGeom>
          <a:noFill/>
          <a:ln w="9525">
            <a:noFill/>
            <a:miter lim="800000"/>
            <a:headEnd/>
            <a:tailEnd/>
          </a:ln>
        </p:spPr>
        <p:txBody>
          <a:bodyPr wrap="none">
            <a:spAutoFit/>
          </a:bodyPr>
          <a:lstStyle/>
          <a:p>
            <a:pPr eaLnBrk="0" hangingPunct="0"/>
            <a:r>
              <a:rPr lang="en-US" sz="1800">
                <a:solidFill>
                  <a:schemeClr val="tx1"/>
                </a:solidFill>
                <a:latin typeface="Tahoma" pitchFamily="34" charset="0"/>
              </a:rPr>
              <a:t>The ARP packet is encapsulated within an Ethernet packet.</a:t>
            </a:r>
          </a:p>
          <a:p>
            <a:pPr eaLnBrk="0" hangingPunct="0"/>
            <a:r>
              <a:rPr lang="en-US" sz="1800">
                <a:solidFill>
                  <a:schemeClr val="tx1"/>
                </a:solidFill>
                <a:latin typeface="Tahoma" pitchFamily="34" charset="0"/>
              </a:rPr>
              <a:t>Note: Type field for Ethernet is x0806</a:t>
            </a:r>
          </a:p>
        </p:txBody>
      </p:sp>
      <p:sp>
        <p:nvSpPr>
          <p:cNvPr id="676867" name="Rectangle 12"/>
          <p:cNvSpPr>
            <a:spLocks noGrp="1" noChangeArrowheads="1"/>
          </p:cNvSpPr>
          <p:nvPr>
            <p:ph type="title"/>
          </p:nvPr>
        </p:nvSpPr>
        <p:spPr/>
        <p:txBody>
          <a:bodyPr/>
          <a:lstStyle/>
          <a:p>
            <a:pPr eaLnBrk="1" hangingPunct="1"/>
            <a:r>
              <a:rPr lang="en-US" altLang="en-US" i="1" smtClean="0">
                <a:solidFill>
                  <a:schemeClr val="tx1"/>
                </a:solidFill>
                <a:effectLst/>
              </a:rPr>
              <a:t>Encapsulation of ARP packet</a:t>
            </a:r>
            <a:endParaRPr lang="en-US" i="1" smtClean="0">
              <a:solidFill>
                <a:schemeClr val="tx1"/>
              </a:solidFill>
              <a:effectLst/>
            </a:endParaRPr>
          </a:p>
        </p:txBody>
      </p:sp>
      <p:grpSp>
        <p:nvGrpSpPr>
          <p:cNvPr id="676868" name="Group 18"/>
          <p:cNvGrpSpPr>
            <a:grpSpLocks/>
          </p:cNvGrpSpPr>
          <p:nvPr/>
        </p:nvGrpSpPr>
        <p:grpSpPr bwMode="auto">
          <a:xfrm>
            <a:off x="328613" y="2513013"/>
            <a:ext cx="7824787" cy="1830387"/>
            <a:chOff x="207" y="1583"/>
            <a:chExt cx="4929" cy="1153"/>
          </a:xfrm>
        </p:grpSpPr>
        <p:pic>
          <p:nvPicPr>
            <p:cNvPr id="676869" name="Picture 10"/>
            <p:cNvPicPr>
              <a:picLocks noChangeAspect="1" noChangeArrowheads="1"/>
            </p:cNvPicPr>
            <p:nvPr/>
          </p:nvPicPr>
          <p:blipFill>
            <a:blip r:embed="rId2"/>
            <a:srcRect/>
            <a:stretch>
              <a:fillRect/>
            </a:stretch>
          </p:blipFill>
          <p:spPr bwMode="auto">
            <a:xfrm>
              <a:off x="207" y="1583"/>
              <a:ext cx="4929" cy="1153"/>
            </a:xfrm>
            <a:prstGeom prst="rect">
              <a:avLst/>
            </a:prstGeom>
            <a:noFill/>
            <a:ln w="9525">
              <a:noFill/>
              <a:miter lim="800000"/>
              <a:headEnd/>
              <a:tailEnd/>
            </a:ln>
          </p:spPr>
        </p:pic>
        <p:grpSp>
          <p:nvGrpSpPr>
            <p:cNvPr id="676870" name="Group 17"/>
            <p:cNvGrpSpPr>
              <a:grpSpLocks/>
            </p:cNvGrpSpPr>
            <p:nvPr/>
          </p:nvGrpSpPr>
          <p:grpSpPr bwMode="auto">
            <a:xfrm>
              <a:off x="2082" y="2015"/>
              <a:ext cx="1016" cy="266"/>
              <a:chOff x="2082" y="2015"/>
              <a:chExt cx="1016" cy="266"/>
            </a:xfrm>
          </p:grpSpPr>
          <p:sp>
            <p:nvSpPr>
              <p:cNvPr id="1256463" name="Line 15"/>
              <p:cNvSpPr>
                <a:spLocks noChangeShapeType="1"/>
              </p:cNvSpPr>
              <p:nvPr/>
            </p:nvSpPr>
            <p:spPr bwMode="auto">
              <a:xfrm>
                <a:off x="2686" y="2015"/>
                <a:ext cx="412" cy="266"/>
              </a:xfrm>
              <a:prstGeom prst="line">
                <a:avLst/>
              </a:prstGeom>
              <a:noFill/>
              <a:ln w="9525">
                <a:solidFill>
                  <a:schemeClr val="accent2"/>
                </a:solidFill>
                <a:prstDash val="lgDash"/>
                <a:round/>
                <a:headEnd type="none" w="sm" len="sm"/>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56464" name="Line 16"/>
              <p:cNvSpPr>
                <a:spLocks noChangeShapeType="1"/>
              </p:cNvSpPr>
              <p:nvPr/>
            </p:nvSpPr>
            <p:spPr bwMode="auto">
              <a:xfrm>
                <a:off x="2082" y="2015"/>
                <a:ext cx="604" cy="0"/>
              </a:xfrm>
              <a:prstGeom prst="line">
                <a:avLst/>
              </a:prstGeom>
              <a:noFill/>
              <a:ln w="9525">
                <a:solidFill>
                  <a:schemeClr val="accent2"/>
                </a:solidFill>
                <a:prstDash val="lgDash"/>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89" name="Slide Number Placeholder 2"/>
          <p:cNvSpPr>
            <a:spLocks noGrp="1"/>
          </p:cNvSpPr>
          <p:nvPr>
            <p:ph type="sldNum" sz="quarter" idx="10"/>
          </p:nvPr>
        </p:nvSpPr>
        <p:spPr>
          <a:noFill/>
        </p:spPr>
        <p:txBody>
          <a:bodyPr/>
          <a:lstStyle/>
          <a:p>
            <a:fld id="{8973AB7C-B1FB-405C-8CD1-61315491262B}" type="slidenum">
              <a:rPr lang="it-IT" smtClean="0">
                <a:ea typeface="ＭＳ Ｐゴシック"/>
                <a:cs typeface="ＭＳ Ｐゴシック"/>
              </a:rPr>
              <a:pPr/>
              <a:t>144</a:t>
            </a:fld>
            <a:endParaRPr lang="it-IT" smtClean="0">
              <a:ea typeface="ＭＳ Ｐゴシック"/>
              <a:cs typeface="ＭＳ Ｐゴシック"/>
            </a:endParaRPr>
          </a:p>
        </p:txBody>
      </p:sp>
      <p:pic>
        <p:nvPicPr>
          <p:cNvPr id="677890" name="Picture 10"/>
          <p:cNvPicPr>
            <a:picLocks noChangeAspect="1" noChangeArrowheads="1"/>
          </p:cNvPicPr>
          <p:nvPr/>
        </p:nvPicPr>
        <p:blipFill>
          <a:blip r:embed="rId2"/>
          <a:srcRect/>
          <a:stretch>
            <a:fillRect/>
          </a:stretch>
        </p:blipFill>
        <p:spPr bwMode="auto">
          <a:xfrm>
            <a:off x="923925" y="1201738"/>
            <a:ext cx="7335838" cy="5392737"/>
          </a:xfrm>
          <a:prstGeom prst="rect">
            <a:avLst/>
          </a:prstGeom>
          <a:noFill/>
          <a:ln w="9525">
            <a:noFill/>
            <a:miter lim="800000"/>
            <a:headEnd/>
            <a:tailEnd/>
          </a:ln>
        </p:spPr>
      </p:pic>
      <p:sp>
        <p:nvSpPr>
          <p:cNvPr id="677891" name="Rectangle 12"/>
          <p:cNvSpPr>
            <a:spLocks noGrp="1" noChangeArrowheads="1"/>
          </p:cNvSpPr>
          <p:nvPr>
            <p:ph type="title"/>
          </p:nvPr>
        </p:nvSpPr>
        <p:spPr/>
        <p:txBody>
          <a:bodyPr/>
          <a:lstStyle/>
          <a:p>
            <a:pPr eaLnBrk="1" hangingPunct="1"/>
            <a:r>
              <a:rPr lang="en-US" altLang="en-US" i="1" smtClean="0">
                <a:solidFill>
                  <a:schemeClr val="tx1"/>
                </a:solidFill>
                <a:effectLst/>
              </a:rPr>
              <a:t>Four cases using ARP</a:t>
            </a:r>
            <a:endParaRPr lang="en-US" i="1" smtClean="0">
              <a:solidFill>
                <a:schemeClr val="tx1"/>
              </a:solidFill>
              <a:effectLst/>
            </a:endParaRPr>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p:spPr>
        <p:txBody>
          <a:bodyPr/>
          <a:lstStyle/>
          <a:p>
            <a:fld id="{5ABC7A43-04FB-4F53-8C2A-E7E470D71DBF}" type="slidenum">
              <a:rPr lang="it-IT" smtClean="0">
                <a:ea typeface="ＭＳ Ｐゴシック"/>
                <a:cs typeface="ＭＳ Ｐゴシック"/>
              </a:rPr>
              <a:pPr/>
              <a:t>145</a:t>
            </a:fld>
            <a:endParaRPr lang="it-IT" smtClean="0">
              <a:ea typeface="ＭＳ Ｐゴシック"/>
              <a:cs typeface="ＭＳ Ｐゴシック"/>
            </a:endParaRPr>
          </a:p>
        </p:txBody>
      </p:sp>
      <p:sp>
        <p:nvSpPr>
          <p:cNvPr id="1319938" name="Rectangle 2"/>
          <p:cNvSpPr>
            <a:spLocks noGrp="1" noChangeArrowheads="1"/>
          </p:cNvSpPr>
          <p:nvPr>
            <p:ph type="title"/>
          </p:nvPr>
        </p:nvSpPr>
        <p:spPr/>
        <p:txBody>
          <a:bodyPr/>
          <a:lstStyle/>
          <a:p>
            <a:pPr eaLnBrk="1" hangingPunct="1"/>
            <a:r>
              <a:rPr lang="en-US" smtClean="0"/>
              <a:t>Address Translation con ARP</a:t>
            </a:r>
          </a:p>
        </p:txBody>
      </p:sp>
      <p:sp>
        <p:nvSpPr>
          <p:cNvPr id="1319939" name="Rectangle 3"/>
          <p:cNvSpPr>
            <a:spLocks noGrp="1" noChangeArrowheads="1"/>
          </p:cNvSpPr>
          <p:nvPr>
            <p:ph type="body" idx="1"/>
          </p:nvPr>
        </p:nvSpPr>
        <p:spPr/>
        <p:txBody>
          <a:bodyPr/>
          <a:lstStyle/>
          <a:p>
            <a:pPr eaLnBrk="1" hangingPunct="1">
              <a:buFontTx/>
              <a:buNone/>
            </a:pPr>
            <a:r>
              <a:rPr lang="en-US" b="0" smtClean="0"/>
              <a:t>ARP Request</a:t>
            </a:r>
            <a:r>
              <a:rPr lang="en-US" smtClean="0"/>
              <a:t>: </a:t>
            </a:r>
            <a:br>
              <a:rPr lang="en-US" smtClean="0"/>
            </a:br>
            <a:r>
              <a:rPr lang="en-US" smtClean="0"/>
              <a:t>Argon manda in broadcast una ARP request a tutte le stazioni sulla rete LAN: </a:t>
            </a:r>
            <a:r>
              <a:rPr lang="en-US" b="0" i="1" smtClean="0">
                <a:solidFill>
                  <a:schemeClr val="accent2"/>
                </a:solidFill>
                <a:latin typeface="Calibri" pitchFamily="34" charset="0"/>
                <a:ea typeface="Arial Unicode MS" pitchFamily="34" charset="-128"/>
                <a:cs typeface="Arial Unicode MS" pitchFamily="34" charset="-128"/>
              </a:rPr>
              <a:t>“</a:t>
            </a:r>
            <a:r>
              <a:rPr lang="en-US" sz="2400" b="0" i="1" smtClean="0">
                <a:solidFill>
                  <a:schemeClr val="accent2"/>
                </a:solidFill>
                <a:latin typeface="Calibri" pitchFamily="34" charset="0"/>
                <a:ea typeface="Arial Unicode MS" pitchFamily="34" charset="-128"/>
                <a:cs typeface="Arial Unicode MS" pitchFamily="34" charset="-128"/>
              </a:rPr>
              <a:t>What is the hardware address of 128.143.137.1 ?”</a:t>
            </a:r>
            <a:endParaRPr lang="en-US" sz="2400" i="1" smtClean="0">
              <a:latin typeface="Calibri" pitchFamily="34" charset="0"/>
              <a:ea typeface="Arial Unicode MS" pitchFamily="34" charset="-128"/>
              <a:cs typeface="Arial Unicode MS" pitchFamily="34" charset="-128"/>
            </a:endParaRPr>
          </a:p>
          <a:p>
            <a:pPr eaLnBrk="1" hangingPunct="1">
              <a:buFontTx/>
              <a:buNone/>
            </a:pPr>
            <a:endParaRPr lang="en-US" sz="2400" smtClean="0"/>
          </a:p>
        </p:txBody>
      </p:sp>
      <p:sp>
        <p:nvSpPr>
          <p:cNvPr id="1319940"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lIns="91433" tIns="45717" rIns="91433" bIns="45717"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3314" name="Object 5"/>
          <p:cNvGraphicFramePr>
            <a:graphicFrameLocks noChangeAspect="1"/>
          </p:cNvGraphicFramePr>
          <p:nvPr/>
        </p:nvGraphicFramePr>
        <p:xfrm>
          <a:off x="304800" y="3235325"/>
          <a:ext cx="8318500" cy="3765550"/>
        </p:xfrm>
        <a:graphic>
          <a:graphicData uri="http://schemas.openxmlformats.org/presentationml/2006/ole">
            <p:oleObj spid="_x0000_s13314" name="Visio" r:id="rId3" imgW="8829668" imgH="3770734" progId="Visio.Drawing.11">
              <p:embed/>
            </p:oleObj>
          </a:graphicData>
        </a:graphic>
      </p:graphicFrame>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p:spPr>
        <p:txBody>
          <a:bodyPr/>
          <a:lstStyle/>
          <a:p>
            <a:fld id="{14697867-3C53-4E22-98AA-354BB07BEDCD}" type="slidenum">
              <a:rPr lang="it-IT" smtClean="0">
                <a:ea typeface="ＭＳ Ｐゴシック"/>
                <a:cs typeface="ＭＳ Ｐゴシック"/>
              </a:rPr>
              <a:pPr/>
              <a:t>146</a:t>
            </a:fld>
            <a:endParaRPr lang="it-IT" smtClean="0">
              <a:ea typeface="ＭＳ Ｐゴシック"/>
              <a:cs typeface="ＭＳ Ｐゴシック"/>
            </a:endParaRPr>
          </a:p>
        </p:txBody>
      </p:sp>
      <p:sp>
        <p:nvSpPr>
          <p:cNvPr id="1320962" name="Rectangle 2"/>
          <p:cNvSpPr>
            <a:spLocks noGrp="1" noChangeArrowheads="1"/>
          </p:cNvSpPr>
          <p:nvPr>
            <p:ph type="title"/>
          </p:nvPr>
        </p:nvSpPr>
        <p:spPr/>
        <p:txBody>
          <a:bodyPr/>
          <a:lstStyle/>
          <a:p>
            <a:pPr eaLnBrk="1" hangingPunct="1">
              <a:defRPr/>
            </a:pPr>
            <a:r>
              <a:rPr lang="en-US" smtClean="0">
                <a:cs typeface="+mj-cs"/>
              </a:rPr>
              <a:t>Address Translation with ARP</a:t>
            </a:r>
          </a:p>
        </p:txBody>
      </p:sp>
      <p:sp>
        <p:nvSpPr>
          <p:cNvPr id="1320963" name="Rectangle 3"/>
          <p:cNvSpPr>
            <a:spLocks noGrp="1" noChangeArrowheads="1"/>
          </p:cNvSpPr>
          <p:nvPr>
            <p:ph type="body" idx="1"/>
          </p:nvPr>
        </p:nvSpPr>
        <p:spPr/>
        <p:txBody>
          <a:bodyPr/>
          <a:lstStyle/>
          <a:p>
            <a:pPr eaLnBrk="1" hangingPunct="1">
              <a:buFontTx/>
              <a:buNone/>
              <a:defRPr/>
            </a:pPr>
            <a:r>
              <a:rPr lang="en-US" b="0" smtClean="0">
                <a:cs typeface="+mn-cs"/>
              </a:rPr>
              <a:t>ARP Reply</a:t>
            </a:r>
            <a:r>
              <a:rPr lang="en-US" smtClean="0">
                <a:cs typeface="+mn-cs"/>
              </a:rPr>
              <a:t>: </a:t>
            </a:r>
            <a:br>
              <a:rPr lang="en-US" smtClean="0">
                <a:cs typeface="+mn-cs"/>
              </a:rPr>
            </a:br>
            <a:r>
              <a:rPr lang="en-US" smtClean="0">
                <a:cs typeface="+mn-cs"/>
              </a:rPr>
              <a:t>Router 137 responds with an ARP Reply which contains the hardware address</a:t>
            </a:r>
          </a:p>
        </p:txBody>
      </p:sp>
      <p:sp>
        <p:nvSpPr>
          <p:cNvPr id="1320964"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lIns="91433" tIns="45717" rIns="91433" bIns="45717"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4338" name="Object 5"/>
          <p:cNvGraphicFramePr>
            <a:graphicFrameLocks noChangeAspect="1"/>
          </p:cNvGraphicFramePr>
          <p:nvPr/>
        </p:nvGraphicFramePr>
        <p:xfrm>
          <a:off x="228600" y="3013075"/>
          <a:ext cx="8324850" cy="3768725"/>
        </p:xfrm>
        <a:graphic>
          <a:graphicData uri="http://schemas.openxmlformats.org/presentationml/2006/ole">
            <p:oleObj spid="_x0000_s14338" name="Visio" r:id="rId3" imgW="7475830" imgH="3192475" progId="Visio.Drawing.11">
              <p:embed/>
            </p:oleObj>
          </a:graphicData>
        </a:graphic>
      </p:graphicFrame>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09" name="Slide Number Placeholder 3"/>
          <p:cNvSpPr>
            <a:spLocks noGrp="1"/>
          </p:cNvSpPr>
          <p:nvPr>
            <p:ph type="sldNum" sz="quarter" idx="10"/>
          </p:nvPr>
        </p:nvSpPr>
        <p:spPr>
          <a:noFill/>
        </p:spPr>
        <p:txBody>
          <a:bodyPr/>
          <a:lstStyle/>
          <a:p>
            <a:fld id="{DDB3C759-6BFF-4D0E-B2A4-4AC251BD171F}" type="slidenum">
              <a:rPr lang="it-IT" smtClean="0">
                <a:ea typeface="ＭＳ Ｐゴシック"/>
                <a:cs typeface="ＭＳ Ｐゴシック"/>
              </a:rPr>
              <a:pPr/>
              <a:t>147</a:t>
            </a:fld>
            <a:endParaRPr lang="it-IT" smtClean="0">
              <a:ea typeface="ＭＳ Ｐゴシック"/>
              <a:cs typeface="ＭＳ Ｐゴシック"/>
            </a:endParaRPr>
          </a:p>
        </p:txBody>
      </p:sp>
      <p:sp>
        <p:nvSpPr>
          <p:cNvPr id="1263619" name="Rectangle 3"/>
          <p:cNvSpPr>
            <a:spLocks noGrp="1" noChangeArrowheads="1"/>
          </p:cNvSpPr>
          <p:nvPr>
            <p:ph type="body" idx="1"/>
          </p:nvPr>
        </p:nvSpPr>
        <p:spPr>
          <a:xfrm>
            <a:off x="901700" y="1698625"/>
            <a:ext cx="7340600" cy="4649788"/>
          </a:xfrm>
        </p:spPr>
        <p:txBody>
          <a:bodyPr/>
          <a:lstStyle/>
          <a:p>
            <a:pPr eaLnBrk="1" hangingPunct="1"/>
            <a:r>
              <a:rPr lang="en-US" smtClean="0"/>
              <a:t>Ogni qualvolta ARP risolve un indirizzo IP e restituisce un indirizzo MAC, questa informazione viene memorizzata in una cache dove viene conservata per un tempo prefissato</a:t>
            </a:r>
          </a:p>
          <a:p>
            <a:pPr eaLnBrk="1" hangingPunct="1"/>
            <a:endParaRPr lang="en-US" smtClean="0"/>
          </a:p>
          <a:p>
            <a:pPr eaLnBrk="1" hangingPunct="1"/>
            <a:r>
              <a:rPr lang="en-US" smtClean="0"/>
              <a:t>Ogni nuova richiesta per lo stesso IP address, verrà inoltrata prima alla cache</a:t>
            </a:r>
          </a:p>
        </p:txBody>
      </p:sp>
      <p:sp>
        <p:nvSpPr>
          <p:cNvPr id="1263620" name="Rectangle 4"/>
          <p:cNvSpPr>
            <a:spLocks noGrp="1" noChangeArrowheads="1"/>
          </p:cNvSpPr>
          <p:nvPr>
            <p:ph type="title"/>
          </p:nvPr>
        </p:nvSpPr>
        <p:spPr/>
        <p:txBody>
          <a:bodyPr/>
          <a:lstStyle/>
          <a:p>
            <a:pPr eaLnBrk="1" hangingPunct="1"/>
            <a:r>
              <a:rPr lang="en-US" smtClean="0"/>
              <a:t>La ARP Table</a:t>
            </a:r>
          </a:p>
        </p:txBody>
      </p:sp>
    </p:spTree>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3" name="Slide Number Placeholder 2"/>
          <p:cNvSpPr>
            <a:spLocks noGrp="1"/>
          </p:cNvSpPr>
          <p:nvPr>
            <p:ph type="sldNum" sz="quarter" idx="10"/>
          </p:nvPr>
        </p:nvSpPr>
        <p:spPr>
          <a:noFill/>
        </p:spPr>
        <p:txBody>
          <a:bodyPr/>
          <a:lstStyle/>
          <a:p>
            <a:fld id="{EEA6F29A-3EDB-4498-9052-7E1552672F9C}" type="slidenum">
              <a:rPr lang="it-IT" smtClean="0">
                <a:ea typeface="ＭＳ Ｐゴシック"/>
                <a:cs typeface="ＭＳ Ｐゴシック"/>
              </a:rPr>
              <a:pPr/>
              <a:t>148</a:t>
            </a:fld>
            <a:endParaRPr lang="it-IT" smtClean="0">
              <a:ea typeface="ＭＳ Ｐゴシック"/>
              <a:cs typeface="ＭＳ Ｐゴシック"/>
            </a:endParaRPr>
          </a:p>
        </p:txBody>
      </p:sp>
      <p:pic>
        <p:nvPicPr>
          <p:cNvPr id="684034" name="Picture 3"/>
          <p:cNvPicPr>
            <a:picLocks noChangeAspect="1" noChangeArrowheads="1"/>
          </p:cNvPicPr>
          <p:nvPr/>
        </p:nvPicPr>
        <p:blipFill>
          <a:blip r:embed="rId2"/>
          <a:srcRect/>
          <a:stretch>
            <a:fillRect/>
          </a:stretch>
        </p:blipFill>
        <p:spPr bwMode="auto">
          <a:xfrm>
            <a:off x="255588" y="1585913"/>
            <a:ext cx="8656637" cy="4060825"/>
          </a:xfrm>
          <a:prstGeom prst="rect">
            <a:avLst/>
          </a:prstGeom>
          <a:noFill/>
          <a:ln w="9525">
            <a:noFill/>
            <a:miter lim="800000"/>
            <a:headEnd/>
            <a:tailEnd/>
          </a:ln>
        </p:spPr>
      </p:pic>
      <p:sp>
        <p:nvSpPr>
          <p:cNvPr id="1274885" name="Rectangle 5"/>
          <p:cNvSpPr>
            <a:spLocks noGrp="1" noChangeArrowheads="1"/>
          </p:cNvSpPr>
          <p:nvPr>
            <p:ph type="title"/>
          </p:nvPr>
        </p:nvSpPr>
        <p:spPr/>
        <p:txBody>
          <a:bodyPr/>
          <a:lstStyle/>
          <a:p>
            <a:pPr eaLnBrk="1" hangingPunct="1">
              <a:defRPr/>
            </a:pPr>
            <a:r>
              <a:rPr lang="en-US" smtClean="0">
                <a:cs typeface="+mj-cs"/>
              </a:rPr>
              <a:t>Cache Table</a:t>
            </a:r>
          </a:p>
        </p:txBody>
      </p:sp>
      <p:sp>
        <p:nvSpPr>
          <p:cNvPr id="1274886" name="Rectangle 6"/>
          <p:cNvSpPr>
            <a:spLocks noChangeArrowheads="1"/>
          </p:cNvSpPr>
          <p:nvPr/>
        </p:nvSpPr>
        <p:spPr bwMode="auto">
          <a:xfrm>
            <a:off x="769938" y="5969000"/>
            <a:ext cx="4476750" cy="366713"/>
          </a:xfrm>
          <a:prstGeom prst="rect">
            <a:avLst/>
          </a:prstGeom>
          <a:noFill/>
          <a:ln w="9525" algn="ctr">
            <a:noFill/>
            <a:miter lim="800000"/>
            <a:headEnd type="none" w="sm" len="sm"/>
            <a:tailEnd type="none" w="sm" len="sm"/>
          </a:ln>
          <a:effectLst/>
        </p:spPr>
        <p:txBody>
          <a:bodyPr wrap="none">
            <a:spAutoFit/>
          </a:bodyPr>
          <a:lstStyle/>
          <a:p>
            <a:pPr marL="342900" indent="-342900">
              <a:lnSpc>
                <a:spcPct val="90000"/>
              </a:lnSpc>
              <a:spcBef>
                <a:spcPct val="20000"/>
              </a:spcBef>
              <a:defRPr/>
            </a:pPr>
            <a:r>
              <a:rPr lang="en-US" sz="2000">
                <a:solidFill>
                  <a:srgbClr val="000066"/>
                </a:solidFill>
                <a:effectLst>
                  <a:outerShdw blurRad="38100" dist="38100" dir="2700000" algn="tl">
                    <a:srgbClr val="C0C0C0"/>
                  </a:outerShdw>
                </a:effectLst>
                <a:ea typeface="ＭＳ Ｐゴシック" charset="-128"/>
                <a:cs typeface="+mn-cs"/>
              </a:rPr>
              <a:t>State: FREE, PENDING, RESOLVED</a:t>
            </a:r>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noFill/>
        </p:spPr>
        <p:txBody>
          <a:bodyPr/>
          <a:lstStyle/>
          <a:p>
            <a:fld id="{DD677538-6BC3-45E3-8DAC-A02ADA396B8A}" type="slidenum">
              <a:rPr lang="it-IT" smtClean="0">
                <a:ea typeface="ＭＳ Ｐゴシック"/>
                <a:cs typeface="ＭＳ Ｐゴシック"/>
              </a:rPr>
              <a:pPr/>
              <a:t>149</a:t>
            </a:fld>
            <a:endParaRPr lang="it-IT" smtClean="0">
              <a:ea typeface="ＭＳ Ｐゴシック"/>
              <a:cs typeface="ＭＳ Ｐゴシック"/>
            </a:endParaRPr>
          </a:p>
        </p:txBody>
      </p:sp>
      <p:sp>
        <p:nvSpPr>
          <p:cNvPr id="1329154" name="Rectangle 2"/>
          <p:cNvSpPr>
            <a:spLocks noGrp="1" noChangeArrowheads="1"/>
          </p:cNvSpPr>
          <p:nvPr>
            <p:ph type="title"/>
          </p:nvPr>
        </p:nvSpPr>
        <p:spPr/>
        <p:txBody>
          <a:bodyPr/>
          <a:lstStyle/>
          <a:p>
            <a:pPr eaLnBrk="1" hangingPunct="1">
              <a:defRPr/>
            </a:pPr>
            <a:r>
              <a:rPr lang="en-US" smtClean="0">
                <a:cs typeface="+mj-cs"/>
              </a:rPr>
              <a:t>Proxy ARP</a:t>
            </a:r>
          </a:p>
        </p:txBody>
      </p:sp>
      <p:sp>
        <p:nvSpPr>
          <p:cNvPr id="1329155" name="Rectangle 3"/>
          <p:cNvSpPr>
            <a:spLocks noGrp="1" noChangeArrowheads="1"/>
          </p:cNvSpPr>
          <p:nvPr>
            <p:ph type="body" idx="1"/>
          </p:nvPr>
        </p:nvSpPr>
        <p:spPr/>
        <p:txBody>
          <a:bodyPr/>
          <a:lstStyle/>
          <a:p>
            <a:pPr eaLnBrk="1" hangingPunct="1"/>
            <a:r>
              <a:rPr lang="en-US" sz="2400" smtClean="0"/>
              <a:t>Host o router che risponde alle ARP Request che gli arrivano da una delle sue reti direttamente connesse per un  host che è su un’altra rete direttamente connessa. </a:t>
            </a:r>
          </a:p>
        </p:txBody>
      </p:sp>
      <p:sp>
        <p:nvSpPr>
          <p:cNvPr id="1329156"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lIns="91433" tIns="45717" rIns="91433" bIns="45717" anchor="ctr">
            <a:spAutoFit/>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5362" name="Object 5"/>
          <p:cNvGraphicFramePr>
            <a:graphicFrameLocks noChangeAspect="1"/>
          </p:cNvGraphicFramePr>
          <p:nvPr/>
        </p:nvGraphicFramePr>
        <p:xfrm>
          <a:off x="0" y="2855913"/>
          <a:ext cx="9088438" cy="3684587"/>
        </p:xfrm>
        <a:graphic>
          <a:graphicData uri="http://schemas.openxmlformats.org/presentationml/2006/ole">
            <p:oleObj spid="_x0000_s15362" name="Visio" r:id="rId3" imgW="10751035" imgH="5140082" progId="Visio.Drawing.11">
              <p:embed/>
            </p:oleObj>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Number Placeholder 4"/>
          <p:cNvSpPr>
            <a:spLocks noGrp="1"/>
          </p:cNvSpPr>
          <p:nvPr>
            <p:ph type="sldNum" sz="quarter" idx="10"/>
          </p:nvPr>
        </p:nvSpPr>
        <p:spPr>
          <a:noFill/>
        </p:spPr>
        <p:txBody>
          <a:bodyPr/>
          <a:lstStyle/>
          <a:p>
            <a:fld id="{A8EE90AE-011C-4529-80F6-CB1A762EE3D4}" type="slidenum">
              <a:rPr lang="it-IT" smtClean="0">
                <a:ea typeface="ＭＳ Ｐゴシック"/>
                <a:cs typeface="ＭＳ Ｐゴシック"/>
              </a:rPr>
              <a:pPr/>
              <a:t>15</a:t>
            </a:fld>
            <a:endParaRPr lang="it-IT" smtClean="0">
              <a:ea typeface="ＭＳ Ｐゴシック"/>
              <a:cs typeface="ＭＳ Ｐゴシック"/>
            </a:endParaRPr>
          </a:p>
        </p:txBody>
      </p:sp>
      <p:sp>
        <p:nvSpPr>
          <p:cNvPr id="1012738" name="Rectangle 2"/>
          <p:cNvSpPr>
            <a:spLocks noGrp="1" noChangeArrowheads="1"/>
          </p:cNvSpPr>
          <p:nvPr>
            <p:ph type="title"/>
          </p:nvPr>
        </p:nvSpPr>
        <p:spPr/>
        <p:txBody>
          <a:bodyPr/>
          <a:lstStyle/>
          <a:p>
            <a:pPr eaLnBrk="1" hangingPunct="1">
              <a:defRPr/>
            </a:pPr>
            <a:r>
              <a:rPr lang="en-US" dirty="0" smtClean="0">
                <a:cs typeface="+mj-cs"/>
              </a:rPr>
              <a:t>Internet Protocol (IPv4)</a:t>
            </a:r>
          </a:p>
        </p:txBody>
      </p:sp>
      <p:sp>
        <p:nvSpPr>
          <p:cNvPr id="1012739" name="Rectangle 3"/>
          <p:cNvSpPr>
            <a:spLocks noGrp="1" noChangeArrowheads="1"/>
          </p:cNvSpPr>
          <p:nvPr>
            <p:ph type="body" sz="half" idx="2"/>
          </p:nvPr>
        </p:nvSpPr>
        <p:spPr>
          <a:xfrm>
            <a:off x="685800" y="5195888"/>
            <a:ext cx="7772400" cy="1185862"/>
          </a:xfrm>
        </p:spPr>
        <p:txBody>
          <a:bodyPr/>
          <a:lstStyle/>
          <a:p>
            <a:pPr eaLnBrk="1" hangingPunct="1">
              <a:lnSpc>
                <a:spcPct val="90000"/>
              </a:lnSpc>
              <a:defRPr/>
            </a:pPr>
            <a:r>
              <a:rPr lang="it-IT" sz="1800" dirty="0" smtClean="0">
                <a:cs typeface="+mn-cs"/>
              </a:rPr>
              <a:t>IP datagram</a:t>
            </a:r>
            <a:r>
              <a:rPr lang="it-IT" sz="1900" dirty="0" smtClean="0">
                <a:cs typeface="+mn-cs"/>
              </a:rPr>
              <a:t> </a:t>
            </a:r>
          </a:p>
          <a:p>
            <a:pPr lvl="1" eaLnBrk="1" hangingPunct="1">
              <a:lnSpc>
                <a:spcPct val="90000"/>
              </a:lnSpc>
              <a:defRPr/>
            </a:pPr>
            <a:r>
              <a:rPr lang="it-IT" sz="2000" dirty="0" smtClean="0"/>
              <a:t>Contiene le informazioni necessarie ai routers per trasferire dati tra due o più subnet</a:t>
            </a:r>
            <a:endParaRPr lang="it-IT" sz="1600" dirty="0" smtClean="0"/>
          </a:p>
        </p:txBody>
      </p:sp>
      <p:pic>
        <p:nvPicPr>
          <p:cNvPr id="242692" name="Picture 4"/>
          <p:cNvPicPr>
            <a:picLocks noGrp="1" noChangeAspect="1" noChangeArrowheads="1"/>
          </p:cNvPicPr>
          <p:nvPr>
            <p:ph sz="half" idx="1"/>
          </p:nvPr>
        </p:nvPicPr>
        <p:blipFill>
          <a:blip r:embed="rId3"/>
          <a:srcRect/>
          <a:stretch>
            <a:fillRect/>
          </a:stretch>
        </p:blipFill>
        <p:spPr>
          <a:xfrm>
            <a:off x="2279650" y="1268413"/>
            <a:ext cx="4559300" cy="3889375"/>
          </a:xfrm>
        </p:spPr>
      </p:pic>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7" name="Slide Number Placeholder 2"/>
          <p:cNvSpPr>
            <a:spLocks noGrp="1"/>
          </p:cNvSpPr>
          <p:nvPr>
            <p:ph type="sldNum" sz="quarter" idx="10"/>
          </p:nvPr>
        </p:nvSpPr>
        <p:spPr>
          <a:noFill/>
        </p:spPr>
        <p:txBody>
          <a:bodyPr/>
          <a:lstStyle/>
          <a:p>
            <a:fld id="{175B53E8-FC3E-4937-B2F9-F99FF2A6E116}" type="slidenum">
              <a:rPr lang="it-IT" smtClean="0">
                <a:ea typeface="ＭＳ Ｐゴシック"/>
                <a:cs typeface="ＭＳ Ｐゴシック"/>
              </a:rPr>
              <a:pPr/>
              <a:t>150</a:t>
            </a:fld>
            <a:endParaRPr lang="it-IT" smtClean="0">
              <a:ea typeface="ＭＳ Ｐゴシック"/>
              <a:cs typeface="ＭＳ Ｐゴシック"/>
            </a:endParaRPr>
          </a:p>
        </p:txBody>
      </p:sp>
      <p:pic>
        <p:nvPicPr>
          <p:cNvPr id="685058" name="Picture 2"/>
          <p:cNvPicPr>
            <a:picLocks noChangeAspect="1" noChangeArrowheads="1"/>
          </p:cNvPicPr>
          <p:nvPr/>
        </p:nvPicPr>
        <p:blipFill>
          <a:blip r:embed="rId2"/>
          <a:srcRect/>
          <a:stretch>
            <a:fillRect/>
          </a:stretch>
        </p:blipFill>
        <p:spPr bwMode="auto">
          <a:xfrm>
            <a:off x="715963" y="3300413"/>
            <a:ext cx="7285037" cy="2970212"/>
          </a:xfrm>
          <a:prstGeom prst="rect">
            <a:avLst/>
          </a:prstGeom>
          <a:noFill/>
          <a:ln w="9525">
            <a:noFill/>
            <a:miter lim="800000"/>
            <a:headEnd/>
            <a:tailEnd/>
          </a:ln>
        </p:spPr>
      </p:pic>
      <p:sp>
        <p:nvSpPr>
          <p:cNvPr id="685059" name="Text Box 3"/>
          <p:cNvSpPr txBox="1">
            <a:spLocks noChangeArrowheads="1"/>
          </p:cNvSpPr>
          <p:nvPr/>
        </p:nvSpPr>
        <p:spPr bwMode="auto">
          <a:xfrm>
            <a:off x="461963" y="1470025"/>
            <a:ext cx="7950200" cy="1465263"/>
          </a:xfrm>
          <a:prstGeom prst="rect">
            <a:avLst/>
          </a:prstGeom>
          <a:noFill/>
          <a:ln w="9525">
            <a:noFill/>
            <a:miter lim="800000"/>
            <a:headEnd/>
            <a:tailEnd/>
          </a:ln>
        </p:spPr>
        <p:txBody>
          <a:bodyPr>
            <a:spAutoFit/>
          </a:bodyPr>
          <a:lstStyle/>
          <a:p>
            <a:pPr marL="457200" indent="-457200" eaLnBrk="0" hangingPunct="0">
              <a:buFontTx/>
              <a:buAutoNum type="arabicPeriod"/>
            </a:pPr>
            <a:r>
              <a:rPr lang="en-US" sz="1800">
                <a:solidFill>
                  <a:schemeClr val="tx1"/>
                </a:solidFill>
                <a:latin typeface="Tahoma" pitchFamily="34" charset="0"/>
              </a:rPr>
              <a:t>Un proxy ARP, in un router, può rispondere a una richiesta ARP diretta ad uno qualunque degli host che lui ‘protegge’.  </a:t>
            </a:r>
          </a:p>
          <a:p>
            <a:pPr marL="457200" indent="-457200" eaLnBrk="0" hangingPunct="0">
              <a:buFontTx/>
              <a:buAutoNum type="arabicPeriod"/>
            </a:pPr>
            <a:r>
              <a:rPr lang="en-US" sz="1800">
                <a:solidFill>
                  <a:schemeClr val="tx1"/>
                </a:solidFill>
                <a:latin typeface="Tahoma" pitchFamily="34" charset="0"/>
              </a:rPr>
              <a:t>Il proxy ARP risponde con il proprio MAC address.  </a:t>
            </a:r>
          </a:p>
          <a:p>
            <a:pPr marL="457200" indent="-457200" eaLnBrk="0" hangingPunct="0">
              <a:buFontTx/>
              <a:buAutoNum type="arabicPeriod"/>
            </a:pPr>
            <a:r>
              <a:rPr lang="en-US" sz="1800">
                <a:solidFill>
                  <a:schemeClr val="tx1"/>
                </a:solidFill>
                <a:latin typeface="Tahoma" pitchFamily="34" charset="0"/>
              </a:rPr>
              <a:t>Quando il pacchetto arriva, il router lo consegna all’ host appropriato.</a:t>
            </a:r>
          </a:p>
        </p:txBody>
      </p:sp>
      <p:sp>
        <p:nvSpPr>
          <p:cNvPr id="1328132" name="Rectangle 4"/>
          <p:cNvSpPr>
            <a:spLocks noGrp="1" noChangeArrowheads="1"/>
          </p:cNvSpPr>
          <p:nvPr>
            <p:ph type="title"/>
          </p:nvPr>
        </p:nvSpPr>
        <p:spPr/>
        <p:txBody>
          <a:bodyPr/>
          <a:lstStyle/>
          <a:p>
            <a:pPr eaLnBrk="1" hangingPunct="1">
              <a:defRPr/>
            </a:pPr>
            <a:r>
              <a:rPr lang="en-US" smtClean="0">
                <a:cs typeface="+mj-cs"/>
              </a:rPr>
              <a:t>Proxy ARP</a:t>
            </a: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29" name="Slide Number Placeholder 2"/>
          <p:cNvSpPr>
            <a:spLocks noGrp="1"/>
          </p:cNvSpPr>
          <p:nvPr>
            <p:ph type="sldNum" sz="quarter" idx="10"/>
          </p:nvPr>
        </p:nvSpPr>
        <p:spPr>
          <a:noFill/>
        </p:spPr>
        <p:txBody>
          <a:bodyPr/>
          <a:lstStyle/>
          <a:p>
            <a:fld id="{D5FBC4ED-6C94-4812-A839-F84398C64576}" type="slidenum">
              <a:rPr lang="it-IT" smtClean="0">
                <a:ea typeface="ＭＳ Ｐゴシック"/>
                <a:cs typeface="ＭＳ Ｐゴシック"/>
              </a:rPr>
              <a:pPr/>
              <a:t>151</a:t>
            </a:fld>
            <a:endParaRPr lang="it-IT" smtClean="0">
              <a:ea typeface="ＭＳ Ｐゴシック"/>
              <a:cs typeface="ＭＳ Ｐゴシック"/>
            </a:endParaRPr>
          </a:p>
        </p:txBody>
      </p:sp>
      <p:sp>
        <p:nvSpPr>
          <p:cNvPr id="1330180" name="Rectangle 4"/>
          <p:cNvSpPr>
            <a:spLocks noGrp="1" noChangeArrowheads="1"/>
          </p:cNvSpPr>
          <p:nvPr>
            <p:ph type="title"/>
          </p:nvPr>
        </p:nvSpPr>
        <p:spPr/>
        <p:txBody>
          <a:bodyPr/>
          <a:lstStyle/>
          <a:p>
            <a:pPr eaLnBrk="1" hangingPunct="1">
              <a:defRPr/>
            </a:pPr>
            <a:r>
              <a:rPr lang="en-US" smtClean="0">
                <a:cs typeface="+mj-cs"/>
              </a:rPr>
              <a:t>Proxy ARP scenario</a:t>
            </a:r>
          </a:p>
        </p:txBody>
      </p:sp>
      <p:pic>
        <p:nvPicPr>
          <p:cNvPr id="688131" name="Picture 6" descr="5_01.gif"/>
          <p:cNvPicPr>
            <a:picLocks noChangeAspect="1" noChangeArrowheads="1"/>
          </p:cNvPicPr>
          <p:nvPr/>
        </p:nvPicPr>
        <p:blipFill>
          <a:blip r:embed="rId2"/>
          <a:srcRect/>
          <a:stretch>
            <a:fillRect/>
          </a:stretch>
        </p:blipFill>
        <p:spPr bwMode="auto">
          <a:xfrm>
            <a:off x="2114550" y="1393825"/>
            <a:ext cx="5019675" cy="5153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9153" name="Slide Number Placeholder 3"/>
          <p:cNvSpPr>
            <a:spLocks noGrp="1"/>
          </p:cNvSpPr>
          <p:nvPr>
            <p:ph type="sldNum" sz="quarter" idx="10"/>
          </p:nvPr>
        </p:nvSpPr>
        <p:spPr>
          <a:noFill/>
        </p:spPr>
        <p:txBody>
          <a:bodyPr/>
          <a:lstStyle/>
          <a:p>
            <a:fld id="{B009251E-4DC8-4BB6-9835-B480868E6CE1}" type="slidenum">
              <a:rPr lang="it-IT" smtClean="0">
                <a:ea typeface="ＭＳ Ｐゴシック"/>
                <a:cs typeface="ＭＳ Ｐゴシック"/>
              </a:rPr>
              <a:pPr/>
              <a:t>152</a:t>
            </a:fld>
            <a:endParaRPr lang="it-IT" smtClean="0">
              <a:ea typeface="ＭＳ Ｐゴシック"/>
              <a:cs typeface="ＭＳ Ｐゴシック"/>
            </a:endParaRPr>
          </a:p>
        </p:txBody>
      </p:sp>
      <p:sp>
        <p:nvSpPr>
          <p:cNvPr id="1323010" name="Rectangle 2"/>
          <p:cNvSpPr>
            <a:spLocks noGrp="1" noChangeArrowheads="1"/>
          </p:cNvSpPr>
          <p:nvPr>
            <p:ph type="title"/>
          </p:nvPr>
        </p:nvSpPr>
        <p:spPr/>
        <p:txBody>
          <a:bodyPr/>
          <a:lstStyle/>
          <a:p>
            <a:pPr eaLnBrk="1" hangingPunct="1"/>
            <a:r>
              <a:rPr lang="en-US" smtClean="0"/>
              <a:t>Cose da sapere su ARP</a:t>
            </a:r>
          </a:p>
        </p:txBody>
      </p:sp>
      <p:sp>
        <p:nvSpPr>
          <p:cNvPr id="1323011" name="Rectangle 3"/>
          <p:cNvSpPr>
            <a:spLocks noGrp="1" noChangeArrowheads="1"/>
          </p:cNvSpPr>
          <p:nvPr>
            <p:ph type="body" idx="1"/>
          </p:nvPr>
        </p:nvSpPr>
        <p:spPr/>
        <p:txBody>
          <a:bodyPr/>
          <a:lstStyle/>
          <a:p>
            <a:pPr eaLnBrk="1" hangingPunct="1">
              <a:lnSpc>
                <a:spcPct val="90000"/>
              </a:lnSpc>
              <a:tabLst>
                <a:tab pos="1257300" algn="l"/>
                <a:tab pos="5661025" algn="l"/>
              </a:tabLst>
            </a:pPr>
            <a:r>
              <a:rPr lang="en-US" sz="2000" smtClean="0"/>
              <a:t>Cosa succede se c’è una richiesta ARP per un host inesistente ?</a:t>
            </a:r>
          </a:p>
          <a:p>
            <a:pPr eaLnBrk="1" hangingPunct="1">
              <a:lnSpc>
                <a:spcPct val="90000"/>
              </a:lnSpc>
              <a:tabLst>
                <a:tab pos="1257300" algn="l"/>
                <a:tab pos="5661025" algn="l"/>
              </a:tabLst>
            </a:pPr>
            <a:endParaRPr lang="en-US" sz="2000" smtClean="0"/>
          </a:p>
          <a:p>
            <a:pPr eaLnBrk="1" hangingPunct="1">
              <a:lnSpc>
                <a:spcPct val="90000"/>
              </a:lnSpc>
              <a:tabLst>
                <a:tab pos="1257300" algn="l"/>
                <a:tab pos="5661025" algn="l"/>
              </a:tabLst>
            </a:pPr>
            <a:r>
              <a:rPr lang="en-US" sz="2000" smtClean="0"/>
              <a:t>Su diversi  sistemi (incluso Linux) un host invia periodicamente Richieste ARP per tutti gli indirizzi listati nella sua ARP cache.  Questo aggiorna il contenuto della  ARP cache, ma ovviamente introduce traffico.</a:t>
            </a:r>
            <a:r>
              <a:rPr lang="en-US" sz="2000" smtClean="0">
                <a:solidFill>
                  <a:srgbClr val="FF0000"/>
                </a:solidFill>
              </a:rPr>
              <a:t> </a:t>
            </a:r>
          </a:p>
          <a:p>
            <a:pPr eaLnBrk="1" hangingPunct="1">
              <a:lnSpc>
                <a:spcPct val="90000"/>
              </a:lnSpc>
              <a:buFontTx/>
              <a:buNone/>
              <a:tabLst>
                <a:tab pos="1257300" algn="l"/>
                <a:tab pos="5661025" algn="l"/>
              </a:tabLst>
            </a:pPr>
            <a:endParaRPr lang="en-US" sz="2000" smtClean="0">
              <a:solidFill>
                <a:srgbClr val="FF0000"/>
              </a:solidFill>
            </a:endParaRPr>
          </a:p>
          <a:p>
            <a:pPr eaLnBrk="1" hangingPunct="1">
              <a:lnSpc>
                <a:spcPct val="90000"/>
              </a:lnSpc>
              <a:tabLst>
                <a:tab pos="1257300" algn="l"/>
                <a:tab pos="5661025" algn="l"/>
              </a:tabLst>
            </a:pPr>
            <a:r>
              <a:rPr lang="en-US" sz="2000" smtClean="0">
                <a:solidFill>
                  <a:srgbClr val="FF0000"/>
                </a:solidFill>
              </a:rPr>
              <a:t>Gratuitous ARP Requests: </a:t>
            </a:r>
            <a:r>
              <a:rPr lang="en-US" sz="2000" smtClean="0">
                <a:solidFill>
                  <a:srgbClr val="0000FF"/>
                </a:solidFill>
              </a:rPr>
              <a:t> </a:t>
            </a:r>
            <a:r>
              <a:rPr lang="en-US" sz="2000" smtClean="0"/>
              <a:t>Un host invia una ARP request per il suo stesso IP address:</a:t>
            </a:r>
          </a:p>
          <a:p>
            <a:pPr lvl="1" eaLnBrk="1" hangingPunct="1">
              <a:lnSpc>
                <a:spcPct val="90000"/>
              </a:lnSpc>
              <a:tabLst>
                <a:tab pos="1257300" algn="l"/>
                <a:tab pos="5661025" algn="l"/>
              </a:tabLst>
            </a:pPr>
            <a:r>
              <a:rPr lang="en-US" sz="1800" smtClean="0">
                <a:solidFill>
                  <a:srgbClr val="0000FF"/>
                </a:solidFill>
              </a:rPr>
              <a:t>Utile per determinare se un indirizzo IP sia già stato assegnato.</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0177" name="Slide Number Placeholder 3"/>
          <p:cNvSpPr>
            <a:spLocks noGrp="1"/>
          </p:cNvSpPr>
          <p:nvPr>
            <p:ph type="sldNum" sz="quarter" idx="10"/>
          </p:nvPr>
        </p:nvSpPr>
        <p:spPr>
          <a:noFill/>
        </p:spPr>
        <p:txBody>
          <a:bodyPr/>
          <a:lstStyle/>
          <a:p>
            <a:fld id="{9A0F9AAD-B15C-4465-A922-D694CC2141A6}" type="slidenum">
              <a:rPr lang="it-IT" smtClean="0">
                <a:ea typeface="ＭＳ Ｐゴシック"/>
                <a:cs typeface="ＭＳ Ｐゴシック"/>
              </a:rPr>
              <a:pPr/>
              <a:t>153</a:t>
            </a:fld>
            <a:endParaRPr lang="it-IT" smtClean="0">
              <a:ea typeface="ＭＳ Ｐゴシック"/>
              <a:cs typeface="ＭＳ Ｐゴシック"/>
            </a:endParaRPr>
          </a:p>
        </p:txBody>
      </p:sp>
      <p:sp>
        <p:nvSpPr>
          <p:cNvPr id="1324034" name="Rectangle 2"/>
          <p:cNvSpPr>
            <a:spLocks noGrp="1" noChangeArrowheads="1"/>
          </p:cNvSpPr>
          <p:nvPr>
            <p:ph type="title"/>
          </p:nvPr>
        </p:nvSpPr>
        <p:spPr/>
        <p:txBody>
          <a:bodyPr/>
          <a:lstStyle/>
          <a:p>
            <a:pPr eaLnBrk="1" hangingPunct="1"/>
            <a:r>
              <a:rPr lang="en-US" smtClean="0"/>
              <a:t>Vulnerabilità di ARP</a:t>
            </a:r>
          </a:p>
        </p:txBody>
      </p:sp>
      <p:sp>
        <p:nvSpPr>
          <p:cNvPr id="1324035" name="Rectangle 3"/>
          <p:cNvSpPr>
            <a:spLocks noGrp="1" noChangeArrowheads="1"/>
          </p:cNvSpPr>
          <p:nvPr>
            <p:ph type="body" idx="1"/>
          </p:nvPr>
        </p:nvSpPr>
        <p:spPr/>
        <p:txBody>
          <a:bodyPr/>
          <a:lstStyle/>
          <a:p>
            <a:pPr marL="533400" indent="-533400" eaLnBrk="1" hangingPunct="1">
              <a:buFontTx/>
              <a:buAutoNum type="arabicPeriod"/>
              <a:tabLst>
                <a:tab pos="1257300" algn="l"/>
                <a:tab pos="5661025" algn="l"/>
              </a:tabLst>
            </a:pPr>
            <a:r>
              <a:rPr lang="it-IT" sz="1800" smtClean="0"/>
              <a:t>Dal momento che ARP non autentica le richieste o le risposte, queste possono essere contraffatte</a:t>
            </a:r>
          </a:p>
          <a:p>
            <a:pPr marL="533400" indent="-533400" eaLnBrk="1" hangingPunct="1">
              <a:buFontTx/>
              <a:buAutoNum type="arabicPeriod"/>
              <a:tabLst>
                <a:tab pos="1257300" algn="l"/>
                <a:tab pos="5661025" algn="l"/>
              </a:tabLst>
            </a:pPr>
            <a:r>
              <a:rPr lang="it-IT" sz="1800" smtClean="0"/>
              <a:t>ARP è stateless: Una risposte ARP può essere inviata senza una corrispondente richiesta ARP(gratuitous ARP) </a:t>
            </a:r>
          </a:p>
          <a:p>
            <a:pPr marL="533400" indent="-533400" eaLnBrk="1" hangingPunct="1">
              <a:buFontTx/>
              <a:buAutoNum type="arabicPeriod"/>
              <a:tabLst>
                <a:tab pos="1257300" algn="l"/>
                <a:tab pos="5661025" algn="l"/>
              </a:tabLst>
            </a:pPr>
            <a:r>
              <a:rPr lang="it-IT" sz="1800" smtClean="0"/>
              <a:t>Secondo le specifiche del protocollo ARP, un nodo che riceve un pacchetto ARP (richiesta o la risposta) deve aggiornare la sua cache locale ARP con le informazioni che sovrascrivono quelle esistenti se il nodo ricevente ha già una voce per l'indirizzo IP nella sua ARP cache. </a:t>
            </a:r>
          </a:p>
          <a:p>
            <a:pPr marL="533400" indent="-533400" eaLnBrk="1" hangingPunct="1">
              <a:buFontTx/>
              <a:buNone/>
              <a:tabLst>
                <a:tab pos="1257300" algn="l"/>
                <a:tab pos="5661025" algn="l"/>
              </a:tabLst>
            </a:pPr>
            <a:endParaRPr lang="it-IT" sz="1800" smtClean="0"/>
          </a:p>
          <a:p>
            <a:pPr marL="533400" indent="-533400" eaLnBrk="1" hangingPunct="1">
              <a:buFontTx/>
              <a:buNone/>
              <a:tabLst>
                <a:tab pos="1257300" algn="l"/>
                <a:tab pos="5661025" algn="l"/>
              </a:tabLst>
            </a:pPr>
            <a:r>
              <a:rPr lang="it-IT" sz="1800" smtClean="0"/>
              <a:t>Sfruttamento tipico di queste vulnerabilità:</a:t>
            </a:r>
            <a:br>
              <a:rPr lang="it-IT" sz="1800" smtClean="0"/>
            </a:br>
            <a:r>
              <a:rPr lang="it-IT" sz="1800" smtClean="0"/>
              <a:t>Una richiesta o risposta ARP contraffatta può essere utilizzata per aggiornare la cache ARP di un sistema remoto con una voce ad hoc (ARP Poisoning)</a:t>
            </a:r>
            <a:br>
              <a:rPr lang="it-IT" sz="1800" smtClean="0"/>
            </a:br>
            <a:r>
              <a:rPr lang="it-IT" sz="1800" smtClean="0"/>
              <a:t>Questo può essere utilizzato per reindirizzare il traffico IP ad altri host</a:t>
            </a:r>
            <a:r>
              <a:rPr lang="en-US" sz="1800" smtClean="0">
                <a:effectLst/>
              </a:rPr>
              <a:t> </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1201" name="Slide Number Placeholder 3"/>
          <p:cNvSpPr>
            <a:spLocks noGrp="1"/>
          </p:cNvSpPr>
          <p:nvPr>
            <p:ph type="sldNum" sz="quarter" idx="10"/>
          </p:nvPr>
        </p:nvSpPr>
        <p:spPr>
          <a:noFill/>
        </p:spPr>
        <p:txBody>
          <a:bodyPr/>
          <a:lstStyle/>
          <a:p>
            <a:fld id="{8C14D041-3723-47FB-87A4-D598810BCCDD}" type="slidenum">
              <a:rPr lang="it-IT" smtClean="0">
                <a:ea typeface="ＭＳ Ｐゴシック"/>
                <a:cs typeface="ＭＳ Ｐゴシック"/>
              </a:rPr>
              <a:pPr/>
              <a:t>154</a:t>
            </a:fld>
            <a:endParaRPr lang="it-IT" smtClean="0">
              <a:ea typeface="ＭＳ Ｐゴシック"/>
              <a:cs typeface="ＭＳ Ｐゴシック"/>
            </a:endParaRPr>
          </a:p>
        </p:txBody>
      </p:sp>
      <p:sp>
        <p:nvSpPr>
          <p:cNvPr id="1283085" name="Rectangle 13"/>
          <p:cNvSpPr>
            <a:spLocks noGrp="1" noChangeArrowheads="1"/>
          </p:cNvSpPr>
          <p:nvPr>
            <p:ph type="title"/>
          </p:nvPr>
        </p:nvSpPr>
        <p:spPr/>
        <p:txBody>
          <a:bodyPr/>
          <a:lstStyle/>
          <a:p>
            <a:pPr eaLnBrk="1" hangingPunct="1">
              <a:defRPr/>
            </a:pPr>
            <a:r>
              <a:rPr lang="en-US" smtClean="0">
                <a:cs typeface="+mj-cs"/>
              </a:rPr>
              <a:t>RARP</a:t>
            </a:r>
          </a:p>
        </p:txBody>
      </p:sp>
      <p:sp>
        <p:nvSpPr>
          <p:cNvPr id="1283087" name="Rectangle 15"/>
          <p:cNvSpPr>
            <a:spLocks noGrp="1" noChangeArrowheads="1"/>
          </p:cNvSpPr>
          <p:nvPr>
            <p:ph type="body" idx="1"/>
          </p:nvPr>
        </p:nvSpPr>
        <p:spPr/>
        <p:txBody>
          <a:bodyPr/>
          <a:lstStyle/>
          <a:p>
            <a:pPr eaLnBrk="1" hangingPunct="1">
              <a:lnSpc>
                <a:spcPct val="80000"/>
              </a:lnSpc>
            </a:pPr>
            <a:r>
              <a:rPr lang="it-IT" sz="2000" smtClean="0"/>
              <a:t>RARP trova l'indirizzo logico per una macchina di cui si conosce solo il suo indirizzo fisico.</a:t>
            </a:r>
          </a:p>
          <a:p>
            <a:pPr eaLnBrk="1" hangingPunct="1">
              <a:lnSpc>
                <a:spcPct val="80000"/>
              </a:lnSpc>
            </a:pPr>
            <a:endParaRPr lang="it-IT" sz="2000" smtClean="0"/>
          </a:p>
          <a:p>
            <a:pPr eaLnBrk="1" hangingPunct="1">
              <a:lnSpc>
                <a:spcPct val="80000"/>
              </a:lnSpc>
            </a:pPr>
            <a:r>
              <a:rPr lang="it-IT" sz="2000" smtClean="0"/>
              <a:t>Questo protocollo è spesso usato su thin client workstation </a:t>
            </a:r>
          </a:p>
          <a:p>
            <a:pPr lvl="1" eaLnBrk="1" hangingPunct="1">
              <a:lnSpc>
                <a:spcPct val="80000"/>
              </a:lnSpc>
            </a:pPr>
            <a:r>
              <a:rPr lang="it-IT" sz="1800" smtClean="0">
                <a:effectLst>
                  <a:outerShdw blurRad="38100" dist="38100" dir="2700000" algn="tl">
                    <a:srgbClr val="C0C0C0"/>
                  </a:outerShdw>
                </a:effectLst>
              </a:rPr>
              <a:t>macchine diskless che all’avvio hanno bisogno di sapere l’indirizzo IP (non si può bruciare nella ROM).</a:t>
            </a:r>
            <a:br>
              <a:rPr lang="it-IT" sz="1800" smtClean="0">
                <a:effectLst>
                  <a:outerShdw blurRad="38100" dist="38100" dir="2700000" algn="tl">
                    <a:srgbClr val="C0C0C0"/>
                  </a:outerShdw>
                </a:effectLst>
              </a:rPr>
            </a:br>
            <a:endParaRPr lang="it-IT" sz="1800" smtClean="0">
              <a:effectLst>
                <a:outerShdw blurRad="38100" dist="38100" dir="2700000" algn="tl">
                  <a:srgbClr val="C0C0C0"/>
                </a:outerShdw>
              </a:effectLst>
            </a:endParaRPr>
          </a:p>
          <a:p>
            <a:pPr eaLnBrk="1" hangingPunct="1">
              <a:lnSpc>
                <a:spcPct val="80000"/>
              </a:lnSpc>
            </a:pPr>
            <a:r>
              <a:rPr lang="it-IT" sz="2000" smtClean="0"/>
              <a:t>Le richieste RARP sono trasmesse in broadcast mentre le risposte RARP sono unicast.</a:t>
            </a:r>
          </a:p>
          <a:p>
            <a:pPr eaLnBrk="1" hangingPunct="1">
              <a:lnSpc>
                <a:spcPct val="80000"/>
              </a:lnSpc>
            </a:pPr>
            <a:endParaRPr lang="it-IT" sz="2000" smtClean="0"/>
          </a:p>
          <a:p>
            <a:pPr eaLnBrk="1" hangingPunct="1">
              <a:lnSpc>
                <a:spcPct val="80000"/>
              </a:lnSpc>
            </a:pPr>
            <a:r>
              <a:rPr lang="it-IT" sz="2000" smtClean="0"/>
              <a:t>Se una thin-client workstation deve conoscere il proprio indirizzo IP, probabilmente ha anche bisogno di conoscere la sua maschera di sottorete, indirizzo del router, indirizzo DNS, ecc.</a:t>
            </a:r>
          </a:p>
          <a:p>
            <a:pPr lvl="1" eaLnBrk="1" hangingPunct="1">
              <a:lnSpc>
                <a:spcPct val="80000"/>
              </a:lnSpc>
            </a:pPr>
            <a:r>
              <a:rPr lang="it-IT" sz="1800" smtClean="0">
                <a:effectLst>
                  <a:outerShdw blurRad="38100" dist="38100" dir="2700000" algn="tl">
                    <a:srgbClr val="C0C0C0"/>
                  </a:outerShdw>
                </a:effectLst>
              </a:rPr>
              <a:t>Quindi abbiamo bisogno di qualcosa di più di RARP. </a:t>
            </a:r>
          </a:p>
          <a:p>
            <a:pPr lvl="1" eaLnBrk="1" hangingPunct="1">
              <a:lnSpc>
                <a:spcPct val="80000"/>
              </a:lnSpc>
            </a:pPr>
            <a:r>
              <a:rPr lang="it-IT" sz="1800" smtClean="0">
                <a:effectLst>
                  <a:outerShdw blurRad="38100" dist="38100" dir="2700000" algn="tl">
                    <a:srgbClr val="C0C0C0"/>
                  </a:outerShdw>
                </a:effectLst>
              </a:rPr>
              <a:t>BOOTP prima e DHCP poi hanno sostituito RARP.</a:t>
            </a:r>
            <a:endParaRPr lang="en-US" sz="1800" smtClean="0">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5" name="Slide Number Placeholder 2"/>
          <p:cNvSpPr>
            <a:spLocks noGrp="1"/>
          </p:cNvSpPr>
          <p:nvPr>
            <p:ph type="sldNum" sz="quarter" idx="10"/>
          </p:nvPr>
        </p:nvSpPr>
        <p:spPr>
          <a:noFill/>
        </p:spPr>
        <p:txBody>
          <a:bodyPr/>
          <a:lstStyle/>
          <a:p>
            <a:fld id="{04937DC2-B5A2-4AD9-A909-D89760CA3B47}" type="slidenum">
              <a:rPr lang="it-IT" smtClean="0">
                <a:ea typeface="ＭＳ Ｐゴシック"/>
                <a:cs typeface="ＭＳ Ｐゴシック"/>
              </a:rPr>
              <a:pPr/>
              <a:t>155</a:t>
            </a:fld>
            <a:endParaRPr lang="it-IT" smtClean="0">
              <a:ea typeface="ＭＳ Ｐゴシック"/>
              <a:cs typeface="ＭＳ Ｐゴシック"/>
            </a:endParaRPr>
          </a:p>
        </p:txBody>
      </p:sp>
      <p:pic>
        <p:nvPicPr>
          <p:cNvPr id="692226" name="Picture 10"/>
          <p:cNvPicPr>
            <a:picLocks noChangeAspect="1" noChangeArrowheads="1"/>
          </p:cNvPicPr>
          <p:nvPr/>
        </p:nvPicPr>
        <p:blipFill>
          <a:blip r:embed="rId2"/>
          <a:srcRect/>
          <a:stretch>
            <a:fillRect/>
          </a:stretch>
        </p:blipFill>
        <p:spPr bwMode="auto">
          <a:xfrm>
            <a:off x="1500188" y="1208088"/>
            <a:ext cx="6359525" cy="5370512"/>
          </a:xfrm>
          <a:prstGeom prst="rect">
            <a:avLst/>
          </a:prstGeom>
          <a:noFill/>
          <a:ln w="9525">
            <a:noFill/>
            <a:miter lim="800000"/>
            <a:headEnd/>
            <a:tailEnd/>
          </a:ln>
        </p:spPr>
      </p:pic>
      <p:sp>
        <p:nvSpPr>
          <p:cNvPr id="1284108" name="Rectangle 12"/>
          <p:cNvSpPr>
            <a:spLocks noGrp="1" noChangeArrowheads="1"/>
          </p:cNvSpPr>
          <p:nvPr>
            <p:ph type="title"/>
          </p:nvPr>
        </p:nvSpPr>
        <p:spPr/>
        <p:txBody>
          <a:bodyPr/>
          <a:lstStyle/>
          <a:p>
            <a:pPr eaLnBrk="1" hangingPunct="1">
              <a:defRPr/>
            </a:pPr>
            <a:r>
              <a:rPr lang="en-US" altLang="en-US" smtClean="0">
                <a:cs typeface="+mj-cs"/>
              </a:rPr>
              <a:t>RARP operation</a:t>
            </a:r>
            <a:endParaRPr lang="en-US" smtClean="0">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Number Placeholder 3"/>
          <p:cNvSpPr>
            <a:spLocks noGrp="1"/>
          </p:cNvSpPr>
          <p:nvPr>
            <p:ph type="sldNum" sz="quarter" idx="10"/>
          </p:nvPr>
        </p:nvSpPr>
        <p:spPr>
          <a:noFill/>
        </p:spPr>
        <p:txBody>
          <a:bodyPr/>
          <a:lstStyle/>
          <a:p>
            <a:fld id="{7A0429CD-FB27-49DC-888A-262F3F3393C2}" type="slidenum">
              <a:rPr lang="it-IT" smtClean="0">
                <a:ea typeface="ＭＳ Ｐゴシック"/>
                <a:cs typeface="ＭＳ Ｐゴシック"/>
              </a:rPr>
              <a:pPr/>
              <a:t>16</a:t>
            </a:fld>
            <a:endParaRPr lang="it-IT" smtClean="0">
              <a:ea typeface="ＭＳ Ｐゴシック"/>
              <a:cs typeface="ＭＳ Ｐゴシック"/>
            </a:endParaRPr>
          </a:p>
        </p:txBody>
      </p:sp>
      <p:sp>
        <p:nvSpPr>
          <p:cNvPr id="1014786" name="Rectangle 2"/>
          <p:cNvSpPr>
            <a:spLocks noGrp="1" noChangeArrowheads="1"/>
          </p:cNvSpPr>
          <p:nvPr>
            <p:ph type="title"/>
          </p:nvPr>
        </p:nvSpPr>
        <p:spPr/>
        <p:txBody>
          <a:bodyPr/>
          <a:lstStyle/>
          <a:p>
            <a:pPr eaLnBrk="1" hangingPunct="1">
              <a:defRPr/>
            </a:pPr>
            <a:r>
              <a:rPr lang="en-US" smtClean="0">
                <a:cs typeface="+mj-cs"/>
              </a:rPr>
              <a:t>IP header format: Version</a:t>
            </a:r>
          </a:p>
        </p:txBody>
      </p:sp>
      <p:pic>
        <p:nvPicPr>
          <p:cNvPr id="244739"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14788" name="AutoShape 4"/>
          <p:cNvSpPr>
            <a:spLocks noChangeArrowheads="1"/>
          </p:cNvSpPr>
          <p:nvPr/>
        </p:nvSpPr>
        <p:spPr bwMode="auto">
          <a:xfrm>
            <a:off x="2574925" y="2924175"/>
            <a:ext cx="4876800" cy="2743200"/>
          </a:xfrm>
          <a:prstGeom prst="wedgeRectCallout">
            <a:avLst>
              <a:gd name="adj1" fmla="val -55176"/>
              <a:gd name="adj2" fmla="val -77722"/>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a:solidFill>
                  <a:schemeClr val="bg1"/>
                </a:solidFill>
                <a:ea typeface="ＭＳ Ｐゴシック" charset="-128"/>
                <a:cs typeface="+mn-cs"/>
              </a:rPr>
              <a:t>4 bits</a:t>
            </a:r>
          </a:p>
          <a:p>
            <a:pPr marL="349250" indent="-349250">
              <a:spcBef>
                <a:spcPct val="20000"/>
              </a:spcBef>
              <a:buFontTx/>
              <a:buChar char="•"/>
              <a:defRPr/>
            </a:pPr>
            <a:r>
              <a:rPr lang="en-US" sz="2800">
                <a:solidFill>
                  <a:schemeClr val="bg1"/>
                </a:solidFill>
                <a:ea typeface="ＭＳ Ｐゴシック" charset="-128"/>
                <a:cs typeface="+mn-cs"/>
              </a:rPr>
              <a:t>Indica la versione di IP correntemente in uso</a:t>
            </a:r>
          </a:p>
          <a:p>
            <a:pPr marL="803275" lvl="1" indent="-339725">
              <a:spcBef>
                <a:spcPct val="20000"/>
              </a:spcBef>
              <a:buFontTx/>
              <a:buChar char="–"/>
              <a:defRPr/>
            </a:pPr>
            <a:r>
              <a:rPr lang="en-US">
                <a:solidFill>
                  <a:schemeClr val="bg1"/>
                </a:solidFill>
                <a:ea typeface="ＭＳ Ｐゴシック" charset="-128"/>
                <a:cs typeface="+mn-cs"/>
              </a:rPr>
              <a:t>IPv4 : 0100</a:t>
            </a:r>
          </a:p>
          <a:p>
            <a:pPr marL="803275" lvl="1" indent="-339725">
              <a:spcBef>
                <a:spcPct val="20000"/>
              </a:spcBef>
              <a:buFontTx/>
              <a:buChar char="–"/>
              <a:defRPr/>
            </a:pPr>
            <a:r>
              <a:rPr lang="en-US">
                <a:solidFill>
                  <a:schemeClr val="bg1"/>
                </a:solidFill>
                <a:ea typeface="ＭＳ Ｐゴシック" charset="-128"/>
                <a:cs typeface="+mn-cs"/>
              </a:rPr>
              <a:t>IPv6 : 0110 </a:t>
            </a:r>
            <a:endParaRPr lang="en-US" sz="3200">
              <a:solidFill>
                <a:schemeClr val="bg1"/>
              </a:solidFill>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Number Placeholder 3"/>
          <p:cNvSpPr>
            <a:spLocks noGrp="1"/>
          </p:cNvSpPr>
          <p:nvPr>
            <p:ph type="sldNum" sz="quarter" idx="10"/>
          </p:nvPr>
        </p:nvSpPr>
        <p:spPr>
          <a:noFill/>
        </p:spPr>
        <p:txBody>
          <a:bodyPr/>
          <a:lstStyle/>
          <a:p>
            <a:fld id="{F6F23FEC-DA0E-48FB-B810-C7EBAF93208D}" type="slidenum">
              <a:rPr lang="it-IT" smtClean="0">
                <a:ea typeface="ＭＳ Ｐゴシック"/>
                <a:cs typeface="ＭＳ Ｐゴシック"/>
              </a:rPr>
              <a:pPr/>
              <a:t>17</a:t>
            </a:fld>
            <a:endParaRPr lang="it-IT" smtClean="0">
              <a:ea typeface="ＭＳ Ｐゴシック"/>
              <a:cs typeface="ＭＳ Ｐゴシック"/>
            </a:endParaRPr>
          </a:p>
        </p:txBody>
      </p:sp>
      <p:sp>
        <p:nvSpPr>
          <p:cNvPr id="1016834" name="Rectangle 2"/>
          <p:cNvSpPr>
            <a:spLocks noGrp="1" noChangeArrowheads="1"/>
          </p:cNvSpPr>
          <p:nvPr>
            <p:ph type="title"/>
          </p:nvPr>
        </p:nvSpPr>
        <p:spPr/>
        <p:txBody>
          <a:bodyPr/>
          <a:lstStyle/>
          <a:p>
            <a:pPr eaLnBrk="1" hangingPunct="1">
              <a:defRPr/>
            </a:pPr>
            <a:r>
              <a:rPr lang="en-US" smtClean="0">
                <a:cs typeface="+mj-cs"/>
              </a:rPr>
              <a:t>IP header format: Header length</a:t>
            </a:r>
          </a:p>
        </p:txBody>
      </p:sp>
      <p:pic>
        <p:nvPicPr>
          <p:cNvPr id="246787"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16836" name="AutoShape 4"/>
          <p:cNvSpPr>
            <a:spLocks noChangeArrowheads="1"/>
          </p:cNvSpPr>
          <p:nvPr/>
        </p:nvSpPr>
        <p:spPr bwMode="auto">
          <a:xfrm>
            <a:off x="1042988" y="2924175"/>
            <a:ext cx="7050087" cy="2743200"/>
          </a:xfrm>
          <a:prstGeom prst="wedgeRectCallout">
            <a:avLst>
              <a:gd name="adj1" fmla="val -21269"/>
              <a:gd name="adj2" fmla="val -74421"/>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a:solidFill>
                  <a:schemeClr val="bg1"/>
                </a:solidFill>
                <a:ea typeface="ＭＳ Ｐゴシック" charset="-128"/>
                <a:cs typeface="+mn-cs"/>
              </a:rPr>
              <a:t>4 bits</a:t>
            </a:r>
          </a:p>
          <a:p>
            <a:pPr marL="349250" indent="-349250">
              <a:spcBef>
                <a:spcPct val="20000"/>
              </a:spcBef>
              <a:buFontTx/>
              <a:buChar char="•"/>
              <a:defRPr/>
            </a:pPr>
            <a:r>
              <a:rPr lang="en-US" sz="2800">
                <a:solidFill>
                  <a:schemeClr val="bg1"/>
                </a:solidFill>
                <a:ea typeface="ＭＳ Ｐゴシック" charset="-128"/>
                <a:cs typeface="+mn-cs"/>
              </a:rPr>
              <a:t>IP header length : Indica la lunghezza del datagram header riportando il numero di word da 32 bit, fornendo un offset per puntare al payload.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Number Placeholder 3"/>
          <p:cNvSpPr>
            <a:spLocks noGrp="1"/>
          </p:cNvSpPr>
          <p:nvPr>
            <p:ph type="sldNum" sz="quarter" idx="10"/>
          </p:nvPr>
        </p:nvSpPr>
        <p:spPr>
          <a:noFill/>
        </p:spPr>
        <p:txBody>
          <a:bodyPr/>
          <a:lstStyle/>
          <a:p>
            <a:fld id="{B7E694EF-E1F2-4B85-82C1-36A6EFE63DA9}" type="slidenum">
              <a:rPr lang="it-IT" smtClean="0">
                <a:ea typeface="ＭＳ Ｐゴシック"/>
                <a:cs typeface="ＭＳ Ｐゴシック"/>
              </a:rPr>
              <a:pPr/>
              <a:t>18</a:t>
            </a:fld>
            <a:endParaRPr lang="it-IT" smtClean="0">
              <a:ea typeface="ＭＳ Ｐゴシック"/>
              <a:cs typeface="ＭＳ Ｐゴシック"/>
            </a:endParaRPr>
          </a:p>
        </p:txBody>
      </p:sp>
      <p:sp>
        <p:nvSpPr>
          <p:cNvPr id="1018882" name="Rectangle 2"/>
          <p:cNvSpPr>
            <a:spLocks noGrp="1" noChangeArrowheads="1"/>
          </p:cNvSpPr>
          <p:nvPr>
            <p:ph type="title"/>
          </p:nvPr>
        </p:nvSpPr>
        <p:spPr/>
        <p:txBody>
          <a:bodyPr/>
          <a:lstStyle/>
          <a:p>
            <a:pPr eaLnBrk="1" hangingPunct="1">
              <a:defRPr/>
            </a:pPr>
            <a:r>
              <a:rPr lang="en-US" smtClean="0">
                <a:cs typeface="+mj-cs"/>
              </a:rPr>
              <a:t>IP header format: Service type</a:t>
            </a:r>
          </a:p>
        </p:txBody>
      </p:sp>
      <p:pic>
        <p:nvPicPr>
          <p:cNvPr id="248835"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18884" name="AutoShape 4"/>
          <p:cNvSpPr>
            <a:spLocks noChangeArrowheads="1"/>
          </p:cNvSpPr>
          <p:nvPr/>
        </p:nvSpPr>
        <p:spPr bwMode="auto">
          <a:xfrm>
            <a:off x="2459038" y="2852738"/>
            <a:ext cx="6248400" cy="3933825"/>
          </a:xfrm>
          <a:prstGeom prst="wedgeRectCallout">
            <a:avLst>
              <a:gd name="adj1" fmla="val -20171"/>
              <a:gd name="adj2" fmla="val -64005"/>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it-IT" sz="2800" dirty="0">
                <a:solidFill>
                  <a:schemeClr val="bg1"/>
                </a:solidFill>
                <a:ea typeface="ＭＳ Ｐゴシック" charset="-128"/>
                <a:cs typeface="+mn-cs"/>
              </a:rPr>
              <a:t>8 bits</a:t>
            </a:r>
          </a:p>
          <a:p>
            <a:pPr marL="349250" indent="-349250">
              <a:spcBef>
                <a:spcPct val="20000"/>
              </a:spcBef>
              <a:buFontTx/>
              <a:buChar char="•"/>
              <a:defRPr/>
            </a:pPr>
            <a:r>
              <a:rPr lang="it-IT" sz="2800" dirty="0">
                <a:solidFill>
                  <a:schemeClr val="bg1"/>
                </a:solidFill>
                <a:ea typeface="ＭＳ Ｐゴシック" charset="-128"/>
                <a:cs typeface="Arial" charset="0"/>
              </a:rPr>
              <a:t>Specifica il TOS, indicando il livello di priorità al quale il pacchetto appartiene </a:t>
            </a:r>
            <a:r>
              <a:rPr lang="it-IT" sz="2800" dirty="0">
                <a:solidFill>
                  <a:schemeClr val="bg1"/>
                </a:solidFill>
                <a:ea typeface="ＭＳ Ｐゴシック" charset="-128"/>
                <a:cs typeface="Arial" charset="0"/>
              </a:rPr>
              <a:t>(di solito è ignorato </a:t>
            </a:r>
            <a:r>
              <a:rPr lang="it-IT" sz="2800" dirty="0">
                <a:solidFill>
                  <a:schemeClr val="bg1"/>
                </a:solidFill>
                <a:ea typeface="ＭＳ Ｐゴシック" charset="-128"/>
                <a:cs typeface="Arial" charset="0"/>
              </a:rPr>
              <a:t>dai router)</a:t>
            </a:r>
          </a:p>
          <a:p>
            <a:pPr marL="803275" lvl="1" indent="-339725">
              <a:spcBef>
                <a:spcPct val="20000"/>
              </a:spcBef>
              <a:buFontTx/>
              <a:buChar char="•"/>
              <a:defRPr/>
            </a:pPr>
            <a:r>
              <a:rPr lang="it-IT" dirty="0">
                <a:solidFill>
                  <a:schemeClr val="bg1"/>
                </a:solidFill>
                <a:ea typeface="ＭＳ Ｐゴシック" charset="-128"/>
                <a:cs typeface="+mn-cs"/>
              </a:rPr>
              <a:t>Priorità      </a:t>
            </a:r>
          </a:p>
          <a:p>
            <a:pPr marL="803275" lvl="1" indent="-339725">
              <a:buFontTx/>
              <a:buChar char="•"/>
              <a:defRPr/>
            </a:pPr>
            <a:r>
              <a:rPr lang="it-IT" dirty="0">
                <a:solidFill>
                  <a:schemeClr val="bg1"/>
                </a:solidFill>
                <a:ea typeface="ＭＳ Ｐゴシック" charset="-128"/>
                <a:cs typeface="+mn-cs"/>
              </a:rPr>
              <a:t>Affidabilità</a:t>
            </a:r>
          </a:p>
          <a:p>
            <a:pPr marL="803275" lvl="1" indent="-339725">
              <a:buFontTx/>
              <a:buChar char="•"/>
              <a:defRPr/>
            </a:pPr>
            <a:r>
              <a:rPr lang="it-IT" dirty="0">
                <a:solidFill>
                  <a:schemeClr val="bg1"/>
                </a:solidFill>
                <a:ea typeface="ＭＳ Ｐゴシック" charset="-128"/>
                <a:cs typeface="+mn-cs"/>
              </a:rPr>
              <a:t>Velocità</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Number Placeholder 3"/>
          <p:cNvSpPr>
            <a:spLocks noGrp="1"/>
          </p:cNvSpPr>
          <p:nvPr>
            <p:ph type="sldNum" sz="quarter" idx="10"/>
          </p:nvPr>
        </p:nvSpPr>
        <p:spPr>
          <a:noFill/>
        </p:spPr>
        <p:txBody>
          <a:bodyPr/>
          <a:lstStyle/>
          <a:p>
            <a:fld id="{17EC51F2-9197-4F45-9130-EB4091510249}" type="slidenum">
              <a:rPr lang="it-IT" smtClean="0">
                <a:ea typeface="ＭＳ Ｐゴシック"/>
                <a:cs typeface="ＭＳ Ｐゴシック"/>
              </a:rPr>
              <a:pPr/>
              <a:t>19</a:t>
            </a:fld>
            <a:endParaRPr lang="it-IT" smtClean="0">
              <a:ea typeface="ＭＳ Ｐゴシック"/>
              <a:cs typeface="ＭＳ Ｐゴシック"/>
            </a:endParaRPr>
          </a:p>
        </p:txBody>
      </p:sp>
      <p:sp>
        <p:nvSpPr>
          <p:cNvPr id="1020930" name="Rectangle 2"/>
          <p:cNvSpPr>
            <a:spLocks noGrp="1" noChangeArrowheads="1"/>
          </p:cNvSpPr>
          <p:nvPr>
            <p:ph type="title"/>
          </p:nvPr>
        </p:nvSpPr>
        <p:spPr/>
        <p:txBody>
          <a:bodyPr/>
          <a:lstStyle/>
          <a:p>
            <a:pPr eaLnBrk="1" hangingPunct="1">
              <a:defRPr/>
            </a:pPr>
            <a:r>
              <a:rPr lang="en-US" smtClean="0">
                <a:cs typeface="+mj-cs"/>
              </a:rPr>
              <a:t>IP header format: Total length</a:t>
            </a:r>
          </a:p>
        </p:txBody>
      </p:sp>
      <p:pic>
        <p:nvPicPr>
          <p:cNvPr id="250883"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20932" name="AutoShape 4"/>
          <p:cNvSpPr>
            <a:spLocks noChangeArrowheads="1"/>
          </p:cNvSpPr>
          <p:nvPr/>
        </p:nvSpPr>
        <p:spPr bwMode="auto">
          <a:xfrm>
            <a:off x="731838" y="4098925"/>
            <a:ext cx="5181600" cy="2209800"/>
          </a:xfrm>
          <a:prstGeom prst="wedgeRectCallout">
            <a:avLst>
              <a:gd name="adj1" fmla="val 47824"/>
              <a:gd name="adj2" fmla="val -125144"/>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a:solidFill>
                  <a:schemeClr val="bg1"/>
                </a:solidFill>
                <a:ea typeface="ＭＳ Ｐゴシック" charset="-128"/>
                <a:cs typeface="+mn-cs"/>
              </a:rPr>
              <a:t>16 bits</a:t>
            </a:r>
          </a:p>
          <a:p>
            <a:pPr marL="349250" indent="-349250">
              <a:spcBef>
                <a:spcPct val="20000"/>
              </a:spcBef>
              <a:buFontTx/>
              <a:buChar char="•"/>
              <a:defRPr/>
            </a:pPr>
            <a:r>
              <a:rPr lang="en-US" sz="2800">
                <a:solidFill>
                  <a:schemeClr val="bg1"/>
                </a:solidFill>
                <a:ea typeface="ＭＳ Ｐゴシック" charset="-128"/>
                <a:cs typeface="+mn-cs"/>
              </a:rPr>
              <a:t>Specifica la lunghezza dell’intero pacchetto IP, includendo payload e header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0"/>
          </p:nvPr>
        </p:nvSpPr>
        <p:spPr>
          <a:noFill/>
        </p:spPr>
        <p:txBody>
          <a:bodyPr/>
          <a:lstStyle/>
          <a:p>
            <a:fld id="{8BE50CAF-83A5-4EF8-9CDC-A4EF00015190}" type="slidenum">
              <a:rPr lang="it-IT" smtClean="0">
                <a:ea typeface="ＭＳ Ｐゴシック"/>
                <a:cs typeface="ＭＳ Ｐゴシック"/>
              </a:rPr>
              <a:pPr/>
              <a:t>2</a:t>
            </a:fld>
            <a:endParaRPr lang="it-IT" smtClean="0">
              <a:ea typeface="ＭＳ Ｐゴシック"/>
              <a:cs typeface="ＭＳ Ｐゴシック"/>
            </a:endParaRPr>
          </a:p>
        </p:txBody>
      </p:sp>
      <p:sp>
        <p:nvSpPr>
          <p:cNvPr id="991234" name="Rectangle 2"/>
          <p:cNvSpPr>
            <a:spLocks noGrp="1" noChangeArrowheads="1"/>
          </p:cNvSpPr>
          <p:nvPr>
            <p:ph type="title"/>
          </p:nvPr>
        </p:nvSpPr>
        <p:spPr/>
        <p:txBody>
          <a:bodyPr/>
          <a:lstStyle/>
          <a:p>
            <a:pPr eaLnBrk="1" hangingPunct="1">
              <a:defRPr/>
            </a:pPr>
            <a:r>
              <a:rPr lang="en-US" dirty="0" err="1" smtClean="0">
                <a:cs typeface="+mj-cs"/>
              </a:rPr>
              <a:t>Livello</a:t>
            </a:r>
            <a:r>
              <a:rPr lang="en-US" dirty="0" smtClean="0">
                <a:cs typeface="+mj-cs"/>
              </a:rPr>
              <a:t> </a:t>
            </a:r>
            <a:r>
              <a:rPr lang="en-US" dirty="0" err="1" smtClean="0">
                <a:cs typeface="+mj-cs"/>
              </a:rPr>
              <a:t>di</a:t>
            </a:r>
            <a:r>
              <a:rPr lang="en-US" dirty="0" smtClean="0">
                <a:cs typeface="+mj-cs"/>
              </a:rPr>
              <a:t> </a:t>
            </a:r>
            <a:r>
              <a:rPr lang="en-US" dirty="0" err="1" smtClean="0">
                <a:cs typeface="+mj-cs"/>
              </a:rPr>
              <a:t>rete</a:t>
            </a:r>
            <a:endParaRPr lang="en-US" dirty="0" smtClean="0">
              <a:cs typeface="+mj-cs"/>
            </a:endParaRPr>
          </a:p>
        </p:txBody>
      </p:sp>
      <p:sp>
        <p:nvSpPr>
          <p:cNvPr id="991235" name="Rectangle 3"/>
          <p:cNvSpPr>
            <a:spLocks noGrp="1" noChangeArrowheads="1"/>
          </p:cNvSpPr>
          <p:nvPr>
            <p:ph type="body" idx="1"/>
          </p:nvPr>
        </p:nvSpPr>
        <p:spPr/>
        <p:txBody>
          <a:bodyPr/>
          <a:lstStyle/>
          <a:p>
            <a:pPr eaLnBrk="1" hangingPunct="1">
              <a:buFontTx/>
              <a:buNone/>
              <a:defRPr/>
            </a:pPr>
            <a:r>
              <a:rPr lang="it-IT" sz="3200" u="sng" dirty="0" smtClean="0">
                <a:solidFill>
                  <a:srgbClr val="FF0000"/>
                </a:solidFill>
                <a:cs typeface="+mn-cs"/>
              </a:rPr>
              <a:t>Obiettivi:</a:t>
            </a:r>
            <a:r>
              <a:rPr lang="it-IT" sz="3200" dirty="0" smtClean="0">
                <a:cs typeface="+mn-cs"/>
              </a:rPr>
              <a:t> </a:t>
            </a:r>
          </a:p>
          <a:p>
            <a:pPr eaLnBrk="1" hangingPunct="1">
              <a:defRPr/>
            </a:pPr>
            <a:r>
              <a:rPr lang="it-IT" dirty="0" smtClean="0">
                <a:cs typeface="+mn-cs"/>
              </a:rPr>
              <a:t>Capire i principi che stanno dietro i servizi del livello di rete:</a:t>
            </a:r>
          </a:p>
          <a:p>
            <a:pPr lvl="1" eaLnBrk="1" hangingPunct="1">
              <a:defRPr/>
            </a:pPr>
            <a:r>
              <a:rPr lang="it-IT" dirty="0" smtClean="0"/>
              <a:t>Indirizzamento</a:t>
            </a:r>
          </a:p>
          <a:p>
            <a:pPr lvl="1" eaLnBrk="1" hangingPunct="1">
              <a:defRPr/>
            </a:pPr>
            <a:r>
              <a:rPr lang="it-IT" dirty="0" smtClean="0"/>
              <a:t>Instradamento (scelta del percorso)</a:t>
            </a:r>
          </a:p>
          <a:p>
            <a:pPr lvl="1" eaLnBrk="1" hangingPunct="1">
              <a:defRPr/>
            </a:pPr>
            <a:r>
              <a:rPr lang="it-IT" dirty="0" smtClean="0"/>
              <a:t>Scalabilità</a:t>
            </a:r>
          </a:p>
          <a:p>
            <a:pPr lvl="1" eaLnBrk="1" hangingPunct="1">
              <a:defRPr/>
            </a:pPr>
            <a:r>
              <a:rPr lang="it-IT" dirty="0" smtClean="0"/>
              <a:t>Funzioni di un router</a:t>
            </a:r>
          </a:p>
          <a:p>
            <a:pPr lvl="1" eaLnBrk="1" hangingPunct="1">
              <a:defRPr/>
            </a:pPr>
            <a:r>
              <a:rPr lang="it-IT" dirty="0" smtClean="0"/>
              <a:t>Implementazione in Internet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Number Placeholder 3"/>
          <p:cNvSpPr>
            <a:spLocks noGrp="1"/>
          </p:cNvSpPr>
          <p:nvPr>
            <p:ph type="sldNum" sz="quarter" idx="10"/>
          </p:nvPr>
        </p:nvSpPr>
        <p:spPr>
          <a:noFill/>
        </p:spPr>
        <p:txBody>
          <a:bodyPr/>
          <a:lstStyle/>
          <a:p>
            <a:fld id="{88899AC2-4328-4702-AA92-AB96AC5C4785}" type="slidenum">
              <a:rPr lang="it-IT" smtClean="0">
                <a:ea typeface="ＭＳ Ｐゴシック"/>
                <a:cs typeface="ＭＳ Ｐゴシック"/>
              </a:rPr>
              <a:pPr/>
              <a:t>20</a:t>
            </a:fld>
            <a:endParaRPr lang="it-IT" smtClean="0">
              <a:ea typeface="ＭＳ Ｐゴシック"/>
              <a:cs typeface="ＭＳ Ｐゴシック"/>
            </a:endParaRPr>
          </a:p>
        </p:txBody>
      </p:sp>
      <p:sp>
        <p:nvSpPr>
          <p:cNvPr id="1022978" name="Rectangle 2"/>
          <p:cNvSpPr>
            <a:spLocks noGrp="1" noChangeArrowheads="1"/>
          </p:cNvSpPr>
          <p:nvPr>
            <p:ph type="title"/>
          </p:nvPr>
        </p:nvSpPr>
        <p:spPr/>
        <p:txBody>
          <a:bodyPr/>
          <a:lstStyle/>
          <a:p>
            <a:pPr eaLnBrk="1" hangingPunct="1">
              <a:defRPr/>
            </a:pPr>
            <a:r>
              <a:rPr lang="en-US" smtClean="0">
                <a:cs typeface="+mj-cs"/>
              </a:rPr>
              <a:t>IP header format: Identification</a:t>
            </a:r>
          </a:p>
        </p:txBody>
      </p:sp>
      <p:pic>
        <p:nvPicPr>
          <p:cNvPr id="252931"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22980" name="AutoShape 4"/>
          <p:cNvSpPr>
            <a:spLocks noChangeArrowheads="1"/>
          </p:cNvSpPr>
          <p:nvPr/>
        </p:nvSpPr>
        <p:spPr bwMode="auto">
          <a:xfrm>
            <a:off x="2268538" y="3275013"/>
            <a:ext cx="6705600" cy="2895600"/>
          </a:xfrm>
          <a:prstGeom prst="wedgeRectCallout">
            <a:avLst>
              <a:gd name="adj1" fmla="val -29546"/>
              <a:gd name="adj2" fmla="val -63708"/>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it-IT" sz="2800" dirty="0">
                <a:solidFill>
                  <a:schemeClr val="bg1"/>
                </a:solidFill>
                <a:ea typeface="ＭＳ Ｐゴシック" charset="-128"/>
                <a:cs typeface="+mn-cs"/>
              </a:rPr>
              <a:t>16 bits</a:t>
            </a:r>
          </a:p>
          <a:p>
            <a:pPr marL="349250" indent="-349250">
              <a:spcBef>
                <a:spcPct val="20000"/>
              </a:spcBef>
              <a:buFontTx/>
              <a:buChar char="•"/>
              <a:defRPr/>
            </a:pPr>
            <a:r>
              <a:rPr lang="it-IT" sz="2800" dirty="0">
                <a:solidFill>
                  <a:schemeClr val="bg1"/>
                </a:solidFill>
                <a:ea typeface="ＭＳ Ｐゴシック" charset="-128"/>
                <a:cs typeface="+mn-cs"/>
              </a:rPr>
              <a:t>Contiene un intero progressivo che identifica il </a:t>
            </a:r>
            <a:r>
              <a:rPr lang="it-IT" sz="2800" dirty="0">
                <a:solidFill>
                  <a:schemeClr val="bg1"/>
                </a:solidFill>
                <a:ea typeface="ＭＳ Ｐゴシック" charset="-128"/>
                <a:cs typeface="+mn-cs"/>
              </a:rPr>
              <a:t>datagramma</a:t>
            </a:r>
            <a:endParaRPr lang="it-IT" sz="2800" dirty="0">
              <a:solidFill>
                <a:schemeClr val="bg1"/>
              </a:solidFill>
              <a:ea typeface="ＭＳ Ｐゴシック" charset="-128"/>
              <a:cs typeface="+mn-cs"/>
            </a:endParaRPr>
          </a:p>
          <a:p>
            <a:pPr marL="349250" indent="-349250">
              <a:spcBef>
                <a:spcPct val="20000"/>
              </a:spcBef>
              <a:buFontTx/>
              <a:buChar char="•"/>
              <a:defRPr/>
            </a:pPr>
            <a:r>
              <a:rPr lang="it-IT" sz="2800" dirty="0">
                <a:solidFill>
                  <a:schemeClr val="bg1"/>
                </a:solidFill>
                <a:ea typeface="ＭＳ Ｐゴシック" charset="-128"/>
                <a:cs typeface="+mn-cs"/>
              </a:rPr>
              <a:t>Assegnato alla sorgente per agevolare la ricostruzione dei frammenti di </a:t>
            </a:r>
            <a:r>
              <a:rPr lang="it-IT" sz="2800" dirty="0">
                <a:solidFill>
                  <a:schemeClr val="bg1"/>
                </a:solidFill>
                <a:ea typeface="ＭＳ Ｐゴシック" charset="-128"/>
                <a:cs typeface="+mn-cs"/>
              </a:rPr>
              <a:t>datagramma</a:t>
            </a:r>
            <a:endParaRPr lang="it-IT" sz="2800" dirty="0">
              <a:solidFill>
                <a:schemeClr val="bg1"/>
              </a:solidFill>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Number Placeholder 3"/>
          <p:cNvSpPr>
            <a:spLocks noGrp="1"/>
          </p:cNvSpPr>
          <p:nvPr>
            <p:ph type="sldNum" sz="quarter" idx="10"/>
          </p:nvPr>
        </p:nvSpPr>
        <p:spPr>
          <a:noFill/>
        </p:spPr>
        <p:txBody>
          <a:bodyPr/>
          <a:lstStyle/>
          <a:p>
            <a:fld id="{47E8249B-AD56-4A50-A45D-89BBCD8A3EDA}" type="slidenum">
              <a:rPr lang="it-IT" smtClean="0">
                <a:ea typeface="ＭＳ Ｐゴシック"/>
                <a:cs typeface="ＭＳ Ｐゴシック"/>
              </a:rPr>
              <a:pPr/>
              <a:t>21</a:t>
            </a:fld>
            <a:endParaRPr lang="it-IT" smtClean="0">
              <a:ea typeface="ＭＳ Ｐゴシック"/>
              <a:cs typeface="ＭＳ Ｐゴシック"/>
            </a:endParaRPr>
          </a:p>
        </p:txBody>
      </p:sp>
      <p:sp>
        <p:nvSpPr>
          <p:cNvPr id="1025026" name="Rectangle 2"/>
          <p:cNvSpPr>
            <a:spLocks noGrp="1" noChangeArrowheads="1"/>
          </p:cNvSpPr>
          <p:nvPr>
            <p:ph type="title"/>
          </p:nvPr>
        </p:nvSpPr>
        <p:spPr/>
        <p:txBody>
          <a:bodyPr/>
          <a:lstStyle/>
          <a:p>
            <a:pPr eaLnBrk="1" hangingPunct="1">
              <a:defRPr/>
            </a:pPr>
            <a:r>
              <a:rPr lang="en-US" smtClean="0">
                <a:cs typeface="+mj-cs"/>
              </a:rPr>
              <a:t>IP header format: Flags</a:t>
            </a:r>
          </a:p>
        </p:txBody>
      </p:sp>
      <p:pic>
        <p:nvPicPr>
          <p:cNvPr id="254979"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25028" name="AutoShape 4"/>
          <p:cNvSpPr>
            <a:spLocks noChangeArrowheads="1"/>
          </p:cNvSpPr>
          <p:nvPr/>
        </p:nvSpPr>
        <p:spPr bwMode="auto">
          <a:xfrm>
            <a:off x="1000125" y="3582988"/>
            <a:ext cx="7059613" cy="2895600"/>
          </a:xfrm>
          <a:prstGeom prst="wedgeRectCallout">
            <a:avLst>
              <a:gd name="adj1" fmla="val 5722"/>
              <a:gd name="adj2" fmla="val -74671"/>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it-IT" sz="2800">
                <a:solidFill>
                  <a:schemeClr val="bg1"/>
                </a:solidFill>
                <a:ea typeface="ＭＳ Ｐゴシック" charset="-128"/>
                <a:cs typeface="+mn-cs"/>
              </a:rPr>
              <a:t>3 bits di cui il primo non in uso</a:t>
            </a:r>
          </a:p>
          <a:p>
            <a:pPr marL="349250" indent="-349250">
              <a:spcBef>
                <a:spcPct val="20000"/>
              </a:spcBef>
              <a:buFontTx/>
              <a:buChar char="•"/>
              <a:defRPr/>
            </a:pPr>
            <a:r>
              <a:rPr lang="it-IT" sz="2800">
                <a:solidFill>
                  <a:schemeClr val="bg1"/>
                </a:solidFill>
                <a:ea typeface="ＭＳ Ｐゴシック" charset="-128"/>
                <a:cs typeface="+mn-cs"/>
              </a:rPr>
              <a:t>Il secondo bit indica se il pacchetto può essere frammentato (DF)</a:t>
            </a:r>
          </a:p>
          <a:p>
            <a:pPr marL="349250" indent="-349250">
              <a:spcBef>
                <a:spcPct val="20000"/>
              </a:spcBef>
              <a:buFontTx/>
              <a:buChar char="•"/>
              <a:defRPr/>
            </a:pPr>
            <a:r>
              <a:rPr lang="it-IT" sz="2800">
                <a:solidFill>
                  <a:schemeClr val="bg1"/>
                </a:solidFill>
                <a:ea typeface="ＭＳ Ｐゴシック" charset="-128"/>
                <a:cs typeface="+mn-cs"/>
              </a:rPr>
              <a:t>L’ultimo indica se il datagramma corrente è l’ultimo della serie (MF)</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Number Placeholder 3"/>
          <p:cNvSpPr>
            <a:spLocks noGrp="1"/>
          </p:cNvSpPr>
          <p:nvPr>
            <p:ph type="sldNum" sz="quarter" idx="10"/>
          </p:nvPr>
        </p:nvSpPr>
        <p:spPr>
          <a:noFill/>
        </p:spPr>
        <p:txBody>
          <a:bodyPr/>
          <a:lstStyle/>
          <a:p>
            <a:fld id="{37EB3F0D-033B-4708-AD6D-3275A6B3D84D}" type="slidenum">
              <a:rPr lang="it-IT" smtClean="0">
                <a:ea typeface="ＭＳ Ｐゴシック"/>
                <a:cs typeface="ＭＳ Ｐゴシック"/>
              </a:rPr>
              <a:pPr/>
              <a:t>22</a:t>
            </a:fld>
            <a:endParaRPr lang="it-IT" smtClean="0">
              <a:ea typeface="ＭＳ Ｐゴシック"/>
              <a:cs typeface="ＭＳ Ｐゴシック"/>
            </a:endParaRPr>
          </a:p>
        </p:txBody>
      </p:sp>
      <p:sp>
        <p:nvSpPr>
          <p:cNvPr id="1027074" name="Rectangle 2"/>
          <p:cNvSpPr>
            <a:spLocks noGrp="1" noChangeArrowheads="1"/>
          </p:cNvSpPr>
          <p:nvPr>
            <p:ph type="title"/>
          </p:nvPr>
        </p:nvSpPr>
        <p:spPr/>
        <p:txBody>
          <a:bodyPr/>
          <a:lstStyle/>
          <a:p>
            <a:pPr eaLnBrk="1" hangingPunct="1">
              <a:defRPr/>
            </a:pPr>
            <a:r>
              <a:rPr lang="en-US" smtClean="0">
                <a:cs typeface="+mj-cs"/>
              </a:rPr>
              <a:t>IP header format: Fragment offset</a:t>
            </a:r>
          </a:p>
        </p:txBody>
      </p:sp>
      <p:pic>
        <p:nvPicPr>
          <p:cNvPr id="257027"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27076" name="AutoShape 4"/>
          <p:cNvSpPr>
            <a:spLocks noChangeArrowheads="1"/>
          </p:cNvSpPr>
          <p:nvPr/>
        </p:nvSpPr>
        <p:spPr bwMode="auto">
          <a:xfrm>
            <a:off x="193675" y="3492500"/>
            <a:ext cx="7143750" cy="3200400"/>
          </a:xfrm>
          <a:prstGeom prst="wedgeRectCallout">
            <a:avLst>
              <a:gd name="adj1" fmla="val 33713"/>
              <a:gd name="adj2" fmla="val -66917"/>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it-IT" sz="2800" dirty="0">
                <a:solidFill>
                  <a:schemeClr val="bg1"/>
                </a:solidFill>
                <a:ea typeface="ＭＳ Ｐゴシック" charset="-128"/>
                <a:cs typeface="+mn-cs"/>
              </a:rPr>
              <a:t>13 bits</a:t>
            </a:r>
          </a:p>
          <a:p>
            <a:pPr marL="349250" indent="-349250">
              <a:spcBef>
                <a:spcPct val="20000"/>
              </a:spcBef>
              <a:buFontTx/>
              <a:buChar char="•"/>
              <a:defRPr/>
            </a:pPr>
            <a:r>
              <a:rPr lang="it-IT" sz="2800" dirty="0">
                <a:solidFill>
                  <a:schemeClr val="bg1"/>
                </a:solidFill>
                <a:ea typeface="ＭＳ Ｐゴシック" charset="-128"/>
                <a:cs typeface="+mn-cs"/>
              </a:rPr>
              <a:t>Indica il punto di congiunzione dove i datagrammi devono essere ricollegati (espresso in unità di 8 bytes) </a:t>
            </a:r>
          </a:p>
          <a:p>
            <a:pPr marL="349250" indent="-349250">
              <a:spcBef>
                <a:spcPct val="20000"/>
              </a:spcBef>
              <a:buFontTx/>
              <a:buChar char="•"/>
              <a:defRPr/>
            </a:pPr>
            <a:r>
              <a:rPr lang="it-IT" sz="2800" dirty="0">
                <a:solidFill>
                  <a:schemeClr val="bg1"/>
                </a:solidFill>
                <a:ea typeface="ＭＳ Ｐゴシック" charset="-128"/>
                <a:cs typeface="+mn-cs"/>
              </a:rPr>
              <a:t>Il primo frammento ha offset ZERO!</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Number Placeholder 3"/>
          <p:cNvSpPr>
            <a:spLocks noGrp="1"/>
          </p:cNvSpPr>
          <p:nvPr>
            <p:ph type="sldNum" sz="quarter" idx="10"/>
          </p:nvPr>
        </p:nvSpPr>
        <p:spPr>
          <a:noFill/>
        </p:spPr>
        <p:txBody>
          <a:bodyPr/>
          <a:lstStyle/>
          <a:p>
            <a:fld id="{A8089C1A-2200-4C6E-8AEA-0916D3CB78F4}" type="slidenum">
              <a:rPr lang="it-IT" smtClean="0">
                <a:ea typeface="ＭＳ Ｐゴシック"/>
                <a:cs typeface="ＭＳ Ｐゴシック"/>
              </a:rPr>
              <a:pPr/>
              <a:t>23</a:t>
            </a:fld>
            <a:endParaRPr lang="it-IT" smtClean="0">
              <a:ea typeface="ＭＳ Ｐゴシック"/>
              <a:cs typeface="ＭＳ Ｐゴシック"/>
            </a:endParaRPr>
          </a:p>
        </p:txBody>
      </p:sp>
      <p:sp>
        <p:nvSpPr>
          <p:cNvPr id="1029122" name="Rectangle 2"/>
          <p:cNvSpPr>
            <a:spLocks noGrp="1" noChangeArrowheads="1"/>
          </p:cNvSpPr>
          <p:nvPr>
            <p:ph type="title"/>
          </p:nvPr>
        </p:nvSpPr>
        <p:spPr/>
        <p:txBody>
          <a:bodyPr/>
          <a:lstStyle/>
          <a:p>
            <a:pPr eaLnBrk="1" hangingPunct="1">
              <a:defRPr/>
            </a:pPr>
            <a:r>
              <a:rPr lang="en-US" smtClean="0">
                <a:cs typeface="+mj-cs"/>
              </a:rPr>
              <a:t>IP header format: Time to Live</a:t>
            </a:r>
          </a:p>
        </p:txBody>
      </p:sp>
      <p:pic>
        <p:nvPicPr>
          <p:cNvPr id="259075"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29124" name="AutoShape 4"/>
          <p:cNvSpPr>
            <a:spLocks noChangeArrowheads="1"/>
          </p:cNvSpPr>
          <p:nvPr/>
        </p:nvSpPr>
        <p:spPr bwMode="auto">
          <a:xfrm>
            <a:off x="731838" y="4114800"/>
            <a:ext cx="7924800" cy="2386013"/>
          </a:xfrm>
          <a:prstGeom prst="wedgeRectCallout">
            <a:avLst>
              <a:gd name="adj1" fmla="val -22236"/>
              <a:gd name="adj2" fmla="val -79343"/>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dirty="0">
                <a:solidFill>
                  <a:schemeClr val="bg1"/>
                </a:solidFill>
                <a:ea typeface="ＭＳ Ｐゴシック" charset="-128"/>
                <a:cs typeface="+mn-cs"/>
              </a:rPr>
              <a:t>8 bits</a:t>
            </a:r>
          </a:p>
          <a:p>
            <a:pPr marL="349250" indent="-349250">
              <a:spcBef>
                <a:spcPct val="20000"/>
              </a:spcBef>
              <a:buFontTx/>
              <a:buChar char="•"/>
              <a:defRPr/>
            </a:pPr>
            <a:r>
              <a:rPr lang="en-US" sz="2800" dirty="0">
                <a:solidFill>
                  <a:schemeClr val="bg1"/>
                </a:solidFill>
                <a:ea typeface="ＭＳ Ｐゴシック" charset="-128"/>
                <a:cs typeface="+mn-cs"/>
              </a:rPr>
              <a:t>Time-to-Live </a:t>
            </a:r>
            <a:r>
              <a:rPr lang="en-US" sz="2800" dirty="0" err="1">
                <a:solidFill>
                  <a:schemeClr val="bg1"/>
                </a:solidFill>
                <a:ea typeface="ＭＳ Ｐゴシック" charset="-128"/>
                <a:cs typeface="+mn-cs"/>
              </a:rPr>
              <a:t>contiene</a:t>
            </a:r>
            <a:r>
              <a:rPr lang="en-US" sz="2800" dirty="0">
                <a:solidFill>
                  <a:schemeClr val="bg1"/>
                </a:solidFill>
                <a:ea typeface="ＭＳ Ｐゴシック" charset="-128"/>
                <a:cs typeface="+mn-cs"/>
              </a:rPr>
              <a:t> un counter </a:t>
            </a:r>
            <a:r>
              <a:rPr lang="en-US" sz="2800" dirty="0" err="1">
                <a:solidFill>
                  <a:schemeClr val="bg1"/>
                </a:solidFill>
                <a:ea typeface="ＭＳ Ｐゴシック" charset="-128"/>
                <a:cs typeface="+mn-cs"/>
              </a:rPr>
              <a:t>che</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viene</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decrementato</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fino</a:t>
            </a:r>
            <a:r>
              <a:rPr lang="en-US" sz="2800" dirty="0">
                <a:solidFill>
                  <a:schemeClr val="bg1"/>
                </a:solidFill>
                <a:ea typeface="ＭＳ Ｐゴシック" charset="-128"/>
                <a:cs typeface="+mn-cs"/>
              </a:rPr>
              <a:t> ad </a:t>
            </a:r>
            <a:r>
              <a:rPr lang="en-US" sz="2800" dirty="0" err="1">
                <a:solidFill>
                  <a:schemeClr val="bg1"/>
                </a:solidFill>
                <a:ea typeface="ＭＳ Ｐゴシック" charset="-128"/>
                <a:cs typeface="+mn-cs"/>
              </a:rPr>
              <a:t>arrivare</a:t>
            </a:r>
            <a:r>
              <a:rPr lang="en-US" sz="2800" dirty="0">
                <a:solidFill>
                  <a:schemeClr val="bg1"/>
                </a:solidFill>
                <a:ea typeface="ＭＳ Ｐゴシック" charset="-128"/>
                <a:cs typeface="+mn-cs"/>
              </a:rPr>
              <a:t> a zero, </a:t>
            </a:r>
            <a:r>
              <a:rPr lang="en-US" sz="2800" dirty="0" err="1">
                <a:solidFill>
                  <a:schemeClr val="bg1"/>
                </a:solidFill>
                <a:ea typeface="ＭＳ Ｐゴシック" charset="-128"/>
                <a:cs typeface="+mn-cs"/>
              </a:rPr>
              <a:t>garantendo</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che</a:t>
            </a:r>
            <a:r>
              <a:rPr lang="en-US" sz="2800" dirty="0">
                <a:solidFill>
                  <a:schemeClr val="bg1"/>
                </a:solidFill>
                <a:ea typeface="ＭＳ Ｐゴシック" charset="-128"/>
                <a:cs typeface="+mn-cs"/>
              </a:rPr>
              <a:t> un </a:t>
            </a:r>
            <a:r>
              <a:rPr lang="en-US" sz="2800" dirty="0" err="1">
                <a:solidFill>
                  <a:schemeClr val="bg1"/>
                </a:solidFill>
                <a:ea typeface="ＭＳ Ｐゴシック" charset="-128"/>
                <a:cs typeface="+mn-cs"/>
              </a:rPr>
              <a:t>pacchetto</a:t>
            </a:r>
            <a:r>
              <a:rPr lang="en-US" sz="2800" dirty="0">
                <a:solidFill>
                  <a:schemeClr val="bg1"/>
                </a:solidFill>
                <a:ea typeface="ＭＳ Ｐゴシック" charset="-128"/>
                <a:cs typeface="+mn-cs"/>
              </a:rPr>
              <a:t> non </a:t>
            </a:r>
            <a:r>
              <a:rPr lang="en-US" sz="2800" dirty="0" err="1">
                <a:solidFill>
                  <a:schemeClr val="bg1"/>
                </a:solidFill>
                <a:ea typeface="ＭＳ Ｐゴシック" charset="-128"/>
                <a:cs typeface="+mn-cs"/>
              </a:rPr>
              <a:t>cicli</a:t>
            </a:r>
            <a:r>
              <a:rPr lang="en-US" sz="2800" dirty="0">
                <a:solidFill>
                  <a:schemeClr val="bg1"/>
                </a:solidFill>
                <a:ea typeface="ＭＳ Ｐゴシック" charset="-128"/>
                <a:cs typeface="+mn-cs"/>
              </a:rPr>
              <a:t> a vita in </a:t>
            </a:r>
            <a:r>
              <a:rPr lang="en-US" sz="2800" dirty="0" err="1">
                <a:solidFill>
                  <a:schemeClr val="bg1"/>
                </a:solidFill>
                <a:ea typeface="ＭＳ Ｐゴシック" charset="-128"/>
                <a:cs typeface="+mn-cs"/>
              </a:rPr>
              <a:t>una</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rete</a:t>
            </a:r>
            <a:endParaRPr lang="en-US" sz="2800" dirty="0">
              <a:solidFill>
                <a:schemeClr val="bg1"/>
              </a:solidFill>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Number Placeholder 3"/>
          <p:cNvSpPr>
            <a:spLocks noGrp="1"/>
          </p:cNvSpPr>
          <p:nvPr>
            <p:ph type="sldNum" sz="quarter" idx="10"/>
          </p:nvPr>
        </p:nvSpPr>
        <p:spPr>
          <a:noFill/>
        </p:spPr>
        <p:txBody>
          <a:bodyPr/>
          <a:lstStyle/>
          <a:p>
            <a:fld id="{56007E41-DECF-47A0-AD0B-BB40020FEE57}" type="slidenum">
              <a:rPr lang="it-IT" smtClean="0">
                <a:ea typeface="ＭＳ Ｐゴシック"/>
                <a:cs typeface="ＭＳ Ｐゴシック"/>
              </a:rPr>
              <a:pPr/>
              <a:t>24</a:t>
            </a:fld>
            <a:endParaRPr lang="it-IT" smtClean="0">
              <a:ea typeface="ＭＳ Ｐゴシック"/>
              <a:cs typeface="ＭＳ Ｐゴシック"/>
            </a:endParaRPr>
          </a:p>
        </p:txBody>
      </p:sp>
      <p:sp>
        <p:nvSpPr>
          <p:cNvPr id="1031170" name="Rectangle 2"/>
          <p:cNvSpPr>
            <a:spLocks noGrp="1" noChangeArrowheads="1"/>
          </p:cNvSpPr>
          <p:nvPr>
            <p:ph type="title"/>
          </p:nvPr>
        </p:nvSpPr>
        <p:spPr/>
        <p:txBody>
          <a:bodyPr/>
          <a:lstStyle/>
          <a:p>
            <a:pPr eaLnBrk="1" hangingPunct="1">
              <a:defRPr/>
            </a:pPr>
            <a:r>
              <a:rPr lang="en-US" smtClean="0">
                <a:cs typeface="+mj-cs"/>
              </a:rPr>
              <a:t>IP header format: Protocol</a:t>
            </a:r>
          </a:p>
        </p:txBody>
      </p:sp>
      <p:pic>
        <p:nvPicPr>
          <p:cNvPr id="261123"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31172" name="AutoShape 4"/>
          <p:cNvSpPr>
            <a:spLocks noChangeArrowheads="1"/>
          </p:cNvSpPr>
          <p:nvPr/>
        </p:nvSpPr>
        <p:spPr bwMode="auto">
          <a:xfrm>
            <a:off x="457200" y="3716338"/>
            <a:ext cx="8458200" cy="3025775"/>
          </a:xfrm>
          <a:prstGeom prst="wedgeRectCallout">
            <a:avLst>
              <a:gd name="adj1" fmla="val -6231"/>
              <a:gd name="adj2" fmla="val -60755"/>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a:solidFill>
                  <a:schemeClr val="bg1"/>
                </a:solidFill>
                <a:ea typeface="ＭＳ Ｐゴシック" charset="-128"/>
                <a:cs typeface="+mn-cs"/>
              </a:rPr>
              <a:t>8 bits</a:t>
            </a:r>
          </a:p>
          <a:p>
            <a:pPr marL="349250" indent="-349250">
              <a:spcBef>
                <a:spcPct val="20000"/>
              </a:spcBef>
              <a:buFontTx/>
              <a:buChar char="•"/>
              <a:defRPr/>
            </a:pPr>
            <a:r>
              <a:rPr lang="en-US" sz="2800">
                <a:solidFill>
                  <a:schemeClr val="bg1"/>
                </a:solidFill>
                <a:ea typeface="ＭＳ Ｐゴシック" charset="-128"/>
                <a:cs typeface="+mn-cs"/>
              </a:rPr>
              <a:t>Indica a quale substrato superiore il payload verrà passato dopo l’aver processato ed epurato il datagram dalle informazioni necessarie a IP</a:t>
            </a:r>
          </a:p>
          <a:p>
            <a:pPr marL="803275" lvl="1" indent="-339725">
              <a:spcBef>
                <a:spcPct val="20000"/>
              </a:spcBef>
              <a:buFontTx/>
              <a:buChar char="•"/>
              <a:defRPr/>
            </a:pPr>
            <a:r>
              <a:rPr lang="en-US" sz="2000">
                <a:solidFill>
                  <a:schemeClr val="bg1"/>
                </a:solidFill>
                <a:ea typeface="ＭＳ Ｐゴシック" charset="-128"/>
                <a:cs typeface="+mn-cs"/>
              </a:rPr>
              <a:t>06 : TCP</a:t>
            </a:r>
          </a:p>
          <a:p>
            <a:pPr marL="803275" lvl="1" indent="-339725">
              <a:spcBef>
                <a:spcPct val="20000"/>
              </a:spcBef>
              <a:buFontTx/>
              <a:buChar char="•"/>
              <a:defRPr/>
            </a:pPr>
            <a:r>
              <a:rPr lang="en-US" sz="2000">
                <a:solidFill>
                  <a:schemeClr val="bg1"/>
                </a:solidFill>
                <a:ea typeface="ＭＳ Ｐゴシック" charset="-128"/>
                <a:cs typeface="+mn-cs"/>
              </a:rPr>
              <a:t>17 : UDP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Number Placeholder 3"/>
          <p:cNvSpPr>
            <a:spLocks noGrp="1"/>
          </p:cNvSpPr>
          <p:nvPr>
            <p:ph type="sldNum" sz="quarter" idx="10"/>
          </p:nvPr>
        </p:nvSpPr>
        <p:spPr>
          <a:noFill/>
        </p:spPr>
        <p:txBody>
          <a:bodyPr/>
          <a:lstStyle/>
          <a:p>
            <a:fld id="{7A440569-5780-4D09-8B74-612D40596E95}" type="slidenum">
              <a:rPr lang="it-IT" smtClean="0">
                <a:ea typeface="ＭＳ Ｐゴシック"/>
                <a:cs typeface="ＭＳ Ｐゴシック"/>
              </a:rPr>
              <a:pPr/>
              <a:t>25</a:t>
            </a:fld>
            <a:endParaRPr lang="it-IT" smtClean="0">
              <a:ea typeface="ＭＳ Ｐゴシック"/>
              <a:cs typeface="ＭＳ Ｐゴシック"/>
            </a:endParaRPr>
          </a:p>
        </p:txBody>
      </p:sp>
      <p:sp>
        <p:nvSpPr>
          <p:cNvPr id="1033218" name="Rectangle 2"/>
          <p:cNvSpPr>
            <a:spLocks noGrp="1" noChangeArrowheads="1"/>
          </p:cNvSpPr>
          <p:nvPr>
            <p:ph type="title"/>
          </p:nvPr>
        </p:nvSpPr>
        <p:spPr/>
        <p:txBody>
          <a:bodyPr/>
          <a:lstStyle/>
          <a:p>
            <a:pPr eaLnBrk="1" hangingPunct="1">
              <a:defRPr/>
            </a:pPr>
            <a:r>
              <a:rPr lang="en-US" sz="2800" smtClean="0">
                <a:cs typeface="+mj-cs"/>
              </a:rPr>
              <a:t>IP header format: Header checksum</a:t>
            </a:r>
          </a:p>
        </p:txBody>
      </p:sp>
      <p:pic>
        <p:nvPicPr>
          <p:cNvPr id="263171"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33220" name="AutoShape 4"/>
          <p:cNvSpPr>
            <a:spLocks noChangeArrowheads="1"/>
          </p:cNvSpPr>
          <p:nvPr/>
        </p:nvSpPr>
        <p:spPr bwMode="auto">
          <a:xfrm>
            <a:off x="2152650" y="4572000"/>
            <a:ext cx="5414963" cy="1752600"/>
          </a:xfrm>
          <a:prstGeom prst="wedgeRectCallout">
            <a:avLst>
              <a:gd name="adj1" fmla="val 16782"/>
              <a:gd name="adj2" fmla="val -119292"/>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it-IT" sz="2800">
                <a:solidFill>
                  <a:schemeClr val="bg1"/>
                </a:solidFill>
                <a:ea typeface="ＭＳ Ｐゴシック" charset="-128"/>
                <a:cs typeface="+mn-cs"/>
              </a:rPr>
              <a:t>16 bits</a:t>
            </a:r>
          </a:p>
          <a:p>
            <a:pPr marL="349250" indent="-349250">
              <a:spcBef>
                <a:spcPct val="20000"/>
              </a:spcBef>
              <a:buFontTx/>
              <a:buChar char="•"/>
              <a:defRPr/>
            </a:pPr>
            <a:r>
              <a:rPr lang="it-IT" sz="2800">
                <a:solidFill>
                  <a:schemeClr val="bg1"/>
                </a:solidFill>
                <a:ea typeface="ＭＳ Ｐゴシック" charset="-128"/>
                <a:cs typeface="+mn-cs"/>
              </a:rPr>
              <a:t>Un checksum fatto solo sull’header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Number Placeholder 3"/>
          <p:cNvSpPr>
            <a:spLocks noGrp="1"/>
          </p:cNvSpPr>
          <p:nvPr>
            <p:ph type="sldNum" sz="quarter" idx="10"/>
          </p:nvPr>
        </p:nvSpPr>
        <p:spPr>
          <a:noFill/>
        </p:spPr>
        <p:txBody>
          <a:bodyPr/>
          <a:lstStyle/>
          <a:p>
            <a:fld id="{A1B645A8-16D8-4B34-A644-C49A5431D5C4}" type="slidenum">
              <a:rPr lang="it-IT" smtClean="0">
                <a:ea typeface="ＭＳ Ｐゴシック"/>
                <a:cs typeface="ＭＳ Ｐゴシック"/>
              </a:rPr>
              <a:pPr/>
              <a:t>26</a:t>
            </a:fld>
            <a:endParaRPr lang="it-IT" smtClean="0">
              <a:ea typeface="ＭＳ Ｐゴシック"/>
              <a:cs typeface="ＭＳ Ｐゴシック"/>
            </a:endParaRPr>
          </a:p>
        </p:txBody>
      </p:sp>
      <p:sp>
        <p:nvSpPr>
          <p:cNvPr id="1035266" name="Rectangle 2"/>
          <p:cNvSpPr>
            <a:spLocks noGrp="1" noChangeArrowheads="1"/>
          </p:cNvSpPr>
          <p:nvPr>
            <p:ph type="title"/>
          </p:nvPr>
        </p:nvSpPr>
        <p:spPr/>
        <p:txBody>
          <a:bodyPr/>
          <a:lstStyle/>
          <a:p>
            <a:pPr eaLnBrk="1" hangingPunct="1">
              <a:defRPr/>
            </a:pPr>
            <a:r>
              <a:rPr lang="en-US" sz="2800" smtClean="0">
                <a:cs typeface="+mj-cs"/>
              </a:rPr>
              <a:t>IP header format: Addresses</a:t>
            </a:r>
          </a:p>
        </p:txBody>
      </p:sp>
      <p:pic>
        <p:nvPicPr>
          <p:cNvPr id="265219"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35268" name="AutoShape 4"/>
          <p:cNvSpPr>
            <a:spLocks noChangeArrowheads="1"/>
          </p:cNvSpPr>
          <p:nvPr/>
        </p:nvSpPr>
        <p:spPr bwMode="auto">
          <a:xfrm>
            <a:off x="2228850" y="1408113"/>
            <a:ext cx="6400800" cy="1752600"/>
          </a:xfrm>
          <a:prstGeom prst="wedgeRectCallout">
            <a:avLst>
              <a:gd name="adj1" fmla="val 495"/>
              <a:gd name="adj2" fmla="val 83153"/>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a:solidFill>
                  <a:schemeClr val="bg1"/>
                </a:solidFill>
                <a:ea typeface="ＭＳ Ｐゴシック" charset="-128"/>
                <a:cs typeface="+mn-cs"/>
              </a:rPr>
              <a:t>32 bits ciascuno</a:t>
            </a:r>
          </a:p>
          <a:p>
            <a:pPr marL="349250" indent="-349250">
              <a:spcBef>
                <a:spcPct val="20000"/>
              </a:spcBef>
              <a:buFontTx/>
              <a:buChar char="•"/>
              <a:defRPr/>
            </a:pPr>
            <a:r>
              <a:rPr lang="en-US" sz="2800">
                <a:solidFill>
                  <a:schemeClr val="bg1"/>
                </a:solidFill>
                <a:ea typeface="ＭＳ Ｐゴシック" charset="-128"/>
                <a:cs typeface="+mn-cs"/>
              </a:rPr>
              <a:t>Source IP Address</a:t>
            </a:r>
          </a:p>
          <a:p>
            <a:pPr marL="349250" indent="-349250">
              <a:spcBef>
                <a:spcPct val="20000"/>
              </a:spcBef>
              <a:buFontTx/>
              <a:buChar char="•"/>
              <a:defRPr/>
            </a:pPr>
            <a:r>
              <a:rPr lang="en-US" sz="2800">
                <a:solidFill>
                  <a:schemeClr val="bg1"/>
                </a:solidFill>
                <a:ea typeface="ＭＳ Ｐゴシック" charset="-128"/>
                <a:cs typeface="+mn-cs"/>
              </a:rPr>
              <a:t>Destination IP Address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Number Placeholder 3"/>
          <p:cNvSpPr>
            <a:spLocks noGrp="1"/>
          </p:cNvSpPr>
          <p:nvPr>
            <p:ph type="sldNum" sz="quarter" idx="10"/>
          </p:nvPr>
        </p:nvSpPr>
        <p:spPr>
          <a:noFill/>
        </p:spPr>
        <p:txBody>
          <a:bodyPr/>
          <a:lstStyle/>
          <a:p>
            <a:fld id="{1869A3AC-19AD-4B82-B286-41D51D2DFF55}" type="slidenum">
              <a:rPr lang="it-IT" smtClean="0">
                <a:ea typeface="ＭＳ Ｐゴシック"/>
                <a:cs typeface="ＭＳ Ｐゴシック"/>
              </a:rPr>
              <a:pPr/>
              <a:t>27</a:t>
            </a:fld>
            <a:endParaRPr lang="it-IT" smtClean="0">
              <a:ea typeface="ＭＳ Ｐゴシック"/>
              <a:cs typeface="ＭＳ Ｐゴシック"/>
            </a:endParaRPr>
          </a:p>
        </p:txBody>
      </p:sp>
      <p:sp>
        <p:nvSpPr>
          <p:cNvPr id="1037314" name="Rectangle 2"/>
          <p:cNvSpPr>
            <a:spLocks noGrp="1" noChangeArrowheads="1"/>
          </p:cNvSpPr>
          <p:nvPr>
            <p:ph type="title"/>
          </p:nvPr>
        </p:nvSpPr>
        <p:spPr/>
        <p:txBody>
          <a:bodyPr/>
          <a:lstStyle/>
          <a:p>
            <a:pPr eaLnBrk="1" hangingPunct="1">
              <a:defRPr/>
            </a:pPr>
            <a:r>
              <a:rPr lang="en-US" sz="2800" smtClean="0">
                <a:cs typeface="+mj-cs"/>
              </a:rPr>
              <a:t>IP header format: Options</a:t>
            </a:r>
          </a:p>
        </p:txBody>
      </p:sp>
      <p:pic>
        <p:nvPicPr>
          <p:cNvPr id="267267"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37316" name="AutoShape 4"/>
          <p:cNvSpPr>
            <a:spLocks noChangeArrowheads="1"/>
          </p:cNvSpPr>
          <p:nvPr/>
        </p:nvSpPr>
        <p:spPr bwMode="auto">
          <a:xfrm>
            <a:off x="520700" y="1196975"/>
            <a:ext cx="7315200" cy="1944688"/>
          </a:xfrm>
          <a:prstGeom prst="wedgeRectCallout">
            <a:avLst>
              <a:gd name="adj1" fmla="val 7769"/>
              <a:gd name="adj2" fmla="val 126736"/>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a:spcBef>
                <a:spcPct val="20000"/>
              </a:spcBef>
              <a:buFontTx/>
              <a:buChar char="•"/>
              <a:defRPr/>
            </a:pPr>
            <a:r>
              <a:rPr lang="en-US" sz="2800" dirty="0">
                <a:solidFill>
                  <a:schemeClr val="bg1"/>
                </a:solidFill>
                <a:ea typeface="ＭＳ Ｐゴシック" charset="-128"/>
                <a:cs typeface="+mn-cs"/>
              </a:rPr>
              <a:t>Di </a:t>
            </a:r>
            <a:r>
              <a:rPr lang="en-US" sz="2800" dirty="0" err="1">
                <a:solidFill>
                  <a:schemeClr val="bg1"/>
                </a:solidFill>
                <a:ea typeface="ＭＳ Ｐゴシック" charset="-128"/>
                <a:cs typeface="+mn-cs"/>
              </a:rPr>
              <a:t>lunghezza</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variabile</a:t>
            </a:r>
            <a:endParaRPr lang="en-US" sz="2800" dirty="0">
              <a:solidFill>
                <a:schemeClr val="bg1"/>
              </a:solidFill>
              <a:ea typeface="ＭＳ Ｐゴシック" charset="-128"/>
              <a:cs typeface="+mn-cs"/>
            </a:endParaRPr>
          </a:p>
          <a:p>
            <a:pPr marL="349250" indent="-349250">
              <a:spcBef>
                <a:spcPct val="20000"/>
              </a:spcBef>
              <a:buFontTx/>
              <a:buChar char="•"/>
              <a:defRPr/>
            </a:pPr>
            <a:r>
              <a:rPr lang="en-US" sz="2800" dirty="0" err="1">
                <a:solidFill>
                  <a:schemeClr val="bg1"/>
                </a:solidFill>
                <a:ea typeface="ＭＳ Ｐゴシック" charset="-128"/>
                <a:cs typeface="+mn-cs"/>
              </a:rPr>
              <a:t>Permette</a:t>
            </a:r>
            <a:r>
              <a:rPr lang="en-US" sz="2800" dirty="0">
                <a:solidFill>
                  <a:schemeClr val="bg1"/>
                </a:solidFill>
                <a:ea typeface="ＭＳ Ｐゴシック" charset="-128"/>
                <a:cs typeface="+mn-cs"/>
              </a:rPr>
              <a:t> a IP </a:t>
            </a:r>
            <a:r>
              <a:rPr lang="en-US" sz="2800" dirty="0" err="1">
                <a:solidFill>
                  <a:schemeClr val="bg1"/>
                </a:solidFill>
                <a:ea typeface="ＭＳ Ｐゴシック" charset="-128"/>
                <a:cs typeface="+mn-cs"/>
              </a:rPr>
              <a:t>di</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supportare</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molte</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opzioni</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tra</a:t>
            </a:r>
            <a:r>
              <a:rPr lang="en-US" sz="2800" dirty="0">
                <a:solidFill>
                  <a:schemeClr val="bg1"/>
                </a:solidFill>
                <a:ea typeface="ＭＳ Ｐゴシック" charset="-128"/>
                <a:cs typeface="+mn-cs"/>
              </a:rPr>
              <a:t> cui security, routing, error report, </a:t>
            </a:r>
            <a:r>
              <a:rPr lang="en-US" sz="2800" dirty="0" err="1">
                <a:solidFill>
                  <a:schemeClr val="bg1"/>
                </a:solidFill>
                <a:ea typeface="ＭＳ Ｐゴシック" charset="-128"/>
                <a:cs typeface="+mn-cs"/>
              </a:rPr>
              <a:t>molte</a:t>
            </a:r>
            <a:r>
              <a:rPr lang="en-US" sz="2800" dirty="0">
                <a:solidFill>
                  <a:schemeClr val="bg1"/>
                </a:solidFill>
                <a:ea typeface="ＭＳ Ｐゴシック" charset="-128"/>
                <a:cs typeface="+mn-cs"/>
              </a:rPr>
              <a:t> </a:t>
            </a:r>
            <a:r>
              <a:rPr lang="en-US" sz="2800" dirty="0" err="1">
                <a:solidFill>
                  <a:schemeClr val="bg1"/>
                </a:solidFill>
                <a:ea typeface="ＭＳ Ｐゴシック" charset="-128"/>
                <a:cs typeface="+mn-cs"/>
              </a:rPr>
              <a:t>altre</a:t>
            </a:r>
            <a:r>
              <a:rPr lang="en-US" sz="2800" dirty="0">
                <a:solidFill>
                  <a:schemeClr val="bg1"/>
                </a:solidFill>
                <a:ea typeface="ＭＳ Ｐゴシック" charset="-128"/>
                <a:cs typeface="+mn-cs"/>
              </a:rPr>
              <a:t> …</a:t>
            </a:r>
            <a:endParaRPr lang="en-US" sz="2800" dirty="0">
              <a:solidFill>
                <a:schemeClr val="bg1"/>
              </a:solidFill>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Number Placeholder 3"/>
          <p:cNvSpPr>
            <a:spLocks noGrp="1"/>
          </p:cNvSpPr>
          <p:nvPr>
            <p:ph type="sldNum" sz="quarter" idx="10"/>
          </p:nvPr>
        </p:nvSpPr>
        <p:spPr>
          <a:noFill/>
        </p:spPr>
        <p:txBody>
          <a:bodyPr/>
          <a:lstStyle/>
          <a:p>
            <a:fld id="{F138DBCB-7F49-4039-97EB-1CB12CFFA487}" type="slidenum">
              <a:rPr lang="it-IT" smtClean="0">
                <a:ea typeface="ＭＳ Ｐゴシック"/>
                <a:cs typeface="ＭＳ Ｐゴシック"/>
              </a:rPr>
              <a:pPr/>
              <a:t>28</a:t>
            </a:fld>
            <a:endParaRPr lang="it-IT" smtClean="0">
              <a:ea typeface="ＭＳ Ｐゴシック"/>
              <a:cs typeface="ＭＳ Ｐゴシック"/>
            </a:endParaRPr>
          </a:p>
        </p:txBody>
      </p:sp>
      <p:sp>
        <p:nvSpPr>
          <p:cNvPr id="1039362" name="Rectangle 2"/>
          <p:cNvSpPr>
            <a:spLocks noGrp="1" noChangeArrowheads="1"/>
          </p:cNvSpPr>
          <p:nvPr>
            <p:ph type="title"/>
          </p:nvPr>
        </p:nvSpPr>
        <p:spPr/>
        <p:txBody>
          <a:bodyPr/>
          <a:lstStyle/>
          <a:p>
            <a:pPr eaLnBrk="1" hangingPunct="1">
              <a:defRPr/>
            </a:pPr>
            <a:r>
              <a:rPr lang="en-US" sz="2800" smtClean="0">
                <a:cs typeface="+mj-cs"/>
              </a:rPr>
              <a:t>IP header format: Padding</a:t>
            </a:r>
          </a:p>
        </p:txBody>
      </p:sp>
      <p:pic>
        <p:nvPicPr>
          <p:cNvPr id="269315" name="Picture 3"/>
          <p:cNvPicPr>
            <a:picLocks noGrp="1" noChangeAspect="1" noChangeArrowheads="1"/>
          </p:cNvPicPr>
          <p:nvPr>
            <p:ph idx="1"/>
          </p:nvPr>
        </p:nvPicPr>
        <p:blipFill>
          <a:blip r:embed="rId3"/>
          <a:srcRect/>
          <a:stretch>
            <a:fillRect/>
          </a:stretch>
        </p:blipFill>
        <p:spPr>
          <a:xfrm>
            <a:off x="1966913" y="1600200"/>
            <a:ext cx="5210175" cy="4448175"/>
          </a:xfrm>
        </p:spPr>
      </p:pic>
      <p:sp>
        <p:nvSpPr>
          <p:cNvPr id="1039364" name="AutoShape 4"/>
          <p:cNvSpPr>
            <a:spLocks noChangeArrowheads="1"/>
          </p:cNvSpPr>
          <p:nvPr/>
        </p:nvSpPr>
        <p:spPr bwMode="auto">
          <a:xfrm>
            <a:off x="520700" y="1624013"/>
            <a:ext cx="5434013" cy="1397000"/>
          </a:xfrm>
          <a:prstGeom prst="wedgeRectCallout">
            <a:avLst>
              <a:gd name="adj1" fmla="val 59523"/>
              <a:gd name="adj2" fmla="val 155116"/>
            </a:avLst>
          </a:prstGeom>
          <a:solidFill>
            <a:schemeClr val="hlink"/>
          </a:solidFill>
          <a:ln w="38100">
            <a:solidFill>
              <a:schemeClr val="tx1"/>
            </a:solidFill>
            <a:miter lim="800000"/>
            <a:headEnd/>
            <a:tailEnd/>
          </a:ln>
          <a:effectLst>
            <a:outerShdw dist="117088" dir="2963922" algn="ctr" rotWithShape="0">
              <a:srgbClr val="808080"/>
            </a:outerShdw>
          </a:effectLst>
        </p:spPr>
        <p:txBody>
          <a:bodyPr anchor="ctr"/>
          <a:lstStyle/>
          <a:p>
            <a:pPr marL="349250" indent="-349250" eaLnBrk="0" hangingPunct="0">
              <a:buFontTx/>
              <a:buChar char="•"/>
              <a:defRPr/>
            </a:pPr>
            <a:r>
              <a:rPr lang="en-US" sz="2800">
                <a:solidFill>
                  <a:schemeClr val="bg1"/>
                </a:solidFill>
                <a:ea typeface="ＭＳ Ｐゴシック" charset="-128"/>
                <a:cs typeface="+mn-cs"/>
              </a:rPr>
              <a:t>Una sorta di tappabuchi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1" name="Slide Number Placeholder 3"/>
          <p:cNvSpPr>
            <a:spLocks noGrp="1"/>
          </p:cNvSpPr>
          <p:nvPr>
            <p:ph type="sldNum" sz="quarter" idx="10"/>
          </p:nvPr>
        </p:nvSpPr>
        <p:spPr>
          <a:noFill/>
        </p:spPr>
        <p:txBody>
          <a:bodyPr/>
          <a:lstStyle/>
          <a:p>
            <a:fld id="{460513D6-0701-41C2-98BE-EB50071AB4C3}" type="slidenum">
              <a:rPr lang="it-IT" smtClean="0">
                <a:ea typeface="ＭＳ Ｐゴシック"/>
                <a:cs typeface="ＭＳ Ｐゴシック"/>
              </a:rPr>
              <a:pPr/>
              <a:t>29</a:t>
            </a:fld>
            <a:endParaRPr lang="it-IT" smtClean="0">
              <a:ea typeface="ＭＳ Ｐゴシック"/>
              <a:cs typeface="ＭＳ Ｐゴシック"/>
            </a:endParaRPr>
          </a:p>
        </p:txBody>
      </p:sp>
      <p:sp>
        <p:nvSpPr>
          <p:cNvPr id="960514" name="Rectangle 2"/>
          <p:cNvSpPr>
            <a:spLocks noGrp="1" noChangeArrowheads="1"/>
          </p:cNvSpPr>
          <p:nvPr>
            <p:ph type="title"/>
          </p:nvPr>
        </p:nvSpPr>
        <p:spPr/>
        <p:txBody>
          <a:bodyPr/>
          <a:lstStyle/>
          <a:p>
            <a:pPr eaLnBrk="1" hangingPunct="1">
              <a:defRPr/>
            </a:pPr>
            <a:r>
              <a:rPr lang="en-US" smtClean="0">
                <a:cs typeface="+mj-cs"/>
              </a:rPr>
              <a:t>IP Header: Version, Length, ToS</a:t>
            </a:r>
          </a:p>
        </p:txBody>
      </p:sp>
      <p:sp>
        <p:nvSpPr>
          <p:cNvPr id="960515" name="Rectangle 3"/>
          <p:cNvSpPr>
            <a:spLocks noGrp="1" noChangeArrowheads="1"/>
          </p:cNvSpPr>
          <p:nvPr>
            <p:ph type="body" idx="1"/>
          </p:nvPr>
        </p:nvSpPr>
        <p:spPr/>
        <p:txBody>
          <a:bodyPr/>
          <a:lstStyle/>
          <a:p>
            <a:pPr eaLnBrk="1" hangingPunct="1">
              <a:defRPr/>
            </a:pPr>
            <a:r>
              <a:rPr lang="en-US" smtClean="0">
                <a:cs typeface="+mn-cs"/>
              </a:rPr>
              <a:t>Version number (4 bits)</a:t>
            </a:r>
          </a:p>
          <a:p>
            <a:pPr lvl="1" eaLnBrk="1" hangingPunct="1">
              <a:defRPr/>
            </a:pPr>
            <a:r>
              <a:rPr lang="en-US" smtClean="0"/>
              <a:t>Indica la versione di IP protocol</a:t>
            </a:r>
          </a:p>
          <a:p>
            <a:pPr lvl="1" eaLnBrk="1" hangingPunct="1">
              <a:defRPr/>
            </a:pPr>
            <a:r>
              <a:rPr lang="en-US" smtClean="0"/>
              <a:t>Necessario per sapere quali campi aspettarsi </a:t>
            </a:r>
          </a:p>
          <a:p>
            <a:pPr lvl="1" eaLnBrk="1" hangingPunct="1">
              <a:defRPr/>
            </a:pPr>
            <a:r>
              <a:rPr lang="en-US" smtClean="0"/>
              <a:t>Tipicamente “4” (per IPv4), e talvolta “6” (per IPv6)</a:t>
            </a:r>
          </a:p>
          <a:p>
            <a:pPr eaLnBrk="1" hangingPunct="1">
              <a:defRPr/>
            </a:pPr>
            <a:r>
              <a:rPr lang="en-US" smtClean="0">
                <a:cs typeface="+mn-cs"/>
              </a:rPr>
              <a:t>Header length (4 bits)</a:t>
            </a:r>
          </a:p>
          <a:p>
            <a:pPr lvl="1" eaLnBrk="1" hangingPunct="1">
              <a:defRPr/>
            </a:pPr>
            <a:r>
              <a:rPr lang="en-US" smtClean="0"/>
              <a:t>Numero di words da 32-bit nell’ header</a:t>
            </a:r>
          </a:p>
          <a:p>
            <a:pPr lvl="1" eaLnBrk="1" hangingPunct="1">
              <a:defRPr/>
            </a:pPr>
            <a:r>
              <a:rPr lang="en-US" smtClean="0"/>
              <a:t>Tipicamente “5” (per un 20-byte IPv4 header)</a:t>
            </a:r>
          </a:p>
          <a:p>
            <a:pPr lvl="1" eaLnBrk="1" hangingPunct="1">
              <a:defRPr/>
            </a:pPr>
            <a:r>
              <a:rPr lang="en-US" smtClean="0"/>
              <a:t>Può essere maggiore </a:t>
            </a:r>
            <a:r>
              <a:rPr lang="en-US" smtClean="0">
                <a:solidFill>
                  <a:schemeClr val="accent2"/>
                </a:solidFill>
              </a:rPr>
              <a:t>sse</a:t>
            </a:r>
            <a:r>
              <a:rPr lang="en-US" smtClean="0"/>
              <a:t> sono usate “IP options”</a:t>
            </a:r>
          </a:p>
          <a:p>
            <a:pPr eaLnBrk="1" hangingPunct="1">
              <a:defRPr/>
            </a:pPr>
            <a:r>
              <a:rPr lang="en-US" smtClean="0">
                <a:cs typeface="+mn-cs"/>
              </a:rPr>
              <a:t>Type-of-Service (8 bits)</a:t>
            </a:r>
          </a:p>
          <a:p>
            <a:pPr lvl="1" eaLnBrk="1" hangingPunct="1">
              <a:defRPr/>
            </a:pPr>
            <a:r>
              <a:rPr lang="en-US" smtClean="0"/>
              <a:t>Differenziare i packets in funzione dei servizi</a:t>
            </a:r>
          </a:p>
          <a:p>
            <a:pPr lvl="1" eaLnBrk="1" hangingPunct="1">
              <a:defRPr/>
            </a:pPr>
            <a:r>
              <a:rPr lang="en-US" smtClean="0"/>
              <a:t>E.g., low delay per audio, high bandwidth per FTP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0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05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0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05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051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051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051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051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051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051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0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0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a:spLocks noGrp="1"/>
          </p:cNvSpPr>
          <p:nvPr>
            <p:ph type="sldNum" sz="quarter" idx="10"/>
          </p:nvPr>
        </p:nvSpPr>
        <p:spPr>
          <a:noFill/>
        </p:spPr>
        <p:txBody>
          <a:bodyPr/>
          <a:lstStyle/>
          <a:p>
            <a:fld id="{8F011169-5D21-4146-9E9A-9422696E82C0}" type="slidenum">
              <a:rPr lang="it-IT" smtClean="0">
                <a:ea typeface="ＭＳ Ｐゴシック"/>
                <a:cs typeface="ＭＳ Ｐゴシック"/>
              </a:rPr>
              <a:pPr/>
              <a:t>3</a:t>
            </a:fld>
            <a:endParaRPr lang="it-IT" smtClean="0">
              <a:ea typeface="ＭＳ Ｐゴシック"/>
              <a:cs typeface="ＭＳ Ｐゴシック"/>
            </a:endParaRPr>
          </a:p>
        </p:txBody>
      </p:sp>
      <p:pic>
        <p:nvPicPr>
          <p:cNvPr id="21506" name="Picture 5"/>
          <p:cNvPicPr>
            <a:picLocks noChangeAspect="1" noChangeArrowheads="1"/>
          </p:cNvPicPr>
          <p:nvPr/>
        </p:nvPicPr>
        <p:blipFill>
          <a:blip r:embed="rId2"/>
          <a:srcRect/>
          <a:stretch>
            <a:fillRect/>
          </a:stretch>
        </p:blipFill>
        <p:spPr bwMode="auto">
          <a:xfrm>
            <a:off x="923925" y="1382713"/>
            <a:ext cx="6859588" cy="5080000"/>
          </a:xfrm>
          <a:prstGeom prst="rect">
            <a:avLst/>
          </a:prstGeom>
          <a:noFill/>
          <a:ln w="9525">
            <a:noFill/>
            <a:miter lim="800000"/>
            <a:headEnd/>
            <a:tailEnd/>
          </a:ln>
        </p:spPr>
      </p:pic>
      <p:sp>
        <p:nvSpPr>
          <p:cNvPr id="1196039" name="Rectangle 7"/>
          <p:cNvSpPr>
            <a:spLocks noGrp="1" noChangeArrowheads="1"/>
          </p:cNvSpPr>
          <p:nvPr>
            <p:ph type="title"/>
          </p:nvPr>
        </p:nvSpPr>
        <p:spPr>
          <a:xfrm>
            <a:off x="1230313" y="241300"/>
            <a:ext cx="6951662" cy="762000"/>
          </a:xfrm>
        </p:spPr>
        <p:txBody>
          <a:bodyPr/>
          <a:lstStyle/>
          <a:p>
            <a:pPr eaLnBrk="1" hangingPunct="1">
              <a:defRPr/>
            </a:pPr>
            <a:r>
              <a:rPr lang="en-US" dirty="0" err="1" smtClean="0">
                <a:cs typeface="+mj-cs"/>
              </a:rPr>
              <a:t>Protocollo</a:t>
            </a:r>
            <a:r>
              <a:rPr lang="en-US" dirty="0" smtClean="0">
                <a:cs typeface="+mj-cs"/>
              </a:rPr>
              <a:t> IP</a:t>
            </a:r>
          </a:p>
        </p:txBody>
      </p:sp>
      <p:grpSp>
        <p:nvGrpSpPr>
          <p:cNvPr id="21508" name="Group 20"/>
          <p:cNvGrpSpPr>
            <a:grpSpLocks/>
          </p:cNvGrpSpPr>
          <p:nvPr/>
        </p:nvGrpSpPr>
        <p:grpSpPr bwMode="auto">
          <a:xfrm>
            <a:off x="2838450" y="5919788"/>
            <a:ext cx="3998913" cy="504825"/>
            <a:chOff x="2467" y="229"/>
            <a:chExt cx="2519" cy="318"/>
          </a:xfrm>
        </p:grpSpPr>
        <p:sp>
          <p:nvSpPr>
            <p:cNvPr id="1196048" name="Rectangle 16"/>
            <p:cNvSpPr>
              <a:spLocks noChangeArrowheads="1"/>
            </p:cNvSpPr>
            <p:nvPr/>
          </p:nvSpPr>
          <p:spPr bwMode="auto">
            <a:xfrm>
              <a:off x="2467" y="245"/>
              <a:ext cx="679" cy="296"/>
            </a:xfrm>
            <a:prstGeom prst="rect">
              <a:avLst/>
            </a:prstGeom>
            <a:solidFill>
              <a:srgbClr val="DDDDDD"/>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96051" name="Rectangle 19"/>
            <p:cNvSpPr>
              <a:spLocks noChangeArrowheads="1"/>
            </p:cNvSpPr>
            <p:nvPr/>
          </p:nvSpPr>
          <p:spPr bwMode="auto">
            <a:xfrm>
              <a:off x="4354" y="229"/>
              <a:ext cx="632" cy="296"/>
            </a:xfrm>
            <a:prstGeom prst="rect">
              <a:avLst/>
            </a:prstGeom>
            <a:solidFill>
              <a:srgbClr val="DDDDDD"/>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96050" name="Rectangle 18"/>
            <p:cNvSpPr>
              <a:spLocks noChangeArrowheads="1"/>
            </p:cNvSpPr>
            <p:nvPr/>
          </p:nvSpPr>
          <p:spPr bwMode="auto">
            <a:xfrm>
              <a:off x="3435" y="251"/>
              <a:ext cx="629" cy="296"/>
            </a:xfrm>
            <a:prstGeom prst="rect">
              <a:avLst/>
            </a:prstGeom>
            <a:solidFill>
              <a:srgbClr val="DDDDDD"/>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1512" name="Text Box 14"/>
            <p:cNvSpPr txBox="1">
              <a:spLocks noChangeArrowheads="1"/>
            </p:cNvSpPr>
            <p:nvPr/>
          </p:nvSpPr>
          <p:spPr bwMode="auto">
            <a:xfrm>
              <a:off x="2541" y="273"/>
              <a:ext cx="580" cy="231"/>
            </a:xfrm>
            <a:prstGeom prst="rect">
              <a:avLst/>
            </a:prstGeom>
            <a:noFill/>
            <a:ln w="9525">
              <a:noFill/>
              <a:miter lim="800000"/>
              <a:headEnd/>
              <a:tailEnd/>
            </a:ln>
          </p:spPr>
          <p:txBody>
            <a:bodyPr wrap="none" anchor="ctr">
              <a:spAutoFit/>
            </a:bodyPr>
            <a:lstStyle/>
            <a:p>
              <a:pPr algn="ctr" eaLnBrk="0" hangingPunct="0"/>
              <a:r>
                <a:rPr lang="en-US" sz="1800" b="0">
                  <a:solidFill>
                    <a:schemeClr val="tx1"/>
                  </a:solidFill>
                  <a:latin typeface="Times New Roman" pitchFamily="18" charset="0"/>
                </a:rPr>
                <a:t>SONET</a:t>
              </a:r>
            </a:p>
          </p:txBody>
        </p:sp>
        <p:sp>
          <p:nvSpPr>
            <p:cNvPr id="21513" name="Text Box 15"/>
            <p:cNvSpPr txBox="1">
              <a:spLocks noChangeArrowheads="1"/>
            </p:cNvSpPr>
            <p:nvPr/>
          </p:nvSpPr>
          <p:spPr bwMode="auto">
            <a:xfrm>
              <a:off x="4451" y="273"/>
              <a:ext cx="436" cy="231"/>
            </a:xfrm>
            <a:prstGeom prst="rect">
              <a:avLst/>
            </a:prstGeom>
            <a:noFill/>
            <a:ln w="9525">
              <a:noFill/>
              <a:miter lim="800000"/>
              <a:headEnd/>
              <a:tailEnd/>
            </a:ln>
          </p:spPr>
          <p:txBody>
            <a:bodyPr wrap="none" anchor="ctr">
              <a:spAutoFit/>
            </a:bodyPr>
            <a:lstStyle/>
            <a:p>
              <a:pPr algn="ctr" eaLnBrk="0" hangingPunct="0"/>
              <a:r>
                <a:rPr lang="en-US" sz="1800" b="0">
                  <a:solidFill>
                    <a:schemeClr val="tx1"/>
                  </a:solidFill>
                  <a:latin typeface="Times New Roman" pitchFamily="18" charset="0"/>
                </a:rPr>
                <a:t>ATM</a:t>
              </a:r>
            </a:p>
          </p:txBody>
        </p:sp>
        <p:sp>
          <p:nvSpPr>
            <p:cNvPr id="21514" name="Text Box 17"/>
            <p:cNvSpPr txBox="1">
              <a:spLocks noChangeArrowheads="1"/>
            </p:cNvSpPr>
            <p:nvPr/>
          </p:nvSpPr>
          <p:spPr bwMode="auto">
            <a:xfrm>
              <a:off x="3459" y="257"/>
              <a:ext cx="604" cy="231"/>
            </a:xfrm>
            <a:prstGeom prst="rect">
              <a:avLst/>
            </a:prstGeom>
            <a:noFill/>
            <a:ln w="9525">
              <a:noFill/>
              <a:miter lim="800000"/>
              <a:headEnd/>
              <a:tailEnd/>
            </a:ln>
          </p:spPr>
          <p:txBody>
            <a:bodyPr wrap="none" anchor="ctr">
              <a:spAutoFit/>
            </a:bodyPr>
            <a:lstStyle/>
            <a:p>
              <a:pPr algn="ctr" eaLnBrk="0" hangingPunct="0"/>
              <a:r>
                <a:rPr lang="en-US" sz="1800" b="0">
                  <a:solidFill>
                    <a:schemeClr val="tx1"/>
                  </a:solidFill>
                  <a:latin typeface="Times New Roman" pitchFamily="18" charset="0"/>
                </a:rPr>
                <a:t>Ethernet</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09" name="Slide Number Placeholder 3"/>
          <p:cNvSpPr>
            <a:spLocks noGrp="1"/>
          </p:cNvSpPr>
          <p:nvPr>
            <p:ph type="sldNum" sz="quarter" idx="10"/>
          </p:nvPr>
        </p:nvSpPr>
        <p:spPr>
          <a:noFill/>
        </p:spPr>
        <p:txBody>
          <a:bodyPr/>
          <a:lstStyle/>
          <a:p>
            <a:fld id="{7FB5A5CE-8C5A-4EE2-BC5C-FE95A4E66BC3}" type="slidenum">
              <a:rPr lang="it-IT" smtClean="0">
                <a:ea typeface="ＭＳ Ｐゴシック"/>
                <a:cs typeface="ＭＳ Ｐゴシック"/>
              </a:rPr>
              <a:pPr/>
              <a:t>30</a:t>
            </a:fld>
            <a:endParaRPr lang="it-IT" smtClean="0">
              <a:ea typeface="ＭＳ Ｐゴシック"/>
              <a:cs typeface="ＭＳ Ｐゴシック"/>
            </a:endParaRPr>
          </a:p>
        </p:txBody>
      </p:sp>
      <p:sp>
        <p:nvSpPr>
          <p:cNvPr id="962562" name="Rectangle 2"/>
          <p:cNvSpPr>
            <a:spLocks noGrp="1" noChangeArrowheads="1"/>
          </p:cNvSpPr>
          <p:nvPr>
            <p:ph type="title"/>
          </p:nvPr>
        </p:nvSpPr>
        <p:spPr/>
        <p:txBody>
          <a:bodyPr/>
          <a:lstStyle/>
          <a:p>
            <a:pPr eaLnBrk="1" hangingPunct="1">
              <a:defRPr/>
            </a:pPr>
            <a:r>
              <a:rPr lang="en-US" smtClean="0">
                <a:cs typeface="+mj-cs"/>
              </a:rPr>
              <a:t>IP Header: Length, Fragments, TTL</a:t>
            </a:r>
          </a:p>
        </p:txBody>
      </p:sp>
      <p:sp>
        <p:nvSpPr>
          <p:cNvPr id="962563" name="Rectangle 3"/>
          <p:cNvSpPr>
            <a:spLocks noGrp="1" noChangeArrowheads="1"/>
          </p:cNvSpPr>
          <p:nvPr>
            <p:ph type="body" idx="1"/>
          </p:nvPr>
        </p:nvSpPr>
        <p:spPr>
          <a:xfrm>
            <a:off x="685800" y="1387475"/>
            <a:ext cx="7772400" cy="5113338"/>
          </a:xfrm>
        </p:spPr>
        <p:txBody>
          <a:bodyPr/>
          <a:lstStyle/>
          <a:p>
            <a:pPr eaLnBrk="1" hangingPunct="1">
              <a:defRPr/>
            </a:pPr>
            <a:r>
              <a:rPr lang="en-US" sz="2400" dirty="0" smtClean="0">
                <a:cs typeface="+mn-cs"/>
              </a:rPr>
              <a:t>Total length (16 bits)</a:t>
            </a:r>
          </a:p>
          <a:p>
            <a:pPr lvl="1" eaLnBrk="1" hangingPunct="1">
              <a:defRPr/>
            </a:pPr>
            <a:r>
              <a:rPr lang="en-US" sz="2000" dirty="0" err="1" smtClean="0"/>
              <a:t>Numero</a:t>
            </a:r>
            <a:r>
              <a:rPr lang="en-US" sz="2000" dirty="0" smtClean="0"/>
              <a:t> </a:t>
            </a:r>
            <a:r>
              <a:rPr lang="en-US" sz="2000" dirty="0" err="1" smtClean="0"/>
              <a:t>di</a:t>
            </a:r>
            <a:r>
              <a:rPr lang="en-US" sz="2000" dirty="0" smtClean="0"/>
              <a:t> bytes </a:t>
            </a:r>
            <a:r>
              <a:rPr lang="en-US" sz="2000" dirty="0" err="1" smtClean="0"/>
              <a:t>nel</a:t>
            </a:r>
            <a:r>
              <a:rPr lang="en-US" sz="2000" dirty="0" smtClean="0"/>
              <a:t> packet</a:t>
            </a:r>
          </a:p>
          <a:p>
            <a:pPr lvl="1" eaLnBrk="1" hangingPunct="1">
              <a:defRPr/>
            </a:pPr>
            <a:r>
              <a:rPr lang="en-US" sz="2000" dirty="0" smtClean="0"/>
              <a:t>Il </a:t>
            </a:r>
            <a:r>
              <a:rPr lang="en-US" sz="2000" dirty="0" err="1" smtClean="0"/>
              <a:t>valore</a:t>
            </a:r>
            <a:r>
              <a:rPr lang="en-US" sz="2000" dirty="0" smtClean="0"/>
              <a:t> Max è 63,535 bytes (2</a:t>
            </a:r>
            <a:r>
              <a:rPr lang="en-US" sz="2000" baseline="30000" dirty="0" smtClean="0"/>
              <a:t>16</a:t>
            </a:r>
            <a:r>
              <a:rPr lang="en-US" sz="2000" dirty="0" smtClean="0"/>
              <a:t> -1)</a:t>
            </a:r>
          </a:p>
          <a:p>
            <a:pPr lvl="1" eaLnBrk="1" hangingPunct="1">
              <a:defRPr/>
            </a:pPr>
            <a:r>
              <a:rPr lang="en-US" sz="2000" dirty="0" smtClean="0"/>
              <a:t>… </a:t>
            </a:r>
            <a:r>
              <a:rPr lang="en-US" sz="2000" dirty="0" err="1" smtClean="0"/>
              <a:t>sebbene</a:t>
            </a:r>
            <a:r>
              <a:rPr lang="en-US" sz="2000" dirty="0" smtClean="0"/>
              <a:t> </a:t>
            </a:r>
            <a:r>
              <a:rPr lang="en-US" sz="2000" dirty="0" err="1" smtClean="0"/>
              <a:t>il</a:t>
            </a:r>
            <a:r>
              <a:rPr lang="en-US" sz="2000" dirty="0" smtClean="0"/>
              <a:t> </a:t>
            </a:r>
            <a:r>
              <a:rPr lang="en-US" sz="2000" dirty="0" err="1" smtClean="0"/>
              <a:t>livello</a:t>
            </a:r>
            <a:r>
              <a:rPr lang="en-US" sz="2000" dirty="0" smtClean="0"/>
              <a:t> </a:t>
            </a:r>
            <a:r>
              <a:rPr lang="en-US" sz="2000" dirty="0" err="1" smtClean="0"/>
              <a:t>Datalink</a:t>
            </a:r>
            <a:r>
              <a:rPr lang="en-US" sz="2000" dirty="0" smtClean="0"/>
              <a:t> </a:t>
            </a:r>
            <a:r>
              <a:rPr lang="en-US" sz="2000" dirty="0" err="1" smtClean="0"/>
              <a:t>impone</a:t>
            </a:r>
            <a:r>
              <a:rPr lang="en-US" sz="2000" dirty="0" smtClean="0"/>
              <a:t> </a:t>
            </a:r>
            <a:r>
              <a:rPr lang="en-US" sz="2000" dirty="0" err="1" smtClean="0"/>
              <a:t>limiti</a:t>
            </a:r>
            <a:r>
              <a:rPr lang="en-US" sz="2000" dirty="0" smtClean="0"/>
              <a:t> </a:t>
            </a:r>
            <a:r>
              <a:rPr lang="en-US" sz="2000" dirty="0" err="1" smtClean="0"/>
              <a:t>più</a:t>
            </a:r>
            <a:r>
              <a:rPr lang="en-US" sz="2000" dirty="0" smtClean="0"/>
              <a:t> </a:t>
            </a:r>
            <a:r>
              <a:rPr lang="en-US" sz="2000" dirty="0" err="1" smtClean="0"/>
              <a:t>stringenti</a:t>
            </a:r>
            <a:endParaRPr lang="en-US" sz="2000" dirty="0" smtClean="0"/>
          </a:p>
          <a:p>
            <a:pPr eaLnBrk="1" hangingPunct="1">
              <a:defRPr/>
            </a:pPr>
            <a:r>
              <a:rPr lang="en-US" sz="2400" dirty="0" smtClean="0">
                <a:cs typeface="+mn-cs"/>
              </a:rPr>
              <a:t>Fragmentation information (16+3+13 bits)</a:t>
            </a:r>
          </a:p>
          <a:p>
            <a:pPr lvl="1" eaLnBrk="1" hangingPunct="1">
              <a:defRPr/>
            </a:pPr>
            <a:r>
              <a:rPr lang="en-US" sz="2000" dirty="0" smtClean="0"/>
              <a:t>Packet identifier + flags + fragment offset</a:t>
            </a:r>
          </a:p>
          <a:p>
            <a:pPr lvl="1" eaLnBrk="1" hangingPunct="1">
              <a:defRPr/>
            </a:pPr>
            <a:r>
              <a:rPr lang="en-US" sz="2000" dirty="0" err="1" smtClean="0"/>
              <a:t>Supporta</a:t>
            </a:r>
            <a:r>
              <a:rPr lang="en-US" sz="2000" dirty="0" smtClean="0"/>
              <a:t> la </a:t>
            </a:r>
            <a:r>
              <a:rPr lang="en-US" sz="2000" dirty="0" err="1" smtClean="0"/>
              <a:t>divisione</a:t>
            </a:r>
            <a:r>
              <a:rPr lang="en-US" sz="2000" dirty="0" smtClean="0"/>
              <a:t> </a:t>
            </a:r>
            <a:r>
              <a:rPr lang="en-US" sz="2000" dirty="0" err="1" smtClean="0"/>
              <a:t>di</a:t>
            </a:r>
            <a:r>
              <a:rPr lang="en-US" sz="2000" dirty="0" smtClean="0"/>
              <a:t> un IP packet in fragments</a:t>
            </a:r>
          </a:p>
          <a:p>
            <a:pPr lvl="1" eaLnBrk="1" hangingPunct="1">
              <a:defRPr/>
            </a:pPr>
            <a:r>
              <a:rPr lang="en-US" sz="2000" dirty="0" smtClean="0"/>
              <a:t>Fragment offset  in</a:t>
            </a:r>
            <a:r>
              <a:rPr lang="it-IT" sz="2000" dirty="0" smtClean="0"/>
              <a:t>dica l'offset (misurato in blocchi di 8 byte) di un particolare frammento relativamente all'inizio del datagramma IP originale: il primo frammento ha offset 0.</a:t>
            </a:r>
            <a:endParaRPr lang="en-US" sz="2000" dirty="0" smtClean="0"/>
          </a:p>
          <a:p>
            <a:pPr eaLnBrk="1" hangingPunct="1">
              <a:defRPr/>
            </a:pPr>
            <a:r>
              <a:rPr lang="en-US" sz="2400" dirty="0" smtClean="0">
                <a:cs typeface="+mn-cs"/>
              </a:rPr>
              <a:t>Time-To-Live (8 bits)</a:t>
            </a:r>
          </a:p>
          <a:p>
            <a:pPr lvl="1" eaLnBrk="1" hangingPunct="1">
              <a:defRPr/>
            </a:pPr>
            <a:r>
              <a:rPr lang="en-US" sz="2000" dirty="0" err="1" smtClean="0"/>
              <a:t>Usato</a:t>
            </a:r>
            <a:r>
              <a:rPr lang="en-US" sz="2000" dirty="0" smtClean="0"/>
              <a:t> per </a:t>
            </a:r>
            <a:r>
              <a:rPr lang="en-US" sz="2000" dirty="0" err="1" smtClean="0"/>
              <a:t>identificare</a:t>
            </a:r>
            <a:r>
              <a:rPr lang="en-US" sz="2000" dirty="0" smtClean="0"/>
              <a:t> </a:t>
            </a:r>
            <a:r>
              <a:rPr lang="en-US" sz="2000" dirty="0" err="1" smtClean="0"/>
              <a:t>i</a:t>
            </a:r>
            <a:r>
              <a:rPr lang="en-US" sz="2000" dirty="0" smtClean="0"/>
              <a:t> packets </a:t>
            </a:r>
            <a:r>
              <a:rPr lang="en-US" sz="2000" dirty="0" err="1" smtClean="0"/>
              <a:t>persi</a:t>
            </a:r>
            <a:r>
              <a:rPr lang="en-US" sz="2000" dirty="0" smtClean="0"/>
              <a:t> in forwarding loops</a:t>
            </a:r>
          </a:p>
          <a:p>
            <a:pPr lvl="1" eaLnBrk="1" hangingPunct="1">
              <a:defRPr/>
            </a:pPr>
            <a:r>
              <a:rPr lang="en-US" sz="2000" dirty="0" smtClean="0"/>
              <a:t>… e </a:t>
            </a:r>
            <a:r>
              <a:rPr lang="en-US" sz="2000" dirty="0" err="1" smtClean="0"/>
              <a:t>alla</a:t>
            </a:r>
            <a:r>
              <a:rPr lang="en-US" sz="2000" dirty="0" smtClean="0"/>
              <a:t> fine </a:t>
            </a:r>
            <a:r>
              <a:rPr lang="en-US" sz="2000" dirty="0" err="1" smtClean="0"/>
              <a:t>scartarli</a:t>
            </a:r>
            <a:r>
              <a:rPr lang="en-US" sz="2000" dirty="0" smtClean="0"/>
              <a:t> </a:t>
            </a:r>
            <a:r>
              <a:rPr lang="en-US" sz="2000" dirty="0" err="1" smtClean="0"/>
              <a:t>dalla</a:t>
            </a:r>
            <a:r>
              <a:rPr lang="en-US" sz="2000" dirty="0" smtClean="0"/>
              <a:t> </a:t>
            </a:r>
            <a:r>
              <a:rPr lang="en-US" sz="2000" dirty="0" err="1" smtClean="0"/>
              <a:t>rete</a:t>
            </a:r>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5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56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256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56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256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256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25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Number Placeholder 3"/>
          <p:cNvSpPr>
            <a:spLocks noGrp="1"/>
          </p:cNvSpPr>
          <p:nvPr>
            <p:ph type="sldNum" sz="quarter" idx="10"/>
          </p:nvPr>
        </p:nvSpPr>
        <p:spPr>
          <a:noFill/>
        </p:spPr>
        <p:txBody>
          <a:bodyPr/>
          <a:lstStyle/>
          <a:p>
            <a:fld id="{BB9D9AAE-BC6B-4532-B43C-4FBD5B8E377E}" type="slidenum">
              <a:rPr lang="it-IT" smtClean="0">
                <a:ea typeface="ＭＳ Ｐゴシック"/>
                <a:cs typeface="ＭＳ Ｐゴシック"/>
              </a:rPr>
              <a:pPr/>
              <a:t>31</a:t>
            </a:fld>
            <a:endParaRPr lang="it-IT" smtClean="0">
              <a:ea typeface="ＭＳ Ｐゴシック"/>
              <a:cs typeface="ＭＳ Ｐゴシック"/>
            </a:endParaRPr>
          </a:p>
        </p:txBody>
      </p:sp>
      <p:sp>
        <p:nvSpPr>
          <p:cNvPr id="964610" name="Rectangle 2"/>
          <p:cNvSpPr>
            <a:spLocks noGrp="1" noChangeArrowheads="1"/>
          </p:cNvSpPr>
          <p:nvPr>
            <p:ph type="title"/>
          </p:nvPr>
        </p:nvSpPr>
        <p:spPr/>
        <p:txBody>
          <a:bodyPr/>
          <a:lstStyle/>
          <a:p>
            <a:pPr eaLnBrk="1" hangingPunct="1">
              <a:defRPr/>
            </a:pPr>
            <a:r>
              <a:rPr lang="en-US" smtClean="0">
                <a:cs typeface="+mj-cs"/>
              </a:rPr>
              <a:t>IP Header: Time-to-Live (TTL)</a:t>
            </a:r>
          </a:p>
        </p:txBody>
      </p:sp>
      <p:sp>
        <p:nvSpPr>
          <p:cNvPr id="964611" name="Rectangle 3"/>
          <p:cNvSpPr>
            <a:spLocks noGrp="1" noChangeArrowheads="1"/>
          </p:cNvSpPr>
          <p:nvPr>
            <p:ph type="body" idx="1"/>
          </p:nvPr>
        </p:nvSpPr>
        <p:spPr>
          <a:xfrm>
            <a:off x="461963" y="1268413"/>
            <a:ext cx="8450262" cy="4994275"/>
          </a:xfrm>
        </p:spPr>
        <p:txBody>
          <a:bodyPr/>
          <a:lstStyle/>
          <a:p>
            <a:pPr eaLnBrk="1" hangingPunct="1">
              <a:defRPr/>
            </a:pPr>
            <a:r>
              <a:rPr lang="en-US" sz="2400" smtClean="0">
                <a:cs typeface="+mn-cs"/>
              </a:rPr>
              <a:t>Potenziale problema</a:t>
            </a:r>
          </a:p>
          <a:p>
            <a:pPr lvl="1" eaLnBrk="1" hangingPunct="1">
              <a:defRPr/>
            </a:pPr>
            <a:r>
              <a:rPr lang="en-US" sz="2000" smtClean="0"/>
              <a:t>Un forwarding loop può causare packets che girano per sempre </a:t>
            </a:r>
          </a:p>
          <a:p>
            <a:pPr lvl="1" eaLnBrk="1" hangingPunct="1">
              <a:defRPr/>
            </a:pPr>
            <a:r>
              <a:rPr lang="en-US" sz="2000" smtClean="0"/>
              <a:t>Confusione se il packet arriva con ritardo eccessivo </a:t>
            </a: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r>
              <a:rPr lang="en-US" sz="2400" smtClean="0">
                <a:cs typeface="+mn-cs"/>
              </a:rPr>
              <a:t>Campo Time-to-live nel packet header</a:t>
            </a:r>
          </a:p>
          <a:p>
            <a:pPr lvl="1" eaLnBrk="1" hangingPunct="1">
              <a:defRPr/>
            </a:pPr>
            <a:r>
              <a:rPr lang="en-US" sz="2000" smtClean="0"/>
              <a:t>TTL è decrementato da ogni router sul cammino da Sorgente a Destinazione</a:t>
            </a:r>
          </a:p>
          <a:p>
            <a:pPr lvl="1" eaLnBrk="1" hangingPunct="1">
              <a:defRPr/>
            </a:pPr>
            <a:r>
              <a:rPr lang="en-US" sz="2000" smtClean="0"/>
              <a:t>Il Packet è scartato quando TTL diventa 0…</a:t>
            </a:r>
          </a:p>
          <a:p>
            <a:pPr lvl="1" eaLnBrk="1" hangingPunct="1">
              <a:defRPr/>
            </a:pPr>
            <a:r>
              <a:rPr lang="en-US" sz="2000" smtClean="0"/>
              <a:t>...e un messaggio (ICMP) “time exceeded” è spedito alla sorgente</a:t>
            </a:r>
          </a:p>
        </p:txBody>
      </p:sp>
      <p:sp>
        <p:nvSpPr>
          <p:cNvPr id="964615" name="Line 7"/>
          <p:cNvSpPr>
            <a:spLocks noChangeShapeType="1"/>
          </p:cNvSpPr>
          <p:nvPr/>
        </p:nvSpPr>
        <p:spPr bwMode="auto">
          <a:xfrm>
            <a:off x="885825" y="3470275"/>
            <a:ext cx="1228725" cy="0"/>
          </a:xfrm>
          <a:prstGeom prst="line">
            <a:avLst/>
          </a:prstGeom>
          <a:noFill/>
          <a:ln w="254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16" name="Line 8"/>
          <p:cNvSpPr>
            <a:spLocks noChangeShapeType="1"/>
          </p:cNvSpPr>
          <p:nvPr/>
        </p:nvSpPr>
        <p:spPr bwMode="auto">
          <a:xfrm>
            <a:off x="2574925" y="3470275"/>
            <a:ext cx="1882775" cy="0"/>
          </a:xfrm>
          <a:prstGeom prst="line">
            <a:avLst/>
          </a:prstGeom>
          <a:noFill/>
          <a:ln w="254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17" name="Line 9"/>
          <p:cNvSpPr>
            <a:spLocks noChangeShapeType="1"/>
          </p:cNvSpPr>
          <p:nvPr/>
        </p:nvSpPr>
        <p:spPr bwMode="auto">
          <a:xfrm flipV="1">
            <a:off x="4840288" y="3470275"/>
            <a:ext cx="1768475" cy="0"/>
          </a:xfrm>
          <a:prstGeom prst="line">
            <a:avLst/>
          </a:prstGeom>
          <a:noFill/>
          <a:ln w="254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18" name="Line 10"/>
          <p:cNvSpPr>
            <a:spLocks noChangeShapeType="1"/>
          </p:cNvSpPr>
          <p:nvPr/>
        </p:nvSpPr>
        <p:spPr bwMode="auto">
          <a:xfrm>
            <a:off x="7069138" y="3470275"/>
            <a:ext cx="1228725" cy="0"/>
          </a:xfrm>
          <a:prstGeom prst="line">
            <a:avLst/>
          </a:prstGeom>
          <a:noFill/>
          <a:ln w="254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19" name="Freeform 11"/>
          <p:cNvSpPr>
            <a:spLocks/>
          </p:cNvSpPr>
          <p:nvPr/>
        </p:nvSpPr>
        <p:spPr bwMode="auto">
          <a:xfrm>
            <a:off x="923925" y="3806825"/>
            <a:ext cx="3973513" cy="620713"/>
          </a:xfrm>
          <a:custGeom>
            <a:avLst/>
            <a:gdLst/>
            <a:ahLst/>
            <a:cxnLst>
              <a:cxn ang="0">
                <a:pos x="0" y="24"/>
              </a:cxn>
              <a:cxn ang="0">
                <a:pos x="2177" y="48"/>
              </a:cxn>
              <a:cxn ang="0">
                <a:pos x="1959" y="314"/>
              </a:cxn>
              <a:cxn ang="0">
                <a:pos x="1137" y="363"/>
              </a:cxn>
              <a:cxn ang="0">
                <a:pos x="1137" y="145"/>
              </a:cxn>
              <a:cxn ang="0">
                <a:pos x="1621" y="145"/>
              </a:cxn>
            </a:cxnLst>
            <a:rect l="0" t="0" r="r" b="b"/>
            <a:pathLst>
              <a:path w="2503" h="391">
                <a:moveTo>
                  <a:pt x="0" y="24"/>
                </a:moveTo>
                <a:cubicBezTo>
                  <a:pt x="925" y="12"/>
                  <a:pt x="1851" y="0"/>
                  <a:pt x="2177" y="48"/>
                </a:cubicBezTo>
                <a:cubicBezTo>
                  <a:pt x="2503" y="96"/>
                  <a:pt x="2132" y="262"/>
                  <a:pt x="1959" y="314"/>
                </a:cubicBezTo>
                <a:cubicBezTo>
                  <a:pt x="1786" y="366"/>
                  <a:pt x="1274" y="391"/>
                  <a:pt x="1137" y="363"/>
                </a:cubicBezTo>
                <a:cubicBezTo>
                  <a:pt x="1000" y="335"/>
                  <a:pt x="1056" y="181"/>
                  <a:pt x="1137" y="145"/>
                </a:cubicBezTo>
                <a:cubicBezTo>
                  <a:pt x="1218" y="109"/>
                  <a:pt x="1419" y="127"/>
                  <a:pt x="1621" y="145"/>
                </a:cubicBezTo>
              </a:path>
            </a:pathLst>
          </a:custGeom>
          <a:noFill/>
          <a:ln w="63500" cap="flat" cmpd="sng">
            <a:solidFill>
              <a:srgbClr val="FF3300"/>
            </a:solidFill>
            <a:prstDash val="solid"/>
            <a:round/>
            <a:headEnd/>
            <a:tailEnd type="arrow"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20" name="Line 12"/>
          <p:cNvSpPr>
            <a:spLocks noChangeShapeType="1"/>
          </p:cNvSpPr>
          <p:nvPr/>
        </p:nvSpPr>
        <p:spPr bwMode="auto">
          <a:xfrm>
            <a:off x="2152650" y="3000375"/>
            <a:ext cx="1036638" cy="0"/>
          </a:xfrm>
          <a:prstGeom prst="line">
            <a:avLst/>
          </a:prstGeom>
          <a:noFill/>
          <a:ln w="9525">
            <a:solidFill>
              <a:schemeClr val="tx1"/>
            </a:solidFill>
            <a:round/>
            <a:headEnd/>
            <a:tailEnd type="triangle"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4621" name="Line 13"/>
          <p:cNvSpPr>
            <a:spLocks noChangeShapeType="1"/>
          </p:cNvSpPr>
          <p:nvPr/>
        </p:nvSpPr>
        <p:spPr bwMode="auto">
          <a:xfrm flipH="1">
            <a:off x="3535363" y="3000375"/>
            <a:ext cx="1036637" cy="0"/>
          </a:xfrm>
          <a:prstGeom prst="line">
            <a:avLst/>
          </a:prstGeom>
          <a:noFill/>
          <a:ln w="9525">
            <a:solidFill>
              <a:schemeClr val="tx1"/>
            </a:solidFill>
            <a:round/>
            <a:headEnd/>
            <a:tailEnd type="triangle"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pic>
        <p:nvPicPr>
          <p:cNvPr id="275467" name="Picture 4"/>
          <p:cNvPicPr>
            <a:picLocks noChangeArrowheads="1"/>
          </p:cNvPicPr>
          <p:nvPr/>
        </p:nvPicPr>
        <p:blipFill>
          <a:blip r:embed="rId3">
            <a:lum bright="6000" contrast="-64000"/>
          </a:blip>
          <a:srcRect/>
          <a:stretch>
            <a:fillRect/>
          </a:stretch>
        </p:blipFill>
        <p:spPr bwMode="auto">
          <a:xfrm>
            <a:off x="2114550" y="3313113"/>
            <a:ext cx="609600" cy="374650"/>
          </a:xfrm>
          <a:prstGeom prst="rect">
            <a:avLst/>
          </a:prstGeom>
          <a:noFill/>
          <a:ln w="9525">
            <a:noFill/>
            <a:miter lim="800000"/>
            <a:headEnd/>
            <a:tailEnd/>
          </a:ln>
        </p:spPr>
      </p:pic>
      <p:pic>
        <p:nvPicPr>
          <p:cNvPr id="275468" name="Picture 5"/>
          <p:cNvPicPr>
            <a:picLocks noChangeArrowheads="1"/>
          </p:cNvPicPr>
          <p:nvPr/>
        </p:nvPicPr>
        <p:blipFill>
          <a:blip r:embed="rId3">
            <a:lum bright="6000" contrast="-64000"/>
          </a:blip>
          <a:srcRect/>
          <a:stretch>
            <a:fillRect/>
          </a:stretch>
        </p:blipFill>
        <p:spPr bwMode="auto">
          <a:xfrm>
            <a:off x="4335463" y="3316288"/>
            <a:ext cx="609600" cy="374650"/>
          </a:xfrm>
          <a:prstGeom prst="rect">
            <a:avLst/>
          </a:prstGeom>
          <a:noFill/>
          <a:ln w="9525">
            <a:noFill/>
            <a:miter lim="800000"/>
            <a:headEnd/>
            <a:tailEnd/>
          </a:ln>
        </p:spPr>
      </p:pic>
      <p:pic>
        <p:nvPicPr>
          <p:cNvPr id="275469" name="Picture 6"/>
          <p:cNvPicPr>
            <a:picLocks noChangeArrowheads="1"/>
          </p:cNvPicPr>
          <p:nvPr/>
        </p:nvPicPr>
        <p:blipFill>
          <a:blip r:embed="rId3">
            <a:lum bright="6000" contrast="-64000"/>
          </a:blip>
          <a:srcRect/>
          <a:stretch>
            <a:fillRect/>
          </a:stretch>
        </p:blipFill>
        <p:spPr bwMode="auto">
          <a:xfrm>
            <a:off x="6569075" y="3316288"/>
            <a:ext cx="609600" cy="374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3"/>
          <p:cNvSpPr>
            <a:spLocks noGrp="1"/>
          </p:cNvSpPr>
          <p:nvPr>
            <p:ph type="sldNum" sz="quarter" idx="10"/>
          </p:nvPr>
        </p:nvSpPr>
        <p:spPr>
          <a:noFill/>
        </p:spPr>
        <p:txBody>
          <a:bodyPr/>
          <a:lstStyle/>
          <a:p>
            <a:fld id="{D4E5EA74-D8E6-4B14-81C1-853174960E70}" type="slidenum">
              <a:rPr lang="it-IT" smtClean="0">
                <a:ea typeface="ＭＳ Ｐゴシック"/>
                <a:cs typeface="ＭＳ Ｐゴシック"/>
              </a:rPr>
              <a:pPr/>
              <a:t>32</a:t>
            </a:fld>
            <a:endParaRPr lang="it-IT" smtClean="0">
              <a:ea typeface="ＭＳ Ｐゴシック"/>
              <a:cs typeface="ＭＳ Ｐゴシック"/>
            </a:endParaRPr>
          </a:p>
        </p:txBody>
      </p:sp>
      <p:sp>
        <p:nvSpPr>
          <p:cNvPr id="966658" name="Line 2"/>
          <p:cNvSpPr>
            <a:spLocks noChangeShapeType="1"/>
          </p:cNvSpPr>
          <p:nvPr/>
        </p:nvSpPr>
        <p:spPr bwMode="auto">
          <a:xfrm flipV="1">
            <a:off x="6894513" y="4457700"/>
            <a:ext cx="1443037" cy="119063"/>
          </a:xfrm>
          <a:prstGeom prst="line">
            <a:avLst/>
          </a:prstGeom>
          <a:noFill/>
          <a:ln w="25400">
            <a:solidFill>
              <a:schemeClr val="tx1"/>
            </a:solidFill>
            <a:round/>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59" name="Line 3"/>
          <p:cNvSpPr>
            <a:spLocks noChangeShapeType="1"/>
          </p:cNvSpPr>
          <p:nvPr/>
        </p:nvSpPr>
        <p:spPr bwMode="auto">
          <a:xfrm>
            <a:off x="857250" y="4602163"/>
            <a:ext cx="2155825" cy="0"/>
          </a:xfrm>
          <a:prstGeom prst="line">
            <a:avLst/>
          </a:prstGeom>
          <a:noFill/>
          <a:ln w="25400">
            <a:solidFill>
              <a:schemeClr val="tx1"/>
            </a:solidFill>
            <a:round/>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60" name="Line 4"/>
          <p:cNvSpPr>
            <a:spLocks noChangeShapeType="1"/>
          </p:cNvSpPr>
          <p:nvPr/>
        </p:nvSpPr>
        <p:spPr bwMode="auto">
          <a:xfrm flipV="1">
            <a:off x="4841875" y="4576763"/>
            <a:ext cx="1873250" cy="730250"/>
          </a:xfrm>
          <a:prstGeom prst="line">
            <a:avLst/>
          </a:prstGeom>
          <a:noFill/>
          <a:ln w="25400">
            <a:solidFill>
              <a:schemeClr val="tx1"/>
            </a:solidFill>
            <a:round/>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61" name="Line 5"/>
          <p:cNvSpPr>
            <a:spLocks noChangeShapeType="1"/>
          </p:cNvSpPr>
          <p:nvPr/>
        </p:nvSpPr>
        <p:spPr bwMode="auto">
          <a:xfrm>
            <a:off x="3086100" y="4649788"/>
            <a:ext cx="1565275" cy="657225"/>
          </a:xfrm>
          <a:prstGeom prst="line">
            <a:avLst/>
          </a:prstGeom>
          <a:noFill/>
          <a:ln w="25400">
            <a:solidFill>
              <a:schemeClr val="tx1"/>
            </a:solidFill>
            <a:round/>
            <a:headEnd/>
            <a:tailEn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62" name="Rectangle 6"/>
          <p:cNvSpPr>
            <a:spLocks noGrp="1" noChangeArrowheads="1"/>
          </p:cNvSpPr>
          <p:nvPr>
            <p:ph type="title"/>
          </p:nvPr>
        </p:nvSpPr>
        <p:spPr/>
        <p:txBody>
          <a:bodyPr/>
          <a:lstStyle/>
          <a:p>
            <a:pPr eaLnBrk="1" hangingPunct="1">
              <a:defRPr/>
            </a:pPr>
            <a:r>
              <a:rPr lang="en-US" sz="2800" smtClean="0">
                <a:cs typeface="+mj-cs"/>
              </a:rPr>
              <a:t>IP Header: Uso di TTL in Traceroute</a:t>
            </a:r>
          </a:p>
        </p:txBody>
      </p:sp>
      <p:sp>
        <p:nvSpPr>
          <p:cNvPr id="966663" name="Rectangle 7"/>
          <p:cNvSpPr>
            <a:spLocks noGrp="1" noChangeArrowheads="1"/>
          </p:cNvSpPr>
          <p:nvPr>
            <p:ph type="body" idx="1"/>
          </p:nvPr>
        </p:nvSpPr>
        <p:spPr>
          <a:xfrm>
            <a:off x="685800" y="1268413"/>
            <a:ext cx="7772400" cy="2909887"/>
          </a:xfrm>
        </p:spPr>
        <p:txBody>
          <a:bodyPr/>
          <a:lstStyle/>
          <a:p>
            <a:pPr eaLnBrk="1" hangingPunct="1">
              <a:lnSpc>
                <a:spcPct val="90000"/>
              </a:lnSpc>
              <a:defRPr/>
            </a:pPr>
            <a:r>
              <a:rPr lang="en-US" dirty="0" smtClean="0">
                <a:cs typeface="+mn-cs"/>
              </a:rPr>
              <a:t> Time-To-Live in IP</a:t>
            </a:r>
          </a:p>
          <a:p>
            <a:pPr lvl="1" eaLnBrk="1" hangingPunct="1">
              <a:lnSpc>
                <a:spcPct val="90000"/>
              </a:lnSpc>
              <a:defRPr/>
            </a:pPr>
            <a:r>
              <a:rPr lang="en-US" dirty="0" smtClean="0"/>
              <a:t>Source </a:t>
            </a:r>
            <a:r>
              <a:rPr lang="en-US" dirty="0" err="1" smtClean="0"/>
              <a:t>spedisce</a:t>
            </a:r>
            <a:r>
              <a:rPr lang="en-US" dirty="0" smtClean="0"/>
              <a:t> un packet con TTL = </a:t>
            </a:r>
            <a:r>
              <a:rPr lang="en-US" i="1" dirty="0" smtClean="0"/>
              <a:t>n</a:t>
            </a:r>
          </a:p>
          <a:p>
            <a:pPr lvl="1" eaLnBrk="1" hangingPunct="1">
              <a:lnSpc>
                <a:spcPct val="90000"/>
              </a:lnSpc>
              <a:defRPr/>
            </a:pPr>
            <a:r>
              <a:rPr lang="en-US" dirty="0" err="1" smtClean="0"/>
              <a:t>Ogni</a:t>
            </a:r>
            <a:r>
              <a:rPr lang="en-US" dirty="0" smtClean="0"/>
              <a:t> router </a:t>
            </a:r>
            <a:r>
              <a:rPr lang="en-US" dirty="0" err="1" smtClean="0"/>
              <a:t>sul</a:t>
            </a:r>
            <a:r>
              <a:rPr lang="en-US" dirty="0" smtClean="0"/>
              <a:t> path </a:t>
            </a:r>
            <a:r>
              <a:rPr lang="en-US" dirty="0" err="1" smtClean="0"/>
              <a:t>decrementa</a:t>
            </a:r>
            <a:r>
              <a:rPr lang="en-US" dirty="0" smtClean="0"/>
              <a:t> TTL</a:t>
            </a:r>
          </a:p>
          <a:p>
            <a:pPr lvl="1" eaLnBrk="1" hangingPunct="1">
              <a:lnSpc>
                <a:spcPct val="90000"/>
              </a:lnSpc>
              <a:defRPr/>
            </a:pPr>
            <a:r>
              <a:rPr lang="en-US" dirty="0" smtClean="0"/>
              <a:t>“Time exceeded” </a:t>
            </a:r>
            <a:r>
              <a:rPr lang="en-US" dirty="0" err="1" smtClean="0"/>
              <a:t>viene</a:t>
            </a:r>
            <a:r>
              <a:rPr lang="en-US" dirty="0" smtClean="0"/>
              <a:t> </a:t>
            </a:r>
            <a:r>
              <a:rPr lang="en-US" dirty="0" err="1" smtClean="0"/>
              <a:t>spedito</a:t>
            </a:r>
            <a:r>
              <a:rPr lang="en-US" dirty="0" smtClean="0"/>
              <a:t> </a:t>
            </a:r>
            <a:r>
              <a:rPr lang="en-US" dirty="0" err="1" smtClean="0"/>
              <a:t>quando</a:t>
            </a:r>
            <a:r>
              <a:rPr lang="en-US" dirty="0" smtClean="0"/>
              <a:t> TTL = </a:t>
            </a:r>
            <a:r>
              <a:rPr lang="en-US" i="1" dirty="0" smtClean="0"/>
              <a:t>0 </a:t>
            </a:r>
            <a:r>
              <a:rPr lang="en-US" dirty="0" smtClean="0"/>
              <a:t>e </a:t>
            </a:r>
            <a:r>
              <a:rPr lang="en-US" dirty="0" err="1" smtClean="0"/>
              <a:t>il</a:t>
            </a:r>
            <a:r>
              <a:rPr lang="en-US" dirty="0" smtClean="0"/>
              <a:t> packet </a:t>
            </a:r>
            <a:r>
              <a:rPr lang="en-US" dirty="0" err="1" smtClean="0"/>
              <a:t>viene</a:t>
            </a:r>
            <a:r>
              <a:rPr lang="en-US" dirty="0" smtClean="0"/>
              <a:t> </a:t>
            </a:r>
            <a:r>
              <a:rPr lang="en-US" dirty="0" err="1" smtClean="0"/>
              <a:t>scartato</a:t>
            </a:r>
            <a:endParaRPr lang="en-US" dirty="0" smtClean="0"/>
          </a:p>
          <a:p>
            <a:pPr eaLnBrk="1" hangingPunct="1">
              <a:lnSpc>
                <a:spcPct val="90000"/>
              </a:lnSpc>
              <a:defRPr/>
            </a:pPr>
            <a:r>
              <a:rPr lang="en-US" dirty="0" err="1" smtClean="0">
                <a:cs typeface="+mn-cs"/>
              </a:rPr>
              <a:t>Traceroute</a:t>
            </a:r>
            <a:r>
              <a:rPr lang="en-US" dirty="0" smtClean="0">
                <a:cs typeface="+mn-cs"/>
              </a:rPr>
              <a:t> </a:t>
            </a:r>
            <a:r>
              <a:rPr lang="en-US" dirty="0" err="1" smtClean="0">
                <a:cs typeface="+mn-cs"/>
              </a:rPr>
              <a:t>sfrutta</a:t>
            </a:r>
            <a:r>
              <a:rPr lang="en-US" dirty="0" smtClean="0">
                <a:cs typeface="+mn-cs"/>
              </a:rPr>
              <a:t> le </a:t>
            </a:r>
            <a:r>
              <a:rPr lang="en-US" dirty="0" err="1" smtClean="0">
                <a:cs typeface="+mn-cs"/>
              </a:rPr>
              <a:t>vicissitudini</a:t>
            </a:r>
            <a:r>
              <a:rPr lang="en-US" dirty="0" smtClean="0">
                <a:cs typeface="+mn-cs"/>
              </a:rPr>
              <a:t> </a:t>
            </a:r>
            <a:r>
              <a:rPr lang="en-US" dirty="0" err="1" smtClean="0">
                <a:cs typeface="+mn-cs"/>
              </a:rPr>
              <a:t>di</a:t>
            </a:r>
            <a:r>
              <a:rPr lang="en-US" dirty="0" smtClean="0">
                <a:cs typeface="+mn-cs"/>
              </a:rPr>
              <a:t> TTL </a:t>
            </a:r>
          </a:p>
        </p:txBody>
      </p:sp>
      <p:pic>
        <p:nvPicPr>
          <p:cNvPr id="2059" name="Picture 8"/>
          <p:cNvPicPr>
            <a:picLocks noChangeArrowheads="1"/>
          </p:cNvPicPr>
          <p:nvPr/>
        </p:nvPicPr>
        <p:blipFill>
          <a:blip r:embed="rId4">
            <a:lum bright="6000" contrast="-64000"/>
          </a:blip>
          <a:srcRect/>
          <a:stretch>
            <a:fillRect/>
          </a:stretch>
        </p:blipFill>
        <p:spPr bwMode="auto">
          <a:xfrm>
            <a:off x="6473825" y="4397375"/>
            <a:ext cx="609600" cy="374650"/>
          </a:xfrm>
          <a:prstGeom prst="rect">
            <a:avLst/>
          </a:prstGeom>
          <a:noFill/>
          <a:ln w="9525">
            <a:noFill/>
            <a:miter lim="800000"/>
            <a:headEnd/>
            <a:tailEnd/>
          </a:ln>
        </p:spPr>
      </p:pic>
      <p:pic>
        <p:nvPicPr>
          <p:cNvPr id="2060" name="Picture 9"/>
          <p:cNvPicPr>
            <a:picLocks noChangeArrowheads="1"/>
          </p:cNvPicPr>
          <p:nvPr/>
        </p:nvPicPr>
        <p:blipFill>
          <a:blip r:embed="rId4">
            <a:lum bright="6000" contrast="-64000"/>
          </a:blip>
          <a:srcRect/>
          <a:stretch>
            <a:fillRect/>
          </a:stretch>
        </p:blipFill>
        <p:spPr bwMode="auto">
          <a:xfrm>
            <a:off x="4452938" y="5121275"/>
            <a:ext cx="609600" cy="374650"/>
          </a:xfrm>
          <a:prstGeom prst="rect">
            <a:avLst/>
          </a:prstGeom>
          <a:noFill/>
          <a:ln w="9525">
            <a:noFill/>
            <a:miter lim="800000"/>
            <a:headEnd/>
            <a:tailEnd/>
          </a:ln>
        </p:spPr>
      </p:pic>
      <p:pic>
        <p:nvPicPr>
          <p:cNvPr id="2061" name="Picture 10"/>
          <p:cNvPicPr>
            <a:picLocks noChangeArrowheads="1"/>
          </p:cNvPicPr>
          <p:nvPr/>
        </p:nvPicPr>
        <p:blipFill>
          <a:blip r:embed="rId4">
            <a:lum bright="6000" contrast="-64000"/>
          </a:blip>
          <a:srcRect/>
          <a:stretch>
            <a:fillRect/>
          </a:stretch>
        </p:blipFill>
        <p:spPr bwMode="auto">
          <a:xfrm>
            <a:off x="2686050" y="4368800"/>
            <a:ext cx="609600" cy="374650"/>
          </a:xfrm>
          <a:prstGeom prst="rect">
            <a:avLst/>
          </a:prstGeom>
          <a:noFill/>
          <a:ln w="9525">
            <a:noFill/>
            <a:miter lim="800000"/>
            <a:headEnd/>
            <a:tailEnd/>
          </a:ln>
        </p:spPr>
      </p:pic>
      <p:grpSp>
        <p:nvGrpSpPr>
          <p:cNvPr id="2062" name="Group 11"/>
          <p:cNvGrpSpPr>
            <a:grpSpLocks/>
          </p:cNvGrpSpPr>
          <p:nvPr/>
        </p:nvGrpSpPr>
        <p:grpSpPr bwMode="auto">
          <a:xfrm>
            <a:off x="495300" y="4418013"/>
            <a:ext cx="609600" cy="533400"/>
            <a:chOff x="384" y="3285"/>
            <a:chExt cx="384" cy="336"/>
          </a:xfrm>
        </p:grpSpPr>
        <p:pic>
          <p:nvPicPr>
            <p:cNvPr id="2087" name="Picture 12"/>
            <p:cNvPicPr>
              <a:picLocks noChangeArrowheads="1"/>
            </p:cNvPicPr>
            <p:nvPr/>
          </p:nvPicPr>
          <p:blipFill>
            <a:blip r:embed="rId5"/>
            <a:srcRect/>
            <a:stretch>
              <a:fillRect/>
            </a:stretch>
          </p:blipFill>
          <p:spPr bwMode="auto">
            <a:xfrm>
              <a:off x="384" y="3304"/>
              <a:ext cx="384" cy="317"/>
            </a:xfrm>
            <a:prstGeom prst="rect">
              <a:avLst/>
            </a:prstGeom>
            <a:noFill/>
            <a:ln w="9525">
              <a:noFill/>
              <a:miter lim="800000"/>
              <a:headEnd/>
              <a:tailEnd/>
            </a:ln>
          </p:spPr>
        </p:pic>
        <p:grpSp>
          <p:nvGrpSpPr>
            <p:cNvPr id="2088" name="Group 13"/>
            <p:cNvGrpSpPr>
              <a:grpSpLocks/>
            </p:cNvGrpSpPr>
            <p:nvPr/>
          </p:nvGrpSpPr>
          <p:grpSpPr bwMode="auto">
            <a:xfrm>
              <a:off x="533" y="3285"/>
              <a:ext cx="63" cy="19"/>
              <a:chOff x="614" y="2400"/>
              <a:chExt cx="97" cy="31"/>
            </a:xfrm>
          </p:grpSpPr>
          <p:sp>
            <p:nvSpPr>
              <p:cNvPr id="966670" name="Rectangle 14"/>
              <p:cNvSpPr>
                <a:spLocks noChangeArrowheads="1"/>
              </p:cNvSpPr>
              <p:nvPr/>
            </p:nvSpPr>
            <p:spPr bwMode="auto">
              <a:xfrm>
                <a:off x="614" y="2400"/>
                <a:ext cx="97" cy="31"/>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71" name="Oval 15"/>
              <p:cNvSpPr>
                <a:spLocks noChangeArrowheads="1"/>
              </p:cNvSpPr>
              <p:nvPr/>
            </p:nvSpPr>
            <p:spPr bwMode="auto">
              <a:xfrm>
                <a:off x="648" y="2400"/>
                <a:ext cx="29" cy="31"/>
              </a:xfrm>
              <a:prstGeom prst="ellipse">
                <a:avLst/>
              </a:prstGeom>
              <a:solidFill>
                <a:schemeClr val="bg1"/>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2089" name="Group 16"/>
            <p:cNvGrpSpPr>
              <a:grpSpLocks/>
            </p:cNvGrpSpPr>
            <p:nvPr/>
          </p:nvGrpSpPr>
          <p:grpSpPr bwMode="auto">
            <a:xfrm>
              <a:off x="529" y="3348"/>
              <a:ext cx="83" cy="44"/>
              <a:chOff x="608" y="2502"/>
              <a:chExt cx="128" cy="72"/>
            </a:xfrm>
          </p:grpSpPr>
          <p:sp>
            <p:nvSpPr>
              <p:cNvPr id="966673" name="Rectangle 17"/>
              <p:cNvSpPr>
                <a:spLocks noChangeArrowheads="1"/>
              </p:cNvSpPr>
              <p:nvPr/>
            </p:nvSpPr>
            <p:spPr bwMode="auto">
              <a:xfrm>
                <a:off x="608" y="2502"/>
                <a:ext cx="128" cy="7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2091" name="Group 18"/>
              <p:cNvGrpSpPr>
                <a:grpSpLocks/>
              </p:cNvGrpSpPr>
              <p:nvPr/>
            </p:nvGrpSpPr>
            <p:grpSpPr bwMode="auto">
              <a:xfrm>
                <a:off x="629" y="2512"/>
                <a:ext cx="89" cy="50"/>
                <a:chOff x="629" y="2512"/>
                <a:chExt cx="89" cy="50"/>
              </a:xfrm>
            </p:grpSpPr>
            <p:sp>
              <p:nvSpPr>
                <p:cNvPr id="966675" name="Line 19"/>
                <p:cNvSpPr>
                  <a:spLocks noChangeShapeType="1"/>
                </p:cNvSpPr>
                <p:nvPr/>
              </p:nvSpPr>
              <p:spPr bwMode="auto">
                <a:xfrm>
                  <a:off x="631" y="2512"/>
                  <a:ext cx="85"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76" name="Line 20"/>
                <p:cNvSpPr>
                  <a:spLocks noChangeShapeType="1"/>
                </p:cNvSpPr>
                <p:nvPr/>
              </p:nvSpPr>
              <p:spPr bwMode="auto">
                <a:xfrm>
                  <a:off x="631" y="2536"/>
                  <a:ext cx="85"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77" name="Line 21"/>
                <p:cNvSpPr>
                  <a:spLocks noChangeShapeType="1"/>
                </p:cNvSpPr>
                <p:nvPr/>
              </p:nvSpPr>
              <p:spPr bwMode="auto">
                <a:xfrm>
                  <a:off x="631" y="2564"/>
                  <a:ext cx="85"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aphicFrame>
          <p:nvGraphicFramePr>
            <p:cNvPr id="2051" name="Object 22"/>
            <p:cNvGraphicFramePr>
              <a:graphicFrameLocks/>
            </p:cNvGraphicFramePr>
            <p:nvPr/>
          </p:nvGraphicFramePr>
          <p:xfrm>
            <a:off x="509" y="3349"/>
            <a:ext cx="92" cy="99"/>
          </p:xfrm>
          <a:graphic>
            <a:graphicData uri="http://schemas.openxmlformats.org/presentationml/2006/ole">
              <p:oleObj spid="_x0000_s2051" name="Clip" r:id="rId6" imgW="225360" imgH="253800" progId="">
                <p:embed/>
              </p:oleObj>
            </a:graphicData>
          </a:graphic>
        </p:graphicFrame>
      </p:grpSp>
      <p:sp>
        <p:nvSpPr>
          <p:cNvPr id="2063" name="Text Box 23"/>
          <p:cNvSpPr txBox="1">
            <a:spLocks noChangeArrowheads="1"/>
          </p:cNvSpPr>
          <p:nvPr/>
        </p:nvSpPr>
        <p:spPr bwMode="auto">
          <a:xfrm>
            <a:off x="357188" y="4778375"/>
            <a:ext cx="749300" cy="336550"/>
          </a:xfrm>
          <a:prstGeom prst="rect">
            <a:avLst/>
          </a:prstGeom>
          <a:noFill/>
          <a:ln w="9525">
            <a:noFill/>
            <a:miter lim="800000"/>
            <a:headEnd/>
            <a:tailEnd/>
          </a:ln>
        </p:spPr>
        <p:txBody>
          <a:bodyPr wrap="none">
            <a:spAutoFit/>
          </a:bodyPr>
          <a:lstStyle/>
          <a:p>
            <a:pPr eaLnBrk="0" hangingPunct="0"/>
            <a:r>
              <a:rPr lang="en-US" sz="1600">
                <a:solidFill>
                  <a:schemeClr val="folHlink"/>
                </a:solidFill>
                <a:latin typeface="Times New Roman" pitchFamily="18" charset="0"/>
              </a:rPr>
              <a:t>source</a:t>
            </a:r>
          </a:p>
        </p:txBody>
      </p:sp>
      <p:grpSp>
        <p:nvGrpSpPr>
          <p:cNvPr id="2064" name="Group 24"/>
          <p:cNvGrpSpPr>
            <a:grpSpLocks/>
          </p:cNvGrpSpPr>
          <p:nvPr/>
        </p:nvGrpSpPr>
        <p:grpSpPr bwMode="auto">
          <a:xfrm>
            <a:off x="8101013" y="4287838"/>
            <a:ext cx="609600" cy="533400"/>
            <a:chOff x="384" y="2400"/>
            <a:chExt cx="592" cy="544"/>
          </a:xfrm>
        </p:grpSpPr>
        <p:pic>
          <p:nvPicPr>
            <p:cNvPr id="2077" name="Picture 25"/>
            <p:cNvPicPr>
              <a:picLocks noChangeArrowheads="1"/>
            </p:cNvPicPr>
            <p:nvPr/>
          </p:nvPicPr>
          <p:blipFill>
            <a:blip r:embed="rId5"/>
            <a:srcRect/>
            <a:stretch>
              <a:fillRect/>
            </a:stretch>
          </p:blipFill>
          <p:spPr bwMode="auto">
            <a:xfrm>
              <a:off x="384" y="2430"/>
              <a:ext cx="592" cy="514"/>
            </a:xfrm>
            <a:prstGeom prst="rect">
              <a:avLst/>
            </a:prstGeom>
            <a:noFill/>
            <a:ln w="9525">
              <a:noFill/>
              <a:miter lim="800000"/>
              <a:headEnd/>
              <a:tailEnd/>
            </a:ln>
          </p:spPr>
        </p:pic>
        <p:grpSp>
          <p:nvGrpSpPr>
            <p:cNvPr id="2078" name="Group 26"/>
            <p:cNvGrpSpPr>
              <a:grpSpLocks/>
            </p:cNvGrpSpPr>
            <p:nvPr/>
          </p:nvGrpSpPr>
          <p:grpSpPr bwMode="auto">
            <a:xfrm>
              <a:off x="614" y="2400"/>
              <a:ext cx="97" cy="31"/>
              <a:chOff x="614" y="2400"/>
              <a:chExt cx="97" cy="31"/>
            </a:xfrm>
          </p:grpSpPr>
          <p:sp>
            <p:nvSpPr>
              <p:cNvPr id="966683" name="Rectangle 27"/>
              <p:cNvSpPr>
                <a:spLocks noChangeArrowheads="1"/>
              </p:cNvSpPr>
              <p:nvPr/>
            </p:nvSpPr>
            <p:spPr bwMode="auto">
              <a:xfrm>
                <a:off x="614" y="2400"/>
                <a:ext cx="97" cy="31"/>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84" name="Oval 28"/>
              <p:cNvSpPr>
                <a:spLocks noChangeArrowheads="1"/>
              </p:cNvSpPr>
              <p:nvPr/>
            </p:nvSpPr>
            <p:spPr bwMode="auto">
              <a:xfrm>
                <a:off x="648" y="2400"/>
                <a:ext cx="29" cy="31"/>
              </a:xfrm>
              <a:prstGeom prst="ellipse">
                <a:avLst/>
              </a:prstGeom>
              <a:solidFill>
                <a:schemeClr val="bg1"/>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2079" name="Group 29"/>
            <p:cNvGrpSpPr>
              <a:grpSpLocks/>
            </p:cNvGrpSpPr>
            <p:nvPr/>
          </p:nvGrpSpPr>
          <p:grpSpPr bwMode="auto">
            <a:xfrm>
              <a:off x="608" y="2502"/>
              <a:ext cx="128" cy="72"/>
              <a:chOff x="608" y="2502"/>
              <a:chExt cx="128" cy="72"/>
            </a:xfrm>
          </p:grpSpPr>
          <p:sp>
            <p:nvSpPr>
              <p:cNvPr id="966686" name="Rectangle 30"/>
              <p:cNvSpPr>
                <a:spLocks noChangeArrowheads="1"/>
              </p:cNvSpPr>
              <p:nvPr/>
            </p:nvSpPr>
            <p:spPr bwMode="auto">
              <a:xfrm>
                <a:off x="608" y="2502"/>
                <a:ext cx="128" cy="70"/>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2081" name="Group 31"/>
              <p:cNvGrpSpPr>
                <a:grpSpLocks/>
              </p:cNvGrpSpPr>
              <p:nvPr/>
            </p:nvGrpSpPr>
            <p:grpSpPr bwMode="auto">
              <a:xfrm>
                <a:off x="629" y="2512"/>
                <a:ext cx="89" cy="50"/>
                <a:chOff x="629" y="2512"/>
                <a:chExt cx="89" cy="50"/>
              </a:xfrm>
            </p:grpSpPr>
            <p:sp>
              <p:nvSpPr>
                <p:cNvPr id="966688" name="Line 32"/>
                <p:cNvSpPr>
                  <a:spLocks noChangeShapeType="1"/>
                </p:cNvSpPr>
                <p:nvPr/>
              </p:nvSpPr>
              <p:spPr bwMode="auto">
                <a:xfrm>
                  <a:off x="629" y="2512"/>
                  <a:ext cx="82"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89" name="Line 33"/>
                <p:cNvSpPr>
                  <a:spLocks noChangeShapeType="1"/>
                </p:cNvSpPr>
                <p:nvPr/>
              </p:nvSpPr>
              <p:spPr bwMode="auto">
                <a:xfrm>
                  <a:off x="629" y="2536"/>
                  <a:ext cx="82"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690" name="Line 34"/>
                <p:cNvSpPr>
                  <a:spLocks noChangeShapeType="1"/>
                </p:cNvSpPr>
                <p:nvPr/>
              </p:nvSpPr>
              <p:spPr bwMode="auto">
                <a:xfrm>
                  <a:off x="629" y="2562"/>
                  <a:ext cx="82" cy="0"/>
                </a:xfrm>
                <a:prstGeom prst="line">
                  <a:avLst/>
                </a:prstGeom>
                <a:noFill/>
                <a:ln w="12700">
                  <a:solidFill>
                    <a:schemeClr val="tx1"/>
                  </a:solidFill>
                  <a:round/>
                  <a:headEnd type="none" w="sm" len="sm"/>
                  <a:tailEnd type="none" w="sm" len="sm"/>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aphicFrame>
          <p:nvGraphicFramePr>
            <p:cNvPr id="2050" name="Object 35"/>
            <p:cNvGraphicFramePr>
              <a:graphicFrameLocks/>
            </p:cNvGraphicFramePr>
            <p:nvPr/>
          </p:nvGraphicFramePr>
          <p:xfrm>
            <a:off x="590" y="2504"/>
            <a:ext cx="142" cy="160"/>
          </p:xfrm>
          <a:graphic>
            <a:graphicData uri="http://schemas.openxmlformats.org/presentationml/2006/ole">
              <p:oleObj spid="_x0000_s2050" name="Clip" r:id="rId7" imgW="225360" imgH="253800" progId="">
                <p:embed/>
              </p:oleObj>
            </a:graphicData>
          </a:graphic>
        </p:graphicFrame>
      </p:grpSp>
      <p:sp>
        <p:nvSpPr>
          <p:cNvPr id="2065" name="Text Box 36"/>
          <p:cNvSpPr txBox="1">
            <a:spLocks noChangeArrowheads="1"/>
          </p:cNvSpPr>
          <p:nvPr/>
        </p:nvSpPr>
        <p:spPr bwMode="auto">
          <a:xfrm>
            <a:off x="7805738" y="4672013"/>
            <a:ext cx="1146175" cy="336550"/>
          </a:xfrm>
          <a:prstGeom prst="rect">
            <a:avLst/>
          </a:prstGeom>
          <a:noFill/>
          <a:ln w="9525">
            <a:noFill/>
            <a:miter lim="800000"/>
            <a:headEnd/>
            <a:tailEnd/>
          </a:ln>
        </p:spPr>
        <p:txBody>
          <a:bodyPr wrap="none">
            <a:spAutoFit/>
          </a:bodyPr>
          <a:lstStyle/>
          <a:p>
            <a:pPr eaLnBrk="0" hangingPunct="0"/>
            <a:r>
              <a:rPr lang="en-US" sz="1600">
                <a:solidFill>
                  <a:schemeClr val="folHlink"/>
                </a:solidFill>
                <a:latin typeface="Times New Roman" pitchFamily="18" charset="0"/>
              </a:rPr>
              <a:t>destination</a:t>
            </a:r>
          </a:p>
        </p:txBody>
      </p:sp>
      <p:grpSp>
        <p:nvGrpSpPr>
          <p:cNvPr id="10" name="Group 37"/>
          <p:cNvGrpSpPr>
            <a:grpSpLocks/>
          </p:cNvGrpSpPr>
          <p:nvPr/>
        </p:nvGrpSpPr>
        <p:grpSpPr bwMode="auto">
          <a:xfrm>
            <a:off x="1163638" y="3773488"/>
            <a:ext cx="3035300" cy="703262"/>
            <a:chOff x="535" y="2920"/>
            <a:chExt cx="1912" cy="443"/>
          </a:xfrm>
        </p:grpSpPr>
        <p:sp>
          <p:nvSpPr>
            <p:cNvPr id="966694" name="Line 38"/>
            <p:cNvSpPr>
              <a:spLocks noChangeShapeType="1"/>
            </p:cNvSpPr>
            <p:nvPr/>
          </p:nvSpPr>
          <p:spPr bwMode="auto">
            <a:xfrm flipV="1">
              <a:off x="535" y="3362"/>
              <a:ext cx="959" cy="1"/>
            </a:xfrm>
            <a:prstGeom prst="line">
              <a:avLst/>
            </a:prstGeom>
            <a:noFill/>
            <a:ln w="50800">
              <a:solidFill>
                <a:schemeClr val="folHlink"/>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074" name="Text Box 39"/>
            <p:cNvSpPr txBox="1">
              <a:spLocks noChangeArrowheads="1"/>
            </p:cNvSpPr>
            <p:nvPr/>
          </p:nvSpPr>
          <p:spPr bwMode="auto">
            <a:xfrm>
              <a:off x="535" y="3139"/>
              <a:ext cx="508" cy="212"/>
            </a:xfrm>
            <a:prstGeom prst="rect">
              <a:avLst/>
            </a:prstGeom>
            <a:noFill/>
            <a:ln w="9525">
              <a:noFill/>
              <a:miter lim="800000"/>
              <a:headEnd/>
              <a:tailEnd/>
            </a:ln>
          </p:spPr>
          <p:txBody>
            <a:bodyPr wrap="none">
              <a:spAutoFit/>
            </a:bodyPr>
            <a:lstStyle/>
            <a:p>
              <a:pPr eaLnBrk="0" hangingPunct="0"/>
              <a:r>
                <a:rPr lang="en-US" sz="1600">
                  <a:solidFill>
                    <a:schemeClr val="folHlink"/>
                  </a:solidFill>
                  <a:latin typeface="Times New Roman" pitchFamily="18" charset="0"/>
                </a:rPr>
                <a:t>TTL=1</a:t>
              </a:r>
            </a:p>
          </p:txBody>
        </p:sp>
        <p:sp>
          <p:nvSpPr>
            <p:cNvPr id="966696" name="Freeform 40"/>
            <p:cNvSpPr>
              <a:spLocks/>
            </p:cNvSpPr>
            <p:nvPr/>
          </p:nvSpPr>
          <p:spPr bwMode="auto">
            <a:xfrm flipV="1">
              <a:off x="1241" y="2920"/>
              <a:ext cx="505" cy="374"/>
            </a:xfrm>
            <a:custGeom>
              <a:avLst/>
              <a:gdLst/>
              <a:ahLst/>
              <a:cxnLst>
                <a:cxn ang="0">
                  <a:pos x="482" y="0"/>
                </a:cxn>
                <a:cxn ang="0">
                  <a:pos x="425" y="189"/>
                </a:cxn>
                <a:cxn ang="0">
                  <a:pos x="0" y="95"/>
                </a:cxn>
              </a:cxnLst>
              <a:rect l="0" t="0" r="r" b="b"/>
              <a:pathLst>
                <a:path w="505" h="205">
                  <a:moveTo>
                    <a:pt x="482" y="0"/>
                  </a:moveTo>
                  <a:cubicBezTo>
                    <a:pt x="493" y="86"/>
                    <a:pt x="505" y="173"/>
                    <a:pt x="425" y="189"/>
                  </a:cubicBezTo>
                  <a:cubicBezTo>
                    <a:pt x="345" y="205"/>
                    <a:pt x="71" y="111"/>
                    <a:pt x="0" y="95"/>
                  </a:cubicBezTo>
                </a:path>
              </a:pathLst>
            </a:custGeom>
            <a:noFill/>
            <a:ln w="38100" cap="flat" cmpd="sng">
              <a:solidFill>
                <a:schemeClr val="folHlink"/>
              </a:solidFill>
              <a:prstDash val="dash"/>
              <a:round/>
              <a:headEnd/>
              <a:tailEnd type="arrow"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076" name="Text Box 41"/>
            <p:cNvSpPr txBox="1">
              <a:spLocks noChangeArrowheads="1"/>
            </p:cNvSpPr>
            <p:nvPr/>
          </p:nvSpPr>
          <p:spPr bwMode="auto">
            <a:xfrm>
              <a:off x="1808" y="2947"/>
              <a:ext cx="639" cy="366"/>
            </a:xfrm>
            <a:prstGeom prst="rect">
              <a:avLst/>
            </a:prstGeom>
            <a:noFill/>
            <a:ln w="9525">
              <a:noFill/>
              <a:miter lim="800000"/>
              <a:headEnd/>
              <a:tailEnd/>
            </a:ln>
          </p:spPr>
          <p:txBody>
            <a:bodyPr wrap="none">
              <a:spAutoFit/>
            </a:bodyPr>
            <a:lstStyle/>
            <a:p>
              <a:pPr algn="ctr" eaLnBrk="0" hangingPunct="0"/>
              <a:r>
                <a:rPr lang="en-US" sz="1600">
                  <a:solidFill>
                    <a:schemeClr val="tx1"/>
                  </a:solidFill>
                  <a:latin typeface="Times New Roman" pitchFamily="18" charset="0"/>
                </a:rPr>
                <a:t>Time</a:t>
              </a:r>
            </a:p>
            <a:p>
              <a:pPr algn="ctr" eaLnBrk="0" hangingPunct="0"/>
              <a:r>
                <a:rPr lang="en-US" sz="1600">
                  <a:solidFill>
                    <a:schemeClr val="tx1"/>
                  </a:solidFill>
                  <a:latin typeface="Times New Roman" pitchFamily="18" charset="0"/>
                </a:rPr>
                <a:t> exceeded</a:t>
              </a:r>
            </a:p>
          </p:txBody>
        </p:sp>
      </p:grpSp>
      <p:grpSp>
        <p:nvGrpSpPr>
          <p:cNvPr id="11" name="Group 42"/>
          <p:cNvGrpSpPr>
            <a:grpSpLocks/>
          </p:cNvGrpSpPr>
          <p:nvPr/>
        </p:nvGrpSpPr>
        <p:grpSpPr bwMode="auto">
          <a:xfrm>
            <a:off x="1163638" y="4318000"/>
            <a:ext cx="3678237" cy="1055688"/>
            <a:chOff x="535" y="3263"/>
            <a:chExt cx="2317" cy="665"/>
          </a:xfrm>
        </p:grpSpPr>
        <p:sp>
          <p:nvSpPr>
            <p:cNvPr id="2069" name="Text Box 43"/>
            <p:cNvSpPr txBox="1">
              <a:spLocks noChangeArrowheads="1"/>
            </p:cNvSpPr>
            <p:nvPr/>
          </p:nvSpPr>
          <p:spPr bwMode="auto">
            <a:xfrm>
              <a:off x="535" y="3607"/>
              <a:ext cx="508" cy="212"/>
            </a:xfrm>
            <a:prstGeom prst="rect">
              <a:avLst/>
            </a:prstGeom>
            <a:noFill/>
            <a:ln w="9525">
              <a:noFill/>
              <a:miter lim="800000"/>
              <a:headEnd/>
              <a:tailEnd/>
            </a:ln>
          </p:spPr>
          <p:txBody>
            <a:bodyPr wrap="none">
              <a:spAutoFit/>
            </a:bodyPr>
            <a:lstStyle/>
            <a:p>
              <a:pPr eaLnBrk="0" hangingPunct="0"/>
              <a:r>
                <a:rPr lang="en-US" sz="1600">
                  <a:solidFill>
                    <a:srgbClr val="FF9900"/>
                  </a:solidFill>
                  <a:latin typeface="Times New Roman" pitchFamily="18" charset="0"/>
                </a:rPr>
                <a:t>TTL=2</a:t>
              </a:r>
            </a:p>
          </p:txBody>
        </p:sp>
        <p:sp>
          <p:nvSpPr>
            <p:cNvPr id="966700" name="Line 44"/>
            <p:cNvSpPr>
              <a:spLocks noChangeShapeType="1"/>
            </p:cNvSpPr>
            <p:nvPr/>
          </p:nvSpPr>
          <p:spPr bwMode="auto">
            <a:xfrm>
              <a:off x="1700" y="3580"/>
              <a:ext cx="871" cy="348"/>
            </a:xfrm>
            <a:prstGeom prst="line">
              <a:avLst/>
            </a:prstGeom>
            <a:noFill/>
            <a:ln w="50800">
              <a:solidFill>
                <a:srgbClr val="FF9900"/>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701" name="Line 45"/>
            <p:cNvSpPr>
              <a:spLocks noChangeShapeType="1"/>
            </p:cNvSpPr>
            <p:nvPr/>
          </p:nvSpPr>
          <p:spPr bwMode="auto">
            <a:xfrm>
              <a:off x="535" y="3580"/>
              <a:ext cx="1165" cy="0"/>
            </a:xfrm>
            <a:prstGeom prst="line">
              <a:avLst/>
            </a:prstGeom>
            <a:noFill/>
            <a:ln w="50800">
              <a:solidFill>
                <a:srgbClr val="FF9900"/>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66702" name="Freeform 46"/>
            <p:cNvSpPr>
              <a:spLocks/>
            </p:cNvSpPr>
            <p:nvPr/>
          </p:nvSpPr>
          <p:spPr bwMode="auto">
            <a:xfrm flipV="1">
              <a:off x="2447" y="3263"/>
              <a:ext cx="405" cy="500"/>
            </a:xfrm>
            <a:custGeom>
              <a:avLst/>
              <a:gdLst/>
              <a:ahLst/>
              <a:cxnLst>
                <a:cxn ang="0">
                  <a:pos x="482" y="0"/>
                </a:cxn>
                <a:cxn ang="0">
                  <a:pos x="425" y="189"/>
                </a:cxn>
                <a:cxn ang="0">
                  <a:pos x="0" y="95"/>
                </a:cxn>
              </a:cxnLst>
              <a:rect l="0" t="0" r="r" b="b"/>
              <a:pathLst>
                <a:path w="505" h="205">
                  <a:moveTo>
                    <a:pt x="482" y="0"/>
                  </a:moveTo>
                  <a:cubicBezTo>
                    <a:pt x="493" y="86"/>
                    <a:pt x="505" y="173"/>
                    <a:pt x="425" y="189"/>
                  </a:cubicBezTo>
                  <a:cubicBezTo>
                    <a:pt x="345" y="205"/>
                    <a:pt x="71" y="111"/>
                    <a:pt x="0" y="95"/>
                  </a:cubicBezTo>
                </a:path>
              </a:pathLst>
            </a:custGeom>
            <a:noFill/>
            <a:ln w="38100" cap="flat" cmpd="sng">
              <a:solidFill>
                <a:srgbClr val="FF9900"/>
              </a:solidFill>
              <a:prstDash val="dash"/>
              <a:round/>
              <a:headEnd/>
              <a:tailEnd type="arrow"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2068" name="Text Box 47"/>
          <p:cNvSpPr txBox="1">
            <a:spLocks noChangeArrowheads="1"/>
          </p:cNvSpPr>
          <p:nvPr/>
        </p:nvSpPr>
        <p:spPr bwMode="auto">
          <a:xfrm>
            <a:off x="803275" y="5681663"/>
            <a:ext cx="7369175" cy="701675"/>
          </a:xfrm>
          <a:prstGeom prst="rect">
            <a:avLst/>
          </a:prstGeom>
          <a:noFill/>
          <a:ln w="9525">
            <a:noFill/>
            <a:miter lim="800000"/>
            <a:headEnd/>
            <a:tailEnd/>
          </a:ln>
        </p:spPr>
        <p:txBody>
          <a:bodyPr wrap="none">
            <a:spAutoFit/>
          </a:bodyPr>
          <a:lstStyle/>
          <a:p>
            <a:pPr eaLnBrk="0" hangingPunct="0"/>
            <a:r>
              <a:rPr lang="en-US" sz="2000">
                <a:solidFill>
                  <a:srgbClr val="FF0000"/>
                </a:solidFill>
                <a:latin typeface="Times New Roman" pitchFamily="18" charset="0"/>
              </a:rPr>
              <a:t>Spedisce packets con TTL=1, 2, … e memorizza l’IP del router </a:t>
            </a:r>
          </a:p>
          <a:p>
            <a:pPr eaLnBrk="0" hangingPunct="0"/>
            <a:r>
              <a:rPr lang="en-US" sz="2000">
                <a:solidFill>
                  <a:srgbClr val="FF0000"/>
                </a:solidFill>
                <a:latin typeface="Times New Roman" pitchFamily="18" charset="0"/>
              </a:rPr>
              <a:t>che ha generato il messaggio “time exceeded” e il tempo intercorso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Number Placeholder 3"/>
          <p:cNvSpPr>
            <a:spLocks noGrp="1"/>
          </p:cNvSpPr>
          <p:nvPr>
            <p:ph type="sldNum" sz="quarter" idx="10"/>
          </p:nvPr>
        </p:nvSpPr>
        <p:spPr>
          <a:noFill/>
        </p:spPr>
        <p:txBody>
          <a:bodyPr/>
          <a:lstStyle/>
          <a:p>
            <a:fld id="{D56D0463-442D-4FC6-A4A2-6B7F79EB1082}" type="slidenum">
              <a:rPr lang="it-IT" smtClean="0">
                <a:ea typeface="ＭＳ Ｐゴシック"/>
                <a:cs typeface="ＭＳ Ｐゴシック"/>
              </a:rPr>
              <a:pPr/>
              <a:t>33</a:t>
            </a:fld>
            <a:endParaRPr lang="it-IT" smtClean="0">
              <a:ea typeface="ＭＳ Ｐゴシック"/>
              <a:cs typeface="ＭＳ Ｐゴシック"/>
            </a:endParaRPr>
          </a:p>
        </p:txBody>
      </p:sp>
      <p:sp>
        <p:nvSpPr>
          <p:cNvPr id="986114" name="Rectangle 2"/>
          <p:cNvSpPr>
            <a:spLocks noGrp="1" noChangeArrowheads="1"/>
          </p:cNvSpPr>
          <p:nvPr>
            <p:ph type="title"/>
          </p:nvPr>
        </p:nvSpPr>
        <p:spPr/>
        <p:txBody>
          <a:bodyPr/>
          <a:lstStyle/>
          <a:p>
            <a:pPr eaLnBrk="1" hangingPunct="1">
              <a:defRPr/>
            </a:pPr>
            <a:r>
              <a:rPr lang="en-US" sz="2800" smtClean="0">
                <a:cs typeface="+mj-cs"/>
              </a:rPr>
              <a:t>Esempio di Traceroute: da TL a Google</a:t>
            </a:r>
          </a:p>
        </p:txBody>
      </p:sp>
      <p:sp>
        <p:nvSpPr>
          <p:cNvPr id="986115" name="Rectangle 3"/>
          <p:cNvSpPr>
            <a:spLocks noGrp="1" noChangeArrowheads="1"/>
          </p:cNvSpPr>
          <p:nvPr>
            <p:ph type="body" idx="1"/>
          </p:nvPr>
        </p:nvSpPr>
        <p:spPr>
          <a:xfrm>
            <a:off x="461963" y="1624013"/>
            <a:ext cx="8458200" cy="4646612"/>
          </a:xfrm>
        </p:spPr>
        <p:txBody>
          <a:bodyPr/>
          <a:lstStyle/>
          <a:p>
            <a:pPr eaLnBrk="1" hangingPunct="1">
              <a:lnSpc>
                <a:spcPct val="80000"/>
              </a:lnSpc>
              <a:buFontTx/>
              <a:buNone/>
              <a:defRPr/>
            </a:pPr>
            <a:r>
              <a:rPr lang="en-US" sz="1100" b="0" dirty="0" smtClean="0">
                <a:solidFill>
                  <a:srgbClr val="3333CC"/>
                </a:solidFill>
                <a:latin typeface="Courier New" pitchFamily="49" charset="0"/>
                <a:cs typeface="+mn-cs"/>
              </a:rPr>
              <a:t>C:\&gt; </a:t>
            </a:r>
            <a:r>
              <a:rPr lang="en-US" sz="1700" dirty="0" err="1" smtClean="0">
                <a:solidFill>
                  <a:schemeClr val="tx1"/>
                </a:solidFill>
                <a:latin typeface="Courier New" pitchFamily="49" charset="0"/>
                <a:cs typeface="+mn-cs"/>
              </a:rPr>
              <a:t>tracert</a:t>
            </a:r>
            <a:r>
              <a:rPr lang="en-US" sz="1700" dirty="0" smtClean="0">
                <a:solidFill>
                  <a:schemeClr val="tx1"/>
                </a:solidFill>
                <a:latin typeface="Courier New" pitchFamily="49" charset="0"/>
                <a:cs typeface="+mn-cs"/>
              </a:rPr>
              <a:t> www.google.it</a:t>
            </a:r>
          </a:p>
          <a:p>
            <a:pPr eaLnBrk="1" hangingPunct="1">
              <a:lnSpc>
                <a:spcPct val="80000"/>
              </a:lnSpc>
              <a:buFontTx/>
              <a:buNone/>
              <a:defRPr/>
            </a:pPr>
            <a:endParaRPr lang="en-US" sz="1700" dirty="0" smtClean="0">
              <a:solidFill>
                <a:schemeClr val="tx1"/>
              </a:solidFill>
              <a:latin typeface="Courier New" pitchFamily="49" charset="0"/>
              <a:cs typeface="+mn-cs"/>
            </a:endParaRPr>
          </a:p>
          <a:p>
            <a:pPr eaLnBrk="1" hangingPunct="1">
              <a:lnSpc>
                <a:spcPct val="80000"/>
              </a:lnSpc>
              <a:buFontTx/>
              <a:buNone/>
              <a:defRPr/>
            </a:pPr>
            <a:r>
              <a:rPr lang="en-US" sz="1100" b="0" dirty="0" smtClean="0">
                <a:solidFill>
                  <a:srgbClr val="3333CC"/>
                </a:solidFill>
                <a:latin typeface="Courier New" pitchFamily="49" charset="0"/>
                <a:cs typeface="+mn-cs"/>
              </a:rPr>
              <a:t>Tracing route to www.l.google.com [209.85.129.104]</a:t>
            </a:r>
          </a:p>
          <a:p>
            <a:pPr eaLnBrk="1" hangingPunct="1">
              <a:lnSpc>
                <a:spcPct val="80000"/>
              </a:lnSpc>
              <a:buFontTx/>
              <a:buNone/>
              <a:defRPr/>
            </a:pPr>
            <a:r>
              <a:rPr lang="en-US" sz="1100" b="0" dirty="0" smtClean="0">
                <a:solidFill>
                  <a:srgbClr val="3333CC"/>
                </a:solidFill>
                <a:latin typeface="Courier New" pitchFamily="49" charset="0"/>
                <a:cs typeface="+mn-cs"/>
              </a:rPr>
              <a:t>over a maximum of 30 hops:</a:t>
            </a:r>
          </a:p>
          <a:p>
            <a:pPr eaLnBrk="1" hangingPunct="1">
              <a:lnSpc>
                <a:spcPct val="80000"/>
              </a:lnSpc>
              <a:buFontTx/>
              <a:buNone/>
              <a:defRPr/>
            </a:pPr>
            <a:endParaRPr lang="en-US" sz="1100" b="0" dirty="0" smtClean="0">
              <a:solidFill>
                <a:srgbClr val="3333CC"/>
              </a:solidFill>
              <a:latin typeface="Courier New" pitchFamily="49" charset="0"/>
              <a:cs typeface="+mn-cs"/>
            </a:endParaRPr>
          </a:p>
          <a:p>
            <a:pPr eaLnBrk="1" hangingPunct="1">
              <a:lnSpc>
                <a:spcPct val="80000"/>
              </a:lnSpc>
              <a:buFontTx/>
              <a:buNone/>
              <a:defRPr/>
            </a:pPr>
            <a:r>
              <a:rPr lang="en-US" sz="1100" b="0" dirty="0" smtClean="0">
                <a:solidFill>
                  <a:srgbClr val="3333CC"/>
                </a:solidFill>
                <a:latin typeface="Courier New" pitchFamily="49" charset="0"/>
                <a:cs typeface="+mn-cs"/>
              </a:rPr>
              <a:t> 1    1 ms   &lt;1 ms   &lt;1 ms  141.29.169.17</a:t>
            </a:r>
          </a:p>
          <a:p>
            <a:pPr eaLnBrk="1" hangingPunct="1">
              <a:lnSpc>
                <a:spcPct val="80000"/>
              </a:lnSpc>
              <a:buFontTx/>
              <a:buNone/>
              <a:defRPr/>
            </a:pPr>
            <a:r>
              <a:rPr lang="en-US" sz="1100" b="0" dirty="0" smtClean="0">
                <a:solidFill>
                  <a:srgbClr val="3333CC"/>
                </a:solidFill>
                <a:latin typeface="Courier New" pitchFamily="49" charset="0"/>
                <a:cs typeface="+mn-cs"/>
              </a:rPr>
              <a:t> 2    1 ms    1 ms   &lt;1 ms  host19-155-static.82-213-b.business.telecomitalia.it [213.82.155.19]</a:t>
            </a:r>
          </a:p>
          <a:p>
            <a:pPr eaLnBrk="1" hangingPunct="1">
              <a:lnSpc>
                <a:spcPct val="80000"/>
              </a:lnSpc>
              <a:buFontTx/>
              <a:buNone/>
              <a:defRPr/>
            </a:pPr>
            <a:r>
              <a:rPr lang="en-US" sz="1100" b="0" dirty="0" smtClean="0">
                <a:solidFill>
                  <a:srgbClr val="3333CC"/>
                </a:solidFill>
                <a:latin typeface="Courier New" pitchFamily="49" charset="0"/>
                <a:cs typeface="+mn-cs"/>
              </a:rPr>
              <a:t> 3  306 ms  290 ms  296 ms  host181-25-static.38-88-b.business.telecomitalia.it [88.38.25.181]</a:t>
            </a:r>
          </a:p>
          <a:p>
            <a:pPr eaLnBrk="1" hangingPunct="1">
              <a:lnSpc>
                <a:spcPct val="80000"/>
              </a:lnSpc>
              <a:buFontTx/>
              <a:buNone/>
              <a:defRPr/>
            </a:pPr>
            <a:r>
              <a:rPr lang="en-US" sz="1100" b="0" dirty="0" smtClean="0">
                <a:solidFill>
                  <a:srgbClr val="3333CC"/>
                </a:solidFill>
                <a:latin typeface="Courier New" pitchFamily="49" charset="0"/>
                <a:cs typeface="+mn-cs"/>
              </a:rPr>
              <a:t> 4  310 ms  270 ms  228 ms  r-rm214-vl19.opb.interbusiness.it [80.21.7.24]</a:t>
            </a:r>
          </a:p>
          <a:p>
            <a:pPr eaLnBrk="1" hangingPunct="1">
              <a:lnSpc>
                <a:spcPct val="80000"/>
              </a:lnSpc>
              <a:buFontTx/>
              <a:buNone/>
              <a:defRPr/>
            </a:pPr>
            <a:r>
              <a:rPr lang="en-US" sz="1100" b="0" dirty="0" smtClean="0">
                <a:solidFill>
                  <a:srgbClr val="3333CC"/>
                </a:solidFill>
                <a:latin typeface="Courier New" pitchFamily="49" charset="0"/>
                <a:cs typeface="+mn-cs"/>
              </a:rPr>
              <a:t> 5    *       *      *      Request timed out.</a:t>
            </a:r>
          </a:p>
          <a:p>
            <a:pPr eaLnBrk="1" hangingPunct="1">
              <a:lnSpc>
                <a:spcPct val="80000"/>
              </a:lnSpc>
              <a:buFontTx/>
              <a:buNone/>
              <a:defRPr/>
            </a:pPr>
            <a:r>
              <a:rPr lang="en-US" sz="1100" b="0" dirty="0" smtClean="0">
                <a:solidFill>
                  <a:srgbClr val="3333CC"/>
                </a:solidFill>
                <a:latin typeface="Courier New" pitchFamily="49" charset="0"/>
                <a:cs typeface="+mn-cs"/>
              </a:rPr>
              <a:t> 6    *       *      *      Request timed out.</a:t>
            </a:r>
          </a:p>
          <a:p>
            <a:pPr eaLnBrk="1" hangingPunct="1">
              <a:lnSpc>
                <a:spcPct val="80000"/>
              </a:lnSpc>
              <a:buFontTx/>
              <a:buNone/>
              <a:defRPr/>
            </a:pPr>
            <a:r>
              <a:rPr lang="en-US" sz="1100" b="0" dirty="0" smtClean="0">
                <a:solidFill>
                  <a:srgbClr val="3333CC"/>
                </a:solidFill>
                <a:latin typeface="Courier New" pitchFamily="49" charset="0"/>
                <a:cs typeface="+mn-cs"/>
              </a:rPr>
              <a:t> 7  315 ms  280 ms  276 ms  85.36.9.57</a:t>
            </a:r>
          </a:p>
          <a:p>
            <a:pPr eaLnBrk="1" hangingPunct="1">
              <a:lnSpc>
                <a:spcPct val="80000"/>
              </a:lnSpc>
              <a:buFontTx/>
              <a:buNone/>
              <a:defRPr/>
            </a:pPr>
            <a:r>
              <a:rPr lang="en-US" sz="1100" b="0" dirty="0" smtClean="0">
                <a:solidFill>
                  <a:srgbClr val="3333CC"/>
                </a:solidFill>
                <a:latin typeface="Courier New" pitchFamily="49" charset="0"/>
                <a:cs typeface="+mn-cs"/>
              </a:rPr>
              <a:t> 8  303 ms  289 ms  272 ms  mil52-ibs-resid-2-it.mil.seabone.net [195.22.196.145]</a:t>
            </a:r>
          </a:p>
          <a:p>
            <a:pPr eaLnBrk="1" hangingPunct="1">
              <a:lnSpc>
                <a:spcPct val="80000"/>
              </a:lnSpc>
              <a:buFontTx/>
              <a:buNone/>
              <a:defRPr/>
            </a:pPr>
            <a:r>
              <a:rPr lang="en-US" sz="1100" b="0" dirty="0" smtClean="0">
                <a:solidFill>
                  <a:srgbClr val="3333CC"/>
                </a:solidFill>
                <a:latin typeface="Courier New" pitchFamily="49" charset="0"/>
                <a:cs typeface="+mn-cs"/>
              </a:rPr>
              <a:t> 9  265 ms  347 ms  313 ms  72.14.196.141</a:t>
            </a:r>
          </a:p>
          <a:p>
            <a:pPr eaLnBrk="1" hangingPunct="1">
              <a:lnSpc>
                <a:spcPct val="80000"/>
              </a:lnSpc>
              <a:buFontTx/>
              <a:buNone/>
              <a:defRPr/>
            </a:pPr>
            <a:r>
              <a:rPr lang="en-US" sz="1100" b="0" dirty="0" smtClean="0">
                <a:solidFill>
                  <a:srgbClr val="3333CC"/>
                </a:solidFill>
                <a:latin typeface="Courier New" pitchFamily="49" charset="0"/>
                <a:cs typeface="+mn-cs"/>
              </a:rPr>
              <a:t>10  276 ms  318 ms  291 ms  209.85.251.108</a:t>
            </a:r>
          </a:p>
          <a:p>
            <a:pPr eaLnBrk="1" hangingPunct="1">
              <a:lnSpc>
                <a:spcPct val="80000"/>
              </a:lnSpc>
              <a:buFontTx/>
              <a:buNone/>
              <a:defRPr/>
            </a:pPr>
            <a:r>
              <a:rPr lang="en-US" sz="1100" b="0" dirty="0" smtClean="0">
                <a:solidFill>
                  <a:srgbClr val="3333CC"/>
                </a:solidFill>
                <a:latin typeface="Courier New" pitchFamily="49" charset="0"/>
                <a:cs typeface="+mn-cs"/>
              </a:rPr>
              <a:t>11  334 ms  332 ms  308 ms  209.85.251.113</a:t>
            </a:r>
          </a:p>
          <a:p>
            <a:pPr eaLnBrk="1" hangingPunct="1">
              <a:lnSpc>
                <a:spcPct val="80000"/>
              </a:lnSpc>
              <a:buFontTx/>
              <a:buNone/>
              <a:defRPr/>
            </a:pPr>
            <a:r>
              <a:rPr lang="en-US" sz="1100" b="0" dirty="0" smtClean="0">
                <a:solidFill>
                  <a:srgbClr val="3333CC"/>
                </a:solidFill>
                <a:latin typeface="Courier New" pitchFamily="49" charset="0"/>
                <a:cs typeface="+mn-cs"/>
              </a:rPr>
              <a:t>12  292 ms  289 ms  308 ms  72.14.232.165</a:t>
            </a:r>
          </a:p>
          <a:p>
            <a:pPr eaLnBrk="1" hangingPunct="1">
              <a:lnSpc>
                <a:spcPct val="80000"/>
              </a:lnSpc>
              <a:buFontTx/>
              <a:buNone/>
              <a:defRPr/>
            </a:pPr>
            <a:r>
              <a:rPr lang="en-US" sz="1100" b="0" dirty="0" smtClean="0">
                <a:solidFill>
                  <a:srgbClr val="3333CC"/>
                </a:solidFill>
                <a:latin typeface="Courier New" pitchFamily="49" charset="0"/>
                <a:cs typeface="+mn-cs"/>
              </a:rPr>
              <a:t>13  245 ms  244 ms  293 ms  72.14.233.210</a:t>
            </a:r>
          </a:p>
          <a:p>
            <a:pPr eaLnBrk="1" hangingPunct="1">
              <a:lnSpc>
                <a:spcPct val="80000"/>
              </a:lnSpc>
              <a:buFontTx/>
              <a:buNone/>
              <a:defRPr/>
            </a:pPr>
            <a:r>
              <a:rPr lang="en-US" sz="1100" b="0" dirty="0" smtClean="0">
                <a:solidFill>
                  <a:srgbClr val="3333CC"/>
                </a:solidFill>
                <a:latin typeface="Courier New" pitchFamily="49" charset="0"/>
                <a:cs typeface="+mn-cs"/>
              </a:rPr>
              <a:t>14  272 ms  245 ms  291 ms  fk-in-f104.google.com [209.85.129.104]</a:t>
            </a:r>
          </a:p>
          <a:p>
            <a:pPr eaLnBrk="1" hangingPunct="1">
              <a:lnSpc>
                <a:spcPct val="80000"/>
              </a:lnSpc>
              <a:buFontTx/>
              <a:buNone/>
              <a:defRPr/>
            </a:pPr>
            <a:endParaRPr lang="en-US" sz="1100" b="0" dirty="0" smtClean="0">
              <a:solidFill>
                <a:srgbClr val="3333CC"/>
              </a:solidFill>
              <a:latin typeface="Courier New" pitchFamily="49" charset="0"/>
              <a:cs typeface="+mn-cs"/>
            </a:endParaRPr>
          </a:p>
          <a:p>
            <a:pPr eaLnBrk="1" hangingPunct="1">
              <a:lnSpc>
                <a:spcPct val="80000"/>
              </a:lnSpc>
              <a:buFontTx/>
              <a:buNone/>
              <a:defRPr/>
            </a:pPr>
            <a:r>
              <a:rPr lang="en-US" sz="1100" b="0" dirty="0" smtClean="0">
                <a:solidFill>
                  <a:srgbClr val="3333CC"/>
                </a:solidFill>
                <a:latin typeface="Courier New" pitchFamily="49" charset="0"/>
                <a:cs typeface="+mn-cs"/>
              </a:rPr>
              <a:t>Trace complete.</a:t>
            </a:r>
          </a:p>
          <a:p>
            <a:pPr eaLnBrk="1" hangingPunct="1">
              <a:lnSpc>
                <a:spcPct val="80000"/>
              </a:lnSpc>
              <a:buFontTx/>
              <a:buNone/>
              <a:defRPr/>
            </a:pPr>
            <a:endParaRPr lang="en-US" sz="1100" b="0" dirty="0" smtClean="0">
              <a:solidFill>
                <a:srgbClr val="3333CC"/>
              </a:solidFill>
              <a:latin typeface="Courier New" pitchFamily="49" charset="0"/>
              <a:cs typeface="+mn-cs"/>
            </a:endParaRPr>
          </a:p>
        </p:txBody>
      </p:sp>
      <p:sp>
        <p:nvSpPr>
          <p:cNvPr id="986226" name="Oval 114"/>
          <p:cNvSpPr>
            <a:spLocks noChangeArrowheads="1"/>
          </p:cNvSpPr>
          <p:nvPr/>
        </p:nvSpPr>
        <p:spPr bwMode="auto">
          <a:xfrm flipH="1">
            <a:off x="1609725" y="3313113"/>
            <a:ext cx="344488" cy="358775"/>
          </a:xfrm>
          <a:prstGeom prst="ellipse">
            <a:avLst/>
          </a:prstGeom>
          <a:noFill/>
          <a:ln w="25400">
            <a:solidFill>
              <a:srgbClr val="FF3300"/>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80581" name="Text Box 115"/>
          <p:cNvSpPr txBox="1">
            <a:spLocks noChangeArrowheads="1"/>
          </p:cNvSpPr>
          <p:nvPr/>
        </p:nvSpPr>
        <p:spPr bwMode="auto">
          <a:xfrm flipH="1">
            <a:off x="6546850" y="1393825"/>
            <a:ext cx="2009775" cy="701675"/>
          </a:xfrm>
          <a:prstGeom prst="rect">
            <a:avLst/>
          </a:prstGeom>
          <a:noFill/>
          <a:ln w="9525">
            <a:noFill/>
            <a:miter lim="800000"/>
            <a:headEnd/>
            <a:tailEnd/>
          </a:ln>
        </p:spPr>
        <p:txBody>
          <a:bodyPr wrap="none">
            <a:spAutoFit/>
          </a:bodyPr>
          <a:lstStyle/>
          <a:p>
            <a:pPr algn="ctr" eaLnBrk="0" hangingPunct="0"/>
            <a:r>
              <a:rPr lang="en-US" sz="2000">
                <a:solidFill>
                  <a:srgbClr val="000099"/>
                </a:solidFill>
                <a:latin typeface="Times New Roman" pitchFamily="18" charset="0"/>
              </a:rPr>
              <a:t>Nessuna risposta</a:t>
            </a:r>
          </a:p>
          <a:p>
            <a:pPr algn="ctr" eaLnBrk="0" hangingPunct="0"/>
            <a:r>
              <a:rPr lang="en-US" sz="2000">
                <a:solidFill>
                  <a:srgbClr val="000099"/>
                </a:solidFill>
                <a:latin typeface="Times New Roman" pitchFamily="18" charset="0"/>
              </a:rPr>
              <a:t>dal router</a:t>
            </a:r>
          </a:p>
        </p:txBody>
      </p:sp>
      <p:sp>
        <p:nvSpPr>
          <p:cNvPr id="986228" name="Line 116"/>
          <p:cNvSpPr>
            <a:spLocks noChangeShapeType="1"/>
          </p:cNvSpPr>
          <p:nvPr/>
        </p:nvSpPr>
        <p:spPr bwMode="auto">
          <a:xfrm flipH="1">
            <a:off x="1960563" y="1892300"/>
            <a:ext cx="4838700" cy="1536700"/>
          </a:xfrm>
          <a:prstGeom prst="line">
            <a:avLst/>
          </a:prstGeom>
          <a:noFill/>
          <a:ln w="38100">
            <a:solidFill>
              <a:srgbClr val="FF3300"/>
            </a:solidFill>
            <a:prstDash val="sysDot"/>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1" name="Slide Number Placeholder 3"/>
          <p:cNvSpPr>
            <a:spLocks noGrp="1"/>
          </p:cNvSpPr>
          <p:nvPr>
            <p:ph type="sldNum" sz="quarter" idx="10"/>
          </p:nvPr>
        </p:nvSpPr>
        <p:spPr>
          <a:noFill/>
        </p:spPr>
        <p:txBody>
          <a:bodyPr/>
          <a:lstStyle/>
          <a:p>
            <a:fld id="{90AA193C-D639-4146-976F-DD53DEB54A37}" type="slidenum">
              <a:rPr lang="it-IT" smtClean="0">
                <a:ea typeface="ＭＳ Ｐゴシック"/>
                <a:cs typeface="ＭＳ Ｐゴシック"/>
              </a:rPr>
              <a:pPr/>
              <a:t>34</a:t>
            </a:fld>
            <a:endParaRPr lang="it-IT" smtClean="0">
              <a:ea typeface="ＭＳ Ｐゴシック"/>
              <a:cs typeface="ＭＳ Ｐゴシック"/>
            </a:endParaRPr>
          </a:p>
        </p:txBody>
      </p:sp>
      <p:sp>
        <p:nvSpPr>
          <p:cNvPr id="972802" name="Rectangle 2"/>
          <p:cNvSpPr>
            <a:spLocks noGrp="1" noChangeArrowheads="1"/>
          </p:cNvSpPr>
          <p:nvPr>
            <p:ph type="title"/>
          </p:nvPr>
        </p:nvSpPr>
        <p:spPr/>
        <p:txBody>
          <a:bodyPr/>
          <a:lstStyle/>
          <a:p>
            <a:pPr eaLnBrk="1" hangingPunct="1">
              <a:defRPr/>
            </a:pPr>
            <a:r>
              <a:rPr lang="en-US" sz="2800" smtClean="0">
                <a:cs typeface="+mj-cs"/>
              </a:rPr>
              <a:t>IP Header Fields: Transport Protocol</a:t>
            </a:r>
          </a:p>
        </p:txBody>
      </p:sp>
      <p:sp>
        <p:nvSpPr>
          <p:cNvPr id="972803" name="Rectangle 3"/>
          <p:cNvSpPr>
            <a:spLocks noGrp="1" noChangeArrowheads="1"/>
          </p:cNvSpPr>
          <p:nvPr>
            <p:ph type="body" idx="1"/>
          </p:nvPr>
        </p:nvSpPr>
        <p:spPr>
          <a:xfrm>
            <a:off x="693738" y="1530350"/>
            <a:ext cx="7772400" cy="2667000"/>
          </a:xfrm>
        </p:spPr>
        <p:txBody>
          <a:bodyPr/>
          <a:lstStyle/>
          <a:p>
            <a:pPr eaLnBrk="1" hangingPunct="1">
              <a:defRPr/>
            </a:pPr>
            <a:r>
              <a:rPr lang="en-US" smtClean="0">
                <a:cs typeface="+mn-cs"/>
              </a:rPr>
              <a:t>Protocollo (8 bits)</a:t>
            </a:r>
          </a:p>
          <a:p>
            <a:pPr lvl="1" eaLnBrk="1" hangingPunct="1">
              <a:defRPr/>
            </a:pPr>
            <a:r>
              <a:rPr lang="en-US" smtClean="0"/>
              <a:t>Identifica il protocollo trasportato</a:t>
            </a:r>
          </a:p>
          <a:p>
            <a:pPr lvl="2" eaLnBrk="1" hangingPunct="1">
              <a:defRPr/>
            </a:pPr>
            <a:r>
              <a:rPr lang="en-US" smtClean="0"/>
              <a:t>E.g., “6” per Transmission Control Protocol (TCP)</a:t>
            </a:r>
          </a:p>
          <a:p>
            <a:pPr lvl="2" eaLnBrk="1" hangingPunct="1">
              <a:defRPr/>
            </a:pPr>
            <a:r>
              <a:rPr lang="en-US" smtClean="0"/>
              <a:t>E.g., “17” per User Datagram Protocol (UDP)</a:t>
            </a:r>
          </a:p>
          <a:p>
            <a:pPr lvl="1" eaLnBrk="1" hangingPunct="1">
              <a:defRPr/>
            </a:pPr>
            <a:r>
              <a:rPr lang="en-US" smtClean="0"/>
              <a:t>Importante per il demultiplexing lato ricevente</a:t>
            </a:r>
          </a:p>
          <a:p>
            <a:pPr lvl="2" eaLnBrk="1" hangingPunct="1">
              <a:defRPr/>
            </a:pPr>
            <a:r>
              <a:rPr lang="en-US" smtClean="0"/>
              <a:t>Indica che tipo di header aspettarsi</a:t>
            </a:r>
          </a:p>
        </p:txBody>
      </p:sp>
      <p:sp>
        <p:nvSpPr>
          <p:cNvPr id="281604" name="Text Box 4"/>
          <p:cNvSpPr txBox="1">
            <a:spLocks noChangeArrowheads="1"/>
          </p:cNvSpPr>
          <p:nvPr/>
        </p:nvSpPr>
        <p:spPr bwMode="auto">
          <a:xfrm>
            <a:off x="1806575" y="4773613"/>
            <a:ext cx="1958975" cy="396875"/>
          </a:xfrm>
          <a:prstGeom prst="rect">
            <a:avLst/>
          </a:prstGeom>
          <a:solidFill>
            <a:srgbClr val="CCFFFF"/>
          </a:solidFill>
          <a:ln w="9525" algn="ctr">
            <a:noFill/>
            <a:miter lim="800000"/>
            <a:headEnd/>
            <a:tailEnd/>
          </a:ln>
        </p:spPr>
        <p:txBody>
          <a:bodyPr>
            <a:spAutoFit/>
          </a:bodyPr>
          <a:lstStyle/>
          <a:p>
            <a:pPr algn="ctr"/>
            <a:r>
              <a:rPr lang="en-US" sz="2000">
                <a:solidFill>
                  <a:schemeClr val="tx1"/>
                </a:solidFill>
                <a:latin typeface="Courier New" pitchFamily="49" charset="0"/>
              </a:rPr>
              <a:t>IP header</a:t>
            </a:r>
          </a:p>
        </p:txBody>
      </p:sp>
      <p:sp>
        <p:nvSpPr>
          <p:cNvPr id="281605" name="Text Box 5"/>
          <p:cNvSpPr txBox="1">
            <a:spLocks noChangeArrowheads="1"/>
          </p:cNvSpPr>
          <p:nvPr/>
        </p:nvSpPr>
        <p:spPr bwMode="auto">
          <a:xfrm>
            <a:off x="5378450" y="4811713"/>
            <a:ext cx="2035175" cy="396875"/>
          </a:xfrm>
          <a:prstGeom prst="rect">
            <a:avLst/>
          </a:prstGeom>
          <a:solidFill>
            <a:srgbClr val="CCFFFF"/>
          </a:solidFill>
          <a:ln w="9525" algn="ctr">
            <a:noFill/>
            <a:miter lim="800000"/>
            <a:headEnd/>
            <a:tailEnd/>
          </a:ln>
        </p:spPr>
        <p:txBody>
          <a:bodyPr>
            <a:spAutoFit/>
          </a:bodyPr>
          <a:lstStyle/>
          <a:p>
            <a:pPr algn="ctr"/>
            <a:r>
              <a:rPr lang="en-US" sz="2000">
                <a:solidFill>
                  <a:schemeClr val="tx1"/>
                </a:solidFill>
                <a:latin typeface="Courier New" pitchFamily="49" charset="0"/>
              </a:rPr>
              <a:t>IP header</a:t>
            </a:r>
          </a:p>
        </p:txBody>
      </p:sp>
      <p:sp>
        <p:nvSpPr>
          <p:cNvPr id="281606" name="Text Box 6"/>
          <p:cNvSpPr txBox="1">
            <a:spLocks noChangeArrowheads="1"/>
          </p:cNvSpPr>
          <p:nvPr/>
        </p:nvSpPr>
        <p:spPr bwMode="auto">
          <a:xfrm>
            <a:off x="1806575" y="5157788"/>
            <a:ext cx="1957388" cy="396875"/>
          </a:xfrm>
          <a:prstGeom prst="rect">
            <a:avLst/>
          </a:prstGeom>
          <a:solidFill>
            <a:srgbClr val="99CCFF"/>
          </a:solidFill>
          <a:ln w="9525" algn="ctr">
            <a:noFill/>
            <a:miter lim="800000"/>
            <a:headEnd/>
            <a:tailEnd/>
          </a:ln>
        </p:spPr>
        <p:txBody>
          <a:bodyPr>
            <a:spAutoFit/>
          </a:bodyPr>
          <a:lstStyle/>
          <a:p>
            <a:pPr algn="ctr"/>
            <a:r>
              <a:rPr lang="en-US" sz="2000">
                <a:solidFill>
                  <a:schemeClr val="tx1"/>
                </a:solidFill>
                <a:latin typeface="Courier New" pitchFamily="49" charset="0"/>
              </a:rPr>
              <a:t>TCP header</a:t>
            </a:r>
          </a:p>
        </p:txBody>
      </p:sp>
      <p:sp>
        <p:nvSpPr>
          <p:cNvPr id="281607" name="Text Box 7"/>
          <p:cNvSpPr txBox="1">
            <a:spLocks noChangeArrowheads="1"/>
          </p:cNvSpPr>
          <p:nvPr/>
        </p:nvSpPr>
        <p:spPr bwMode="auto">
          <a:xfrm>
            <a:off x="5378450" y="5195888"/>
            <a:ext cx="2033588" cy="396875"/>
          </a:xfrm>
          <a:prstGeom prst="rect">
            <a:avLst/>
          </a:prstGeom>
          <a:solidFill>
            <a:srgbClr val="99CCFF"/>
          </a:solidFill>
          <a:ln w="9525" algn="ctr">
            <a:noFill/>
            <a:miter lim="800000"/>
            <a:headEnd/>
            <a:tailEnd/>
          </a:ln>
        </p:spPr>
        <p:txBody>
          <a:bodyPr>
            <a:spAutoFit/>
          </a:bodyPr>
          <a:lstStyle/>
          <a:p>
            <a:pPr algn="ctr"/>
            <a:r>
              <a:rPr lang="en-US" sz="2000">
                <a:solidFill>
                  <a:schemeClr val="tx1"/>
                </a:solidFill>
                <a:latin typeface="Courier New" pitchFamily="49" charset="0"/>
              </a:rPr>
              <a:t>UDP header</a:t>
            </a:r>
          </a:p>
        </p:txBody>
      </p:sp>
      <p:sp>
        <p:nvSpPr>
          <p:cNvPr id="972808" name="Rectangle 8"/>
          <p:cNvSpPr>
            <a:spLocks noChangeArrowheads="1"/>
          </p:cNvSpPr>
          <p:nvPr/>
        </p:nvSpPr>
        <p:spPr bwMode="auto">
          <a:xfrm>
            <a:off x="1806575" y="5578475"/>
            <a:ext cx="1958975" cy="538163"/>
          </a:xfrm>
          <a:prstGeom prst="rect">
            <a:avLst/>
          </a:prstGeom>
          <a:solidFill>
            <a:srgbClr val="FFFF99"/>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72809" name="Rectangle 9"/>
          <p:cNvSpPr>
            <a:spLocks noChangeArrowheads="1"/>
          </p:cNvSpPr>
          <p:nvPr/>
        </p:nvSpPr>
        <p:spPr bwMode="auto">
          <a:xfrm>
            <a:off x="5340350" y="5540375"/>
            <a:ext cx="2073275" cy="576263"/>
          </a:xfrm>
          <a:prstGeom prst="rect">
            <a:avLst/>
          </a:prstGeom>
          <a:solidFill>
            <a:srgbClr val="FFFF99"/>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81610" name="Text Box 10"/>
          <p:cNvSpPr txBox="1">
            <a:spLocks noChangeArrowheads="1"/>
          </p:cNvSpPr>
          <p:nvPr/>
        </p:nvSpPr>
        <p:spPr bwMode="auto">
          <a:xfrm>
            <a:off x="1941513" y="4465638"/>
            <a:ext cx="1708150" cy="396875"/>
          </a:xfrm>
          <a:prstGeom prst="rect">
            <a:avLst/>
          </a:prstGeom>
          <a:noFill/>
          <a:ln w="9525" algn="ctr">
            <a:noFill/>
            <a:miter lim="800000"/>
            <a:headEnd/>
            <a:tailEnd/>
          </a:ln>
        </p:spPr>
        <p:txBody>
          <a:bodyPr wrap="none">
            <a:spAutoFit/>
          </a:bodyPr>
          <a:lstStyle/>
          <a:p>
            <a:pPr algn="ctr"/>
            <a:r>
              <a:rPr lang="en-US" sz="2000">
                <a:solidFill>
                  <a:schemeClr val="tx1"/>
                </a:solidFill>
                <a:latin typeface="Courier New" pitchFamily="49" charset="0"/>
              </a:rPr>
              <a:t>protocol=6</a:t>
            </a:r>
          </a:p>
        </p:txBody>
      </p:sp>
      <p:sp>
        <p:nvSpPr>
          <p:cNvPr id="281611" name="Text Box 11"/>
          <p:cNvSpPr txBox="1">
            <a:spLocks noChangeArrowheads="1"/>
          </p:cNvSpPr>
          <p:nvPr/>
        </p:nvSpPr>
        <p:spPr bwMode="auto">
          <a:xfrm>
            <a:off x="5438775" y="4465638"/>
            <a:ext cx="1860550" cy="396875"/>
          </a:xfrm>
          <a:prstGeom prst="rect">
            <a:avLst/>
          </a:prstGeom>
          <a:noFill/>
          <a:ln w="9525" algn="ctr">
            <a:noFill/>
            <a:miter lim="800000"/>
            <a:headEnd/>
            <a:tailEnd/>
          </a:ln>
        </p:spPr>
        <p:txBody>
          <a:bodyPr wrap="none">
            <a:spAutoFit/>
          </a:bodyPr>
          <a:lstStyle/>
          <a:p>
            <a:pPr algn="ctr"/>
            <a:r>
              <a:rPr lang="en-US" sz="2000">
                <a:solidFill>
                  <a:schemeClr val="tx1"/>
                </a:solidFill>
                <a:latin typeface="Courier New" pitchFamily="49" charset="0"/>
              </a:rPr>
              <a:t>protocol=17</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49" name="Slide Number Placeholder 3"/>
          <p:cNvSpPr>
            <a:spLocks noGrp="1"/>
          </p:cNvSpPr>
          <p:nvPr>
            <p:ph type="sldNum" sz="quarter" idx="10"/>
          </p:nvPr>
        </p:nvSpPr>
        <p:spPr>
          <a:noFill/>
        </p:spPr>
        <p:txBody>
          <a:bodyPr/>
          <a:lstStyle/>
          <a:p>
            <a:fld id="{C0B83A68-1FDB-43DC-86B4-39AB6C64FC52}" type="slidenum">
              <a:rPr lang="it-IT" smtClean="0">
                <a:ea typeface="ＭＳ Ｐゴシック"/>
                <a:cs typeface="ＭＳ Ｐゴシック"/>
              </a:rPr>
              <a:pPr/>
              <a:t>35</a:t>
            </a:fld>
            <a:endParaRPr lang="it-IT" smtClean="0">
              <a:ea typeface="ＭＳ Ｐゴシック"/>
              <a:cs typeface="ＭＳ Ｐゴシック"/>
            </a:endParaRPr>
          </a:p>
        </p:txBody>
      </p:sp>
      <p:sp>
        <p:nvSpPr>
          <p:cNvPr id="974850" name="Rectangle 2"/>
          <p:cNvSpPr>
            <a:spLocks noGrp="1" noChangeArrowheads="1"/>
          </p:cNvSpPr>
          <p:nvPr>
            <p:ph type="title"/>
          </p:nvPr>
        </p:nvSpPr>
        <p:spPr/>
        <p:txBody>
          <a:bodyPr/>
          <a:lstStyle/>
          <a:p>
            <a:pPr eaLnBrk="1" hangingPunct="1">
              <a:defRPr/>
            </a:pPr>
            <a:r>
              <a:rPr lang="en-US" smtClean="0">
                <a:cs typeface="+mj-cs"/>
              </a:rPr>
              <a:t>IP Header: Header Checksum</a:t>
            </a:r>
          </a:p>
        </p:txBody>
      </p:sp>
      <p:sp>
        <p:nvSpPr>
          <p:cNvPr id="974851" name="Rectangle 3"/>
          <p:cNvSpPr>
            <a:spLocks noGrp="1" noChangeArrowheads="1"/>
          </p:cNvSpPr>
          <p:nvPr>
            <p:ph type="body" idx="1"/>
          </p:nvPr>
        </p:nvSpPr>
        <p:spPr>
          <a:xfrm>
            <a:off x="685800" y="1268413"/>
            <a:ext cx="7772400" cy="2774950"/>
          </a:xfrm>
        </p:spPr>
        <p:txBody>
          <a:bodyPr/>
          <a:lstStyle/>
          <a:p>
            <a:pPr eaLnBrk="1" hangingPunct="1">
              <a:defRPr/>
            </a:pPr>
            <a:r>
              <a:rPr lang="en-US" smtClean="0">
                <a:cs typeface="+mn-cs"/>
              </a:rPr>
              <a:t>Checksum (16 bits)</a:t>
            </a:r>
          </a:p>
          <a:p>
            <a:pPr lvl="1" eaLnBrk="1" hangingPunct="1">
              <a:defRPr/>
            </a:pPr>
            <a:r>
              <a:rPr lang="en-US" smtClean="0"/>
              <a:t>Somma tutte le 16-bit words nell’ header IP (</a:t>
            </a:r>
            <a:r>
              <a:rPr lang="en-US" smtClean="0">
                <a:solidFill>
                  <a:schemeClr val="accent2"/>
                </a:solidFill>
              </a:rPr>
              <a:t>solo l’Header non i dati</a:t>
            </a:r>
            <a:r>
              <a:rPr lang="en-US" smtClean="0"/>
              <a:t>)</a:t>
            </a:r>
          </a:p>
          <a:p>
            <a:pPr lvl="1" eaLnBrk="1" hangingPunct="1">
              <a:defRPr/>
            </a:pPr>
            <a:r>
              <a:rPr lang="en-US" smtClean="0"/>
              <a:t>Se un bit dell’ header è alterato in transito</a:t>
            </a:r>
          </a:p>
          <a:p>
            <a:pPr lvl="1" eaLnBrk="1" hangingPunct="1">
              <a:defRPr/>
            </a:pPr>
            <a:r>
              <a:rPr lang="en-US" smtClean="0"/>
              <a:t>… la checksum sarà diversa da quella in ricezione</a:t>
            </a:r>
          </a:p>
          <a:p>
            <a:pPr lvl="1" eaLnBrk="1" hangingPunct="1">
              <a:defRPr/>
            </a:pPr>
            <a:r>
              <a:rPr lang="en-US" smtClean="0"/>
              <a:t>L’ host ricevente scarta i packets corrotti</a:t>
            </a:r>
          </a:p>
          <a:p>
            <a:pPr lvl="2" eaLnBrk="1" hangingPunct="1">
              <a:defRPr/>
            </a:pPr>
            <a:r>
              <a:rPr lang="en-US" smtClean="0"/>
              <a:t>L’host trasmittente dovrà ritrasmettere il packet, se richiesto</a:t>
            </a:r>
          </a:p>
        </p:txBody>
      </p:sp>
      <p:sp>
        <p:nvSpPr>
          <p:cNvPr id="974852" name="Text Box 4"/>
          <p:cNvSpPr txBox="1">
            <a:spLocks noChangeArrowheads="1"/>
          </p:cNvSpPr>
          <p:nvPr/>
        </p:nvSpPr>
        <p:spPr bwMode="auto">
          <a:xfrm>
            <a:off x="1230313" y="4700588"/>
            <a:ext cx="1247775" cy="1800225"/>
          </a:xfrm>
          <a:prstGeom prst="rect">
            <a:avLst/>
          </a:prstGeom>
          <a:noFill/>
          <a:ln w="9525" algn="ctr">
            <a:noFill/>
            <a:miter lim="800000"/>
            <a:headEnd/>
            <a:tailEnd/>
          </a:ln>
        </p:spPr>
        <p:txBody>
          <a:bodyPr wrap="none">
            <a:spAutoFit/>
          </a:bodyPr>
          <a:lstStyle/>
          <a:p>
            <a:pPr algn="ctr"/>
            <a:r>
              <a:rPr lang="en-US" sz="2800">
                <a:solidFill>
                  <a:schemeClr val="tx1"/>
                </a:solidFill>
                <a:latin typeface="Courier New" pitchFamily="49" charset="0"/>
              </a:rPr>
              <a:t>  134</a:t>
            </a:r>
          </a:p>
          <a:p>
            <a:pPr algn="ctr"/>
            <a:r>
              <a:rPr lang="en-US" sz="2800">
                <a:solidFill>
                  <a:schemeClr val="tx1"/>
                </a:solidFill>
                <a:latin typeface="Courier New" pitchFamily="49" charset="0"/>
              </a:rPr>
              <a:t>+ 212</a:t>
            </a:r>
          </a:p>
          <a:p>
            <a:pPr algn="ctr"/>
            <a:endParaRPr lang="en-US" sz="2800">
              <a:solidFill>
                <a:schemeClr val="tx1"/>
              </a:solidFill>
              <a:latin typeface="Courier New" pitchFamily="49" charset="0"/>
            </a:endParaRPr>
          </a:p>
          <a:p>
            <a:pPr algn="ctr"/>
            <a:r>
              <a:rPr lang="en-US" sz="2800">
                <a:solidFill>
                  <a:schemeClr val="tx1"/>
                </a:solidFill>
                <a:latin typeface="Courier New" pitchFamily="49" charset="0"/>
              </a:rPr>
              <a:t>= 346</a:t>
            </a:r>
          </a:p>
        </p:txBody>
      </p:sp>
      <p:sp>
        <p:nvSpPr>
          <p:cNvPr id="974853" name="Text Box 5"/>
          <p:cNvSpPr txBox="1">
            <a:spLocks noChangeArrowheads="1"/>
          </p:cNvSpPr>
          <p:nvPr/>
        </p:nvSpPr>
        <p:spPr bwMode="auto">
          <a:xfrm>
            <a:off x="6837363" y="4389438"/>
            <a:ext cx="1247775" cy="1800225"/>
          </a:xfrm>
          <a:prstGeom prst="rect">
            <a:avLst/>
          </a:prstGeom>
          <a:noFill/>
          <a:ln w="9525" algn="ctr">
            <a:noFill/>
            <a:miter lim="800000"/>
            <a:headEnd/>
            <a:tailEnd/>
          </a:ln>
        </p:spPr>
        <p:txBody>
          <a:bodyPr wrap="none">
            <a:spAutoFit/>
          </a:bodyPr>
          <a:lstStyle/>
          <a:p>
            <a:pPr algn="ctr"/>
            <a:r>
              <a:rPr lang="en-US" sz="2800">
                <a:solidFill>
                  <a:schemeClr val="tx1"/>
                </a:solidFill>
                <a:latin typeface="Courier New" pitchFamily="49" charset="0"/>
              </a:rPr>
              <a:t>  134</a:t>
            </a:r>
          </a:p>
          <a:p>
            <a:pPr algn="ctr"/>
            <a:r>
              <a:rPr lang="en-US" sz="2800">
                <a:solidFill>
                  <a:schemeClr val="tx1"/>
                </a:solidFill>
                <a:latin typeface="Courier New" pitchFamily="49" charset="0"/>
              </a:rPr>
              <a:t>+ 21</a:t>
            </a:r>
            <a:r>
              <a:rPr lang="en-US" sz="2800">
                <a:solidFill>
                  <a:srgbClr val="FF3300"/>
                </a:solidFill>
                <a:latin typeface="Courier New" pitchFamily="49" charset="0"/>
              </a:rPr>
              <a:t>6</a:t>
            </a:r>
          </a:p>
          <a:p>
            <a:pPr algn="ctr"/>
            <a:endParaRPr lang="en-US" sz="2800">
              <a:solidFill>
                <a:schemeClr val="tx1"/>
              </a:solidFill>
              <a:latin typeface="Courier New" pitchFamily="49" charset="0"/>
            </a:endParaRPr>
          </a:p>
          <a:p>
            <a:pPr algn="ctr"/>
            <a:r>
              <a:rPr lang="en-US" sz="2800">
                <a:solidFill>
                  <a:schemeClr val="tx1"/>
                </a:solidFill>
                <a:latin typeface="Courier New" pitchFamily="49" charset="0"/>
              </a:rPr>
              <a:t>= 350</a:t>
            </a:r>
          </a:p>
        </p:txBody>
      </p:sp>
      <p:sp>
        <p:nvSpPr>
          <p:cNvPr id="974854" name="Line 6"/>
          <p:cNvSpPr>
            <a:spLocks noChangeShapeType="1"/>
          </p:cNvSpPr>
          <p:nvPr/>
        </p:nvSpPr>
        <p:spPr bwMode="auto">
          <a:xfrm>
            <a:off x="1076325" y="5851525"/>
            <a:ext cx="1690688" cy="0"/>
          </a:xfrm>
          <a:prstGeom prst="line">
            <a:avLst/>
          </a:prstGeom>
          <a:noFill/>
          <a:ln w="508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74855" name="Line 7"/>
          <p:cNvSpPr>
            <a:spLocks noChangeShapeType="1"/>
          </p:cNvSpPr>
          <p:nvPr/>
        </p:nvSpPr>
        <p:spPr bwMode="auto">
          <a:xfrm>
            <a:off x="6492875" y="5503863"/>
            <a:ext cx="1690688" cy="0"/>
          </a:xfrm>
          <a:prstGeom prst="line">
            <a:avLst/>
          </a:prstGeom>
          <a:noFill/>
          <a:ln w="508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74856" name="AutoShape 8"/>
          <p:cNvSpPr>
            <a:spLocks noChangeArrowheads="1"/>
          </p:cNvSpPr>
          <p:nvPr/>
        </p:nvSpPr>
        <p:spPr bwMode="auto">
          <a:xfrm>
            <a:off x="3611563" y="5043488"/>
            <a:ext cx="1958975" cy="728662"/>
          </a:xfrm>
          <a:prstGeom prst="rightArrow">
            <a:avLst>
              <a:gd name="adj1" fmla="val 50000"/>
              <a:gd name="adj2" fmla="val 67211"/>
            </a:avLst>
          </a:prstGeom>
          <a:solidFill>
            <a:srgbClr val="CCFFFF"/>
          </a:solid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74857" name="Text Box 9"/>
          <p:cNvSpPr txBox="1">
            <a:spLocks noChangeArrowheads="1"/>
          </p:cNvSpPr>
          <p:nvPr/>
        </p:nvSpPr>
        <p:spPr bwMode="auto">
          <a:xfrm>
            <a:off x="6432550" y="6167438"/>
            <a:ext cx="2098675" cy="519112"/>
          </a:xfrm>
          <a:prstGeom prst="rect">
            <a:avLst/>
          </a:prstGeom>
          <a:noFill/>
          <a:ln w="9525" algn="ctr">
            <a:noFill/>
            <a:miter lim="800000"/>
            <a:headEnd/>
            <a:tailEnd/>
          </a:ln>
        </p:spPr>
        <p:txBody>
          <a:bodyPr wrap="none">
            <a:spAutoFit/>
          </a:bodyPr>
          <a:lstStyle/>
          <a:p>
            <a:pPr algn="ctr"/>
            <a:r>
              <a:rPr lang="en-US" sz="2800">
                <a:solidFill>
                  <a:srgbClr val="FF3300"/>
                </a:solidFill>
                <a:latin typeface="Courier New" pitchFamily="49" charset="0"/>
              </a:rPr>
              <a:t>Mismatch!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48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48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48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48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48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48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2" grpId="0"/>
      <p:bldP spid="974853" grpId="0"/>
      <p:bldP spid="974856" grpId="0" animBg="1"/>
      <p:bldP spid="974857"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5697" name="Slide Number Placeholder 3"/>
          <p:cNvSpPr>
            <a:spLocks noGrp="1"/>
          </p:cNvSpPr>
          <p:nvPr>
            <p:ph type="sldNum" sz="quarter" idx="10"/>
          </p:nvPr>
        </p:nvSpPr>
        <p:spPr>
          <a:noFill/>
        </p:spPr>
        <p:txBody>
          <a:bodyPr/>
          <a:lstStyle/>
          <a:p>
            <a:fld id="{7093640F-31FB-41C7-AD87-F0419CB80123}" type="slidenum">
              <a:rPr lang="it-IT" smtClean="0">
                <a:ea typeface="ＭＳ Ｐゴシック"/>
                <a:cs typeface="ＭＳ Ｐゴシック"/>
              </a:rPr>
              <a:pPr/>
              <a:t>36</a:t>
            </a:fld>
            <a:endParaRPr lang="it-IT" smtClean="0">
              <a:ea typeface="ＭＳ Ｐゴシック"/>
              <a:cs typeface="ＭＳ Ｐゴシック"/>
            </a:endParaRPr>
          </a:p>
        </p:txBody>
      </p:sp>
      <p:sp>
        <p:nvSpPr>
          <p:cNvPr id="976898" name="Rectangle 2"/>
          <p:cNvSpPr>
            <a:spLocks noGrp="1" noChangeArrowheads="1"/>
          </p:cNvSpPr>
          <p:nvPr>
            <p:ph type="title"/>
          </p:nvPr>
        </p:nvSpPr>
        <p:spPr/>
        <p:txBody>
          <a:bodyPr/>
          <a:lstStyle/>
          <a:p>
            <a:pPr eaLnBrk="1" hangingPunct="1">
              <a:defRPr/>
            </a:pPr>
            <a:r>
              <a:rPr lang="en-US" smtClean="0">
                <a:cs typeface="+mj-cs"/>
              </a:rPr>
              <a:t>IP Header: To and From Addresses</a:t>
            </a:r>
          </a:p>
        </p:txBody>
      </p:sp>
      <p:sp>
        <p:nvSpPr>
          <p:cNvPr id="976899" name="Rectangle 3"/>
          <p:cNvSpPr>
            <a:spLocks noGrp="1" noChangeArrowheads="1"/>
          </p:cNvSpPr>
          <p:nvPr>
            <p:ph type="body" idx="1"/>
          </p:nvPr>
        </p:nvSpPr>
        <p:spPr>
          <a:xfrm>
            <a:off x="685800" y="1503363"/>
            <a:ext cx="7772400" cy="5113337"/>
          </a:xfrm>
        </p:spPr>
        <p:txBody>
          <a:bodyPr/>
          <a:lstStyle/>
          <a:p>
            <a:pPr eaLnBrk="1" hangingPunct="1">
              <a:lnSpc>
                <a:spcPct val="90000"/>
              </a:lnSpc>
              <a:defRPr/>
            </a:pPr>
            <a:r>
              <a:rPr lang="en-US" smtClean="0">
                <a:cs typeface="+mn-cs"/>
              </a:rPr>
              <a:t>Due indirizzi IP </a:t>
            </a:r>
          </a:p>
          <a:p>
            <a:pPr lvl="1" eaLnBrk="1" hangingPunct="1">
              <a:lnSpc>
                <a:spcPct val="90000"/>
              </a:lnSpc>
              <a:defRPr/>
            </a:pPr>
            <a:r>
              <a:rPr lang="en-US" smtClean="0"/>
              <a:t>Source IP address (32 bits)</a:t>
            </a:r>
          </a:p>
          <a:p>
            <a:pPr lvl="1" eaLnBrk="1" hangingPunct="1">
              <a:lnSpc>
                <a:spcPct val="90000"/>
              </a:lnSpc>
              <a:defRPr/>
            </a:pPr>
            <a:r>
              <a:rPr lang="en-US" smtClean="0"/>
              <a:t>Destination IP address (32 bits)</a:t>
            </a:r>
          </a:p>
          <a:p>
            <a:pPr eaLnBrk="1" hangingPunct="1">
              <a:lnSpc>
                <a:spcPct val="90000"/>
              </a:lnSpc>
              <a:defRPr/>
            </a:pPr>
            <a:r>
              <a:rPr lang="en-US" smtClean="0">
                <a:cs typeface="+mn-cs"/>
              </a:rPr>
              <a:t>Destination address</a:t>
            </a:r>
          </a:p>
          <a:p>
            <a:pPr lvl="1" eaLnBrk="1" hangingPunct="1">
              <a:lnSpc>
                <a:spcPct val="90000"/>
              </a:lnSpc>
              <a:defRPr/>
            </a:pPr>
            <a:r>
              <a:rPr lang="en-US" smtClean="0"/>
              <a:t>Identificatore unico per l’host ricevente</a:t>
            </a:r>
          </a:p>
          <a:p>
            <a:pPr lvl="1" eaLnBrk="1" hangingPunct="1">
              <a:lnSpc>
                <a:spcPct val="90000"/>
              </a:lnSpc>
              <a:defRPr/>
            </a:pPr>
            <a:r>
              <a:rPr lang="en-US" smtClean="0"/>
              <a:t>Permette ad ogni nodo di prendere le decisioni di instradamento</a:t>
            </a:r>
          </a:p>
          <a:p>
            <a:pPr eaLnBrk="1" hangingPunct="1">
              <a:lnSpc>
                <a:spcPct val="90000"/>
              </a:lnSpc>
              <a:defRPr/>
            </a:pPr>
            <a:r>
              <a:rPr lang="en-US" smtClean="0">
                <a:cs typeface="+mn-cs"/>
              </a:rPr>
              <a:t>Source address</a:t>
            </a:r>
          </a:p>
          <a:p>
            <a:pPr lvl="1" eaLnBrk="1" hangingPunct="1">
              <a:lnSpc>
                <a:spcPct val="90000"/>
              </a:lnSpc>
              <a:defRPr/>
            </a:pPr>
            <a:r>
              <a:rPr lang="en-US" smtClean="0"/>
              <a:t>Identificatore unico per l’host trasmittente</a:t>
            </a:r>
          </a:p>
          <a:p>
            <a:pPr lvl="1" eaLnBrk="1" hangingPunct="1">
              <a:lnSpc>
                <a:spcPct val="90000"/>
              </a:lnSpc>
              <a:defRPr/>
            </a:pPr>
            <a:r>
              <a:rPr lang="en-US" smtClean="0"/>
              <a:t>Il ricevente può decidere se accettare il packet</a:t>
            </a:r>
          </a:p>
          <a:p>
            <a:pPr lvl="1" eaLnBrk="1" hangingPunct="1">
              <a:lnSpc>
                <a:spcPct val="90000"/>
              </a:lnSpc>
              <a:defRPr/>
            </a:pPr>
            <a:r>
              <a:rPr lang="en-US" smtClean="0"/>
              <a:t>Abilita il ricevente a rispondere al trasmittente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6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68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68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68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68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68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68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68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6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5" name="Slide Number Placeholder 3"/>
          <p:cNvSpPr>
            <a:spLocks noGrp="1"/>
          </p:cNvSpPr>
          <p:nvPr>
            <p:ph type="sldNum" sz="quarter" idx="10"/>
          </p:nvPr>
        </p:nvSpPr>
        <p:spPr>
          <a:noFill/>
        </p:spPr>
        <p:txBody>
          <a:bodyPr/>
          <a:lstStyle/>
          <a:p>
            <a:fld id="{861F89AD-3AED-43F9-BB37-35130681A30D}" type="slidenum">
              <a:rPr lang="it-IT" smtClean="0">
                <a:ea typeface="ＭＳ Ｐゴシック"/>
                <a:cs typeface="ＭＳ Ｐゴシック"/>
              </a:rPr>
              <a:pPr/>
              <a:t>37</a:t>
            </a:fld>
            <a:endParaRPr lang="it-IT" smtClean="0">
              <a:ea typeface="ＭＳ Ｐゴシック"/>
              <a:cs typeface="ＭＳ Ｐゴシック"/>
            </a:endParaRPr>
          </a:p>
        </p:txBody>
      </p:sp>
      <p:sp>
        <p:nvSpPr>
          <p:cNvPr id="978946" name="Rectangle 2"/>
          <p:cNvSpPr>
            <a:spLocks noGrp="1" noChangeArrowheads="1"/>
          </p:cNvSpPr>
          <p:nvPr>
            <p:ph type="title"/>
          </p:nvPr>
        </p:nvSpPr>
        <p:spPr/>
        <p:txBody>
          <a:bodyPr/>
          <a:lstStyle/>
          <a:p>
            <a:pPr eaLnBrk="1" hangingPunct="1">
              <a:defRPr/>
            </a:pPr>
            <a:r>
              <a:rPr lang="en-US" sz="2400" smtClean="0">
                <a:cs typeface="+mj-cs"/>
              </a:rPr>
              <a:t>Source Address: Cosa succede se il Source mente ?</a:t>
            </a:r>
          </a:p>
        </p:txBody>
      </p:sp>
      <p:sp>
        <p:nvSpPr>
          <p:cNvPr id="978947" name="Rectangle 3"/>
          <p:cNvSpPr>
            <a:spLocks noGrp="1" noChangeArrowheads="1"/>
          </p:cNvSpPr>
          <p:nvPr>
            <p:ph type="body" idx="1"/>
          </p:nvPr>
        </p:nvSpPr>
        <p:spPr>
          <a:xfrm>
            <a:off x="654050" y="1427163"/>
            <a:ext cx="7772400" cy="5113337"/>
          </a:xfrm>
        </p:spPr>
        <p:txBody>
          <a:bodyPr/>
          <a:lstStyle/>
          <a:p>
            <a:pPr eaLnBrk="1" hangingPunct="1">
              <a:lnSpc>
                <a:spcPct val="90000"/>
              </a:lnSpc>
              <a:defRPr/>
            </a:pPr>
            <a:r>
              <a:rPr lang="en-US" sz="2400" smtClean="0">
                <a:cs typeface="+mn-cs"/>
              </a:rPr>
              <a:t>Source address dovrebbe essere quello del  sending host</a:t>
            </a:r>
          </a:p>
          <a:p>
            <a:pPr lvl="1" eaLnBrk="1" hangingPunct="1">
              <a:lnSpc>
                <a:spcPct val="90000"/>
              </a:lnSpc>
              <a:defRPr/>
            </a:pPr>
            <a:r>
              <a:rPr lang="en-US" sz="2000" smtClean="0"/>
              <a:t>Ma, chi controlla ?</a:t>
            </a:r>
          </a:p>
          <a:p>
            <a:pPr lvl="1" eaLnBrk="1" hangingPunct="1">
              <a:lnSpc>
                <a:spcPct val="90000"/>
              </a:lnSpc>
              <a:defRPr/>
            </a:pPr>
            <a:r>
              <a:rPr lang="en-US" sz="2000" smtClean="0"/>
              <a:t>Voi potete generare packets con qualunque source </a:t>
            </a:r>
          </a:p>
          <a:p>
            <a:pPr eaLnBrk="1" hangingPunct="1">
              <a:lnSpc>
                <a:spcPct val="90000"/>
              </a:lnSpc>
              <a:defRPr/>
            </a:pPr>
            <a:r>
              <a:rPr lang="en-US" sz="2400" smtClean="0">
                <a:cs typeface="+mn-cs"/>
              </a:rPr>
              <a:t>Perchè qualcuno dovrebbe fare ciò ?</a:t>
            </a:r>
          </a:p>
          <a:p>
            <a:pPr lvl="1" eaLnBrk="1" hangingPunct="1">
              <a:lnSpc>
                <a:spcPct val="90000"/>
              </a:lnSpc>
              <a:defRPr/>
            </a:pPr>
            <a:r>
              <a:rPr lang="en-US" sz="2000" smtClean="0"/>
              <a:t>Lancio di un attacco denial-of-service </a:t>
            </a:r>
          </a:p>
          <a:p>
            <a:pPr lvl="2" eaLnBrk="1" hangingPunct="1">
              <a:lnSpc>
                <a:spcPct val="90000"/>
              </a:lnSpc>
              <a:defRPr/>
            </a:pPr>
            <a:r>
              <a:rPr lang="en-US" sz="1800" smtClean="0"/>
              <a:t>Spedire  un eccessivo numero di  packets alla destinazione</a:t>
            </a:r>
          </a:p>
          <a:p>
            <a:pPr lvl="2" eaLnBrk="1" hangingPunct="1">
              <a:lnSpc>
                <a:spcPct val="90000"/>
              </a:lnSpc>
              <a:defRPr/>
            </a:pPr>
            <a:r>
              <a:rPr lang="en-US" sz="1800" smtClean="0"/>
              <a:t>… sovraccaricare il nodo, o i links che portano al nodo</a:t>
            </a:r>
          </a:p>
          <a:p>
            <a:pPr lvl="1" eaLnBrk="1" hangingPunct="1">
              <a:lnSpc>
                <a:spcPct val="90000"/>
              </a:lnSpc>
              <a:defRPr/>
            </a:pPr>
            <a:r>
              <a:rPr lang="en-US" sz="2000" smtClean="0"/>
              <a:t>Evitare di essere intercettati (by “spoofing”)</a:t>
            </a:r>
          </a:p>
          <a:p>
            <a:pPr lvl="2" eaLnBrk="1" hangingPunct="1">
              <a:lnSpc>
                <a:spcPct val="90000"/>
              </a:lnSpc>
              <a:defRPr/>
            </a:pPr>
            <a:r>
              <a:rPr lang="en-US" sz="1800" smtClean="0"/>
              <a:t>Infatti, la vittima vi identificherebbe dal source address</a:t>
            </a:r>
          </a:p>
          <a:p>
            <a:pPr lvl="2" eaLnBrk="1" hangingPunct="1">
              <a:lnSpc>
                <a:spcPct val="90000"/>
              </a:lnSpc>
              <a:defRPr/>
            </a:pPr>
            <a:r>
              <a:rPr lang="en-US" sz="1800" smtClean="0"/>
              <a:t>..ecco perchè mettere il source address di qualcun altro nei packets</a:t>
            </a:r>
          </a:p>
          <a:p>
            <a:pPr lvl="1" eaLnBrk="1" hangingPunct="1">
              <a:lnSpc>
                <a:spcPct val="90000"/>
              </a:lnSpc>
              <a:defRPr/>
            </a:pPr>
            <a:r>
              <a:rPr lang="en-US" sz="2000" smtClean="0"/>
              <a:t>Oppure, scatenare un attacco contro lo ‘spoofed host’</a:t>
            </a:r>
          </a:p>
          <a:p>
            <a:pPr lvl="2" eaLnBrk="1" hangingPunct="1">
              <a:lnSpc>
                <a:spcPct val="90000"/>
              </a:lnSpc>
              <a:defRPr/>
            </a:pPr>
            <a:r>
              <a:rPr lang="en-US" sz="1800" smtClean="0"/>
              <a:t>Lo spoofed host è erroneamente accusato </a:t>
            </a:r>
          </a:p>
          <a:p>
            <a:pPr lvl="2" eaLnBrk="1" hangingPunct="1">
              <a:lnSpc>
                <a:spcPct val="90000"/>
              </a:lnSpc>
              <a:defRPr/>
            </a:pPr>
            <a:r>
              <a:rPr lang="en-US" sz="1800" smtClean="0"/>
              <a:t>Lo spoofed host riceve il traffico di ritorno dal receiver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89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89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89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89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89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789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89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89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894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8947">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8947">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8947">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894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9793" name="Slide Number Placeholder 3"/>
          <p:cNvSpPr>
            <a:spLocks noGrp="1"/>
          </p:cNvSpPr>
          <p:nvPr>
            <p:ph type="sldNum" sz="quarter" idx="10"/>
          </p:nvPr>
        </p:nvSpPr>
        <p:spPr>
          <a:noFill/>
        </p:spPr>
        <p:txBody>
          <a:bodyPr/>
          <a:lstStyle/>
          <a:p>
            <a:fld id="{C3B2C83A-41A9-4962-852B-F950CEA2BC12}" type="slidenum">
              <a:rPr lang="it-IT" smtClean="0">
                <a:ea typeface="ＭＳ Ｐゴシック"/>
                <a:cs typeface="ＭＳ Ｐゴシック"/>
              </a:rPr>
              <a:pPr/>
              <a:t>38</a:t>
            </a:fld>
            <a:endParaRPr lang="it-IT" smtClean="0">
              <a:ea typeface="ＭＳ Ｐゴシック"/>
              <a:cs typeface="ＭＳ Ｐゴシック"/>
            </a:endParaRPr>
          </a:p>
        </p:txBody>
      </p:sp>
      <p:sp>
        <p:nvSpPr>
          <p:cNvPr id="1228802" name="Rectangle 2"/>
          <p:cNvSpPr>
            <a:spLocks noGrp="1" noChangeArrowheads="1"/>
          </p:cNvSpPr>
          <p:nvPr>
            <p:ph type="title"/>
          </p:nvPr>
        </p:nvSpPr>
        <p:spPr/>
        <p:txBody>
          <a:bodyPr/>
          <a:lstStyle/>
          <a:p>
            <a:pPr eaLnBrk="1" hangingPunct="1">
              <a:defRPr/>
            </a:pPr>
            <a:r>
              <a:rPr lang="en-US" smtClean="0">
                <a:cs typeface="+mj-cs"/>
              </a:rPr>
              <a:t>Maximum Transmission Unit</a:t>
            </a:r>
          </a:p>
        </p:txBody>
      </p:sp>
      <p:sp>
        <p:nvSpPr>
          <p:cNvPr id="1228803" name="Rectangle 3"/>
          <p:cNvSpPr>
            <a:spLocks noGrp="1" noChangeArrowheads="1"/>
          </p:cNvSpPr>
          <p:nvPr>
            <p:ph type="body" idx="1"/>
          </p:nvPr>
        </p:nvSpPr>
        <p:spPr>
          <a:xfrm>
            <a:off x="228600" y="1255713"/>
            <a:ext cx="8605838" cy="5284787"/>
          </a:xfrm>
        </p:spPr>
        <p:txBody>
          <a:bodyPr/>
          <a:lstStyle/>
          <a:p>
            <a:pPr eaLnBrk="1" hangingPunct="1">
              <a:lnSpc>
                <a:spcPct val="80000"/>
              </a:lnSpc>
              <a:tabLst>
                <a:tab pos="2222500" algn="l"/>
                <a:tab pos="4921250" algn="l"/>
                <a:tab pos="6508750" algn="l"/>
              </a:tabLst>
              <a:defRPr/>
            </a:pPr>
            <a:r>
              <a:rPr lang="en-US" sz="2000" smtClean="0">
                <a:cs typeface="+mn-cs"/>
              </a:rPr>
              <a:t>Un datagramma IP può arrivare a 65535 bytes, ma il data link layer impone un limite  che è molto inferiore</a:t>
            </a:r>
            <a:endParaRPr lang="en-US" sz="1200" smtClean="0">
              <a:cs typeface="+mn-cs"/>
            </a:endParaRPr>
          </a:p>
          <a:p>
            <a:pPr lvl="1" eaLnBrk="1" hangingPunct="1">
              <a:lnSpc>
                <a:spcPct val="80000"/>
              </a:lnSpc>
              <a:tabLst>
                <a:tab pos="2222500" algn="l"/>
                <a:tab pos="4921250" algn="l"/>
                <a:tab pos="6508750" algn="l"/>
              </a:tabLst>
              <a:defRPr/>
            </a:pPr>
            <a:r>
              <a:rPr lang="en-US" sz="1800" smtClean="0"/>
              <a:t>Per esempio: </a:t>
            </a:r>
          </a:p>
          <a:p>
            <a:pPr lvl="2" eaLnBrk="1" hangingPunct="1">
              <a:lnSpc>
                <a:spcPct val="80000"/>
              </a:lnSpc>
              <a:tabLst>
                <a:tab pos="2222500" algn="l"/>
                <a:tab pos="4921250" algn="l"/>
                <a:tab pos="6508750" algn="l"/>
              </a:tabLst>
              <a:defRPr/>
            </a:pPr>
            <a:r>
              <a:rPr lang="en-US" sz="1600" smtClean="0"/>
              <a:t>Una frame Ethernet ha un payload massimo di 1500 bytes</a:t>
            </a:r>
          </a:p>
          <a:p>
            <a:pPr eaLnBrk="1" hangingPunct="1">
              <a:lnSpc>
                <a:spcPct val="80000"/>
              </a:lnSpc>
              <a:tabLst>
                <a:tab pos="2222500" algn="l"/>
                <a:tab pos="4921250" algn="l"/>
                <a:tab pos="6508750" algn="l"/>
              </a:tabLst>
              <a:defRPr/>
            </a:pPr>
            <a:endParaRPr lang="en-US" sz="2000" smtClean="0">
              <a:cs typeface="+mn-cs"/>
            </a:endParaRPr>
          </a:p>
          <a:p>
            <a:pPr eaLnBrk="1" hangingPunct="1">
              <a:lnSpc>
                <a:spcPct val="80000"/>
              </a:lnSpc>
              <a:tabLst>
                <a:tab pos="2222500" algn="l"/>
                <a:tab pos="4921250" algn="l"/>
                <a:tab pos="6508750" algn="l"/>
              </a:tabLst>
              <a:defRPr/>
            </a:pPr>
            <a:r>
              <a:rPr lang="en-US" sz="2000" smtClean="0">
                <a:cs typeface="+mn-cs"/>
              </a:rPr>
              <a:t>Il limite imposto dal data link layer è detto </a:t>
            </a:r>
            <a:r>
              <a:rPr lang="en-US" sz="2000" b="0" smtClean="0">
                <a:solidFill>
                  <a:srgbClr val="FF0000"/>
                </a:solidFill>
                <a:cs typeface="+mn-cs"/>
              </a:rPr>
              <a:t>maximum transmission unit  (MTU)</a:t>
            </a:r>
          </a:p>
          <a:p>
            <a:pPr eaLnBrk="1" hangingPunct="1">
              <a:lnSpc>
                <a:spcPct val="80000"/>
              </a:lnSpc>
              <a:tabLst>
                <a:tab pos="2222500" algn="l"/>
                <a:tab pos="4921250" algn="l"/>
                <a:tab pos="6508750" algn="l"/>
              </a:tabLst>
              <a:defRPr/>
            </a:pPr>
            <a:endParaRPr lang="en-US" sz="2000" smtClean="0">
              <a:cs typeface="+mn-cs"/>
            </a:endParaRPr>
          </a:p>
          <a:p>
            <a:pPr eaLnBrk="1" hangingPunct="1">
              <a:lnSpc>
                <a:spcPct val="80000"/>
              </a:lnSpc>
              <a:tabLst>
                <a:tab pos="2222500" algn="l"/>
                <a:tab pos="4921250" algn="l"/>
                <a:tab pos="6508750" algn="l"/>
              </a:tabLst>
              <a:defRPr/>
            </a:pPr>
            <a:r>
              <a:rPr lang="en-US" sz="2000" smtClean="0">
                <a:cs typeface="+mn-cs"/>
              </a:rPr>
              <a:t>MTU  per vari data link layers:</a:t>
            </a:r>
            <a:r>
              <a:rPr lang="en-US" sz="1400" smtClean="0">
                <a:solidFill>
                  <a:srgbClr val="FF0000"/>
                </a:solidFill>
                <a:cs typeface="+mn-cs"/>
              </a:rPr>
              <a:t> </a:t>
            </a:r>
          </a:p>
          <a:p>
            <a:pPr eaLnBrk="1" hangingPunct="1">
              <a:lnSpc>
                <a:spcPct val="80000"/>
              </a:lnSpc>
              <a:tabLst>
                <a:tab pos="2222500" algn="l"/>
                <a:tab pos="4921250" algn="l"/>
                <a:tab pos="6508750" algn="l"/>
              </a:tabLst>
              <a:defRPr/>
            </a:pPr>
            <a:endParaRPr lang="en-US" sz="1400" smtClean="0">
              <a:solidFill>
                <a:srgbClr val="FF0000"/>
              </a:solidFill>
              <a:cs typeface="+mn-cs"/>
            </a:endParaRPr>
          </a:p>
          <a:p>
            <a:pPr lvl="1" eaLnBrk="1" hangingPunct="1">
              <a:lnSpc>
                <a:spcPct val="70000"/>
              </a:lnSpc>
              <a:buFontTx/>
              <a:buNone/>
              <a:tabLst>
                <a:tab pos="2222500" algn="l"/>
                <a:tab pos="4921250" algn="l"/>
                <a:tab pos="6508750" algn="l"/>
              </a:tabLst>
              <a:defRPr/>
            </a:pPr>
            <a:r>
              <a:rPr lang="en-US" sz="1600" smtClean="0">
                <a:solidFill>
                  <a:srgbClr val="0000FF"/>
                </a:solidFill>
              </a:rPr>
              <a:t>Ethernet: 	1500	FDDI:	4352</a:t>
            </a:r>
          </a:p>
          <a:p>
            <a:pPr lvl="1" eaLnBrk="1" hangingPunct="1">
              <a:lnSpc>
                <a:spcPct val="70000"/>
              </a:lnSpc>
              <a:buFontTx/>
              <a:buNone/>
              <a:tabLst>
                <a:tab pos="2222500" algn="l"/>
                <a:tab pos="4921250" algn="l"/>
                <a:tab pos="6508750" algn="l"/>
              </a:tabLst>
              <a:defRPr/>
            </a:pPr>
            <a:r>
              <a:rPr lang="en-US" sz="1600" smtClean="0">
                <a:solidFill>
                  <a:srgbClr val="0000FF"/>
                </a:solidFill>
              </a:rPr>
              <a:t>802.3:	1492	ATM AAL5: 	9180</a:t>
            </a:r>
          </a:p>
          <a:p>
            <a:pPr lvl="1" eaLnBrk="1" hangingPunct="1">
              <a:lnSpc>
                <a:spcPct val="70000"/>
              </a:lnSpc>
              <a:buFontTx/>
              <a:buNone/>
              <a:tabLst>
                <a:tab pos="2222500" algn="l"/>
                <a:tab pos="4921250" algn="l"/>
                <a:tab pos="6508750" algn="l"/>
              </a:tabLst>
              <a:defRPr/>
            </a:pPr>
            <a:r>
              <a:rPr lang="en-US" sz="1600" smtClean="0">
                <a:solidFill>
                  <a:srgbClr val="0000FF"/>
                </a:solidFill>
              </a:rPr>
              <a:t>802.5: 	4464	PPP: 	296</a:t>
            </a:r>
          </a:p>
          <a:p>
            <a:pPr eaLnBrk="1" hangingPunct="1">
              <a:lnSpc>
                <a:spcPct val="80000"/>
              </a:lnSpc>
              <a:tabLst>
                <a:tab pos="2222500" algn="l"/>
                <a:tab pos="4921250" algn="l"/>
                <a:tab pos="6508750" algn="l"/>
              </a:tabLst>
              <a:defRPr/>
            </a:pPr>
            <a:endParaRPr lang="en-US" sz="900" smtClean="0">
              <a:solidFill>
                <a:srgbClr val="FF00FF"/>
              </a:solidFill>
              <a:cs typeface="+mn-cs"/>
            </a:endParaRPr>
          </a:p>
          <a:p>
            <a:pPr eaLnBrk="1" hangingPunct="1">
              <a:lnSpc>
                <a:spcPct val="80000"/>
              </a:lnSpc>
              <a:tabLst>
                <a:tab pos="2222500" algn="l"/>
                <a:tab pos="4921250" algn="l"/>
                <a:tab pos="6508750" algn="l"/>
              </a:tabLst>
              <a:defRPr/>
            </a:pPr>
            <a:r>
              <a:rPr lang="en-US" sz="2000" smtClean="0">
                <a:cs typeface="+mn-cs"/>
              </a:rPr>
              <a:t>Cosa succede se un datagramma IP eccede la MTU ? </a:t>
            </a:r>
          </a:p>
          <a:p>
            <a:pPr eaLnBrk="1" hangingPunct="1">
              <a:lnSpc>
                <a:spcPct val="80000"/>
              </a:lnSpc>
              <a:tabLst>
                <a:tab pos="2222500" algn="l"/>
                <a:tab pos="4921250" algn="l"/>
                <a:tab pos="6508750" algn="l"/>
              </a:tabLst>
              <a:defRPr/>
            </a:pPr>
            <a:endParaRPr lang="en-US" sz="1400" smtClean="0">
              <a:cs typeface="+mn-cs"/>
            </a:endParaRPr>
          </a:p>
          <a:p>
            <a:pPr lvl="1" eaLnBrk="1" hangingPunct="1">
              <a:lnSpc>
                <a:spcPct val="80000"/>
              </a:lnSpc>
              <a:tabLst>
                <a:tab pos="2222500" algn="l"/>
                <a:tab pos="4921250" algn="l"/>
                <a:tab pos="6508750" algn="l"/>
              </a:tabLst>
              <a:defRPr/>
            </a:pPr>
            <a:r>
              <a:rPr lang="en-US" sz="1800" smtClean="0"/>
              <a:t>Il datagramma IP è frammentato in unità più piccole.</a:t>
            </a:r>
          </a:p>
          <a:p>
            <a:pPr eaLnBrk="1" hangingPunct="1">
              <a:lnSpc>
                <a:spcPct val="70000"/>
              </a:lnSpc>
              <a:tabLst>
                <a:tab pos="2222500" algn="l"/>
                <a:tab pos="4921250" algn="l"/>
                <a:tab pos="6508750" algn="l"/>
              </a:tabLst>
              <a:defRPr/>
            </a:pPr>
            <a:endParaRPr lang="en-US" sz="2000" smtClean="0">
              <a:solidFill>
                <a:srgbClr val="FF00FF"/>
              </a:solidFill>
              <a:cs typeface="+mn-cs"/>
            </a:endParaRPr>
          </a:p>
          <a:p>
            <a:pPr eaLnBrk="1" hangingPunct="1">
              <a:lnSpc>
                <a:spcPct val="70000"/>
              </a:lnSpc>
              <a:tabLst>
                <a:tab pos="2222500" algn="l"/>
                <a:tab pos="4921250" algn="l"/>
                <a:tab pos="6508750" algn="l"/>
              </a:tabLst>
              <a:defRPr/>
            </a:pPr>
            <a:r>
              <a:rPr lang="en-US" sz="2000" smtClean="0">
                <a:cs typeface="+mn-cs"/>
              </a:rPr>
              <a:t>Cosa se il cammino include reti con differenti MTU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p:cNvSpPr>
          <p:nvPr>
            <p:ph type="title"/>
          </p:nvPr>
        </p:nvSpPr>
        <p:spPr/>
        <p:txBody>
          <a:bodyPr/>
          <a:lstStyle/>
          <a:p>
            <a:r>
              <a:rPr lang="it-IT" smtClean="0">
                <a:effectLst/>
              </a:rPr>
              <a:t>Dimensioni tipiche della MTU</a:t>
            </a:r>
          </a:p>
        </p:txBody>
      </p:sp>
      <p:grpSp>
        <p:nvGrpSpPr>
          <p:cNvPr id="290818" name="Group 3"/>
          <p:cNvGrpSpPr>
            <a:grpSpLocks/>
          </p:cNvGrpSpPr>
          <p:nvPr/>
        </p:nvGrpSpPr>
        <p:grpSpPr bwMode="auto">
          <a:xfrm>
            <a:off x="1182688" y="1557338"/>
            <a:ext cx="6429375" cy="4248150"/>
            <a:chOff x="864" y="1344"/>
            <a:chExt cx="3456" cy="2352"/>
          </a:xfrm>
        </p:grpSpPr>
        <p:sp>
          <p:nvSpPr>
            <p:cNvPr id="290819" name="Rectangle 4"/>
            <p:cNvSpPr>
              <a:spLocks noChangeArrowheads="1"/>
            </p:cNvSpPr>
            <p:nvPr/>
          </p:nvSpPr>
          <p:spPr bwMode="auto">
            <a:xfrm>
              <a:off x="3168" y="1632"/>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17914</a:t>
              </a:r>
            </a:p>
          </p:txBody>
        </p:sp>
        <p:sp>
          <p:nvSpPr>
            <p:cNvPr id="290820" name="Rectangle 5"/>
            <p:cNvSpPr>
              <a:spLocks noChangeArrowheads="1"/>
            </p:cNvSpPr>
            <p:nvPr/>
          </p:nvSpPr>
          <p:spPr bwMode="auto">
            <a:xfrm>
              <a:off x="864" y="1632"/>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IBM token ring 16Mbps</a:t>
              </a:r>
            </a:p>
          </p:txBody>
        </p:sp>
        <p:sp>
          <p:nvSpPr>
            <p:cNvPr id="290821" name="Rectangle 6"/>
            <p:cNvSpPr>
              <a:spLocks noChangeArrowheads="1"/>
            </p:cNvSpPr>
            <p:nvPr/>
          </p:nvSpPr>
          <p:spPr bwMode="auto">
            <a:xfrm>
              <a:off x="3168" y="1344"/>
              <a:ext cx="1152" cy="288"/>
            </a:xfrm>
            <a:prstGeom prst="rect">
              <a:avLst/>
            </a:prstGeom>
            <a:solidFill>
              <a:srgbClr val="FF99CC"/>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MTU (bytes)</a:t>
              </a:r>
            </a:p>
          </p:txBody>
        </p:sp>
        <p:sp>
          <p:nvSpPr>
            <p:cNvPr id="290822" name="Rectangle 7"/>
            <p:cNvSpPr>
              <a:spLocks noChangeArrowheads="1"/>
            </p:cNvSpPr>
            <p:nvPr/>
          </p:nvSpPr>
          <p:spPr bwMode="auto">
            <a:xfrm>
              <a:off x="864" y="1344"/>
              <a:ext cx="2304" cy="288"/>
            </a:xfrm>
            <a:prstGeom prst="rect">
              <a:avLst/>
            </a:prstGeom>
            <a:solidFill>
              <a:srgbClr val="CCFFFF"/>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Network</a:t>
              </a:r>
            </a:p>
          </p:txBody>
        </p:sp>
        <p:sp>
          <p:nvSpPr>
            <p:cNvPr id="290823" name="Rectangle 8"/>
            <p:cNvSpPr>
              <a:spLocks noChangeArrowheads="1"/>
            </p:cNvSpPr>
            <p:nvPr/>
          </p:nvSpPr>
          <p:spPr bwMode="auto">
            <a:xfrm>
              <a:off x="3168" y="1920"/>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4464</a:t>
              </a:r>
            </a:p>
          </p:txBody>
        </p:sp>
        <p:sp>
          <p:nvSpPr>
            <p:cNvPr id="290824" name="Rectangle 9"/>
            <p:cNvSpPr>
              <a:spLocks noChangeArrowheads="1"/>
            </p:cNvSpPr>
            <p:nvPr/>
          </p:nvSpPr>
          <p:spPr bwMode="auto">
            <a:xfrm>
              <a:off x="864" y="1920"/>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4 Mbps Token Ring (IEEE 802.5)</a:t>
              </a:r>
            </a:p>
          </p:txBody>
        </p:sp>
        <p:sp>
          <p:nvSpPr>
            <p:cNvPr id="290825" name="Rectangle 10"/>
            <p:cNvSpPr>
              <a:spLocks noChangeArrowheads="1"/>
            </p:cNvSpPr>
            <p:nvPr/>
          </p:nvSpPr>
          <p:spPr bwMode="auto">
            <a:xfrm>
              <a:off x="3168" y="2208"/>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4352</a:t>
              </a:r>
            </a:p>
          </p:txBody>
        </p:sp>
        <p:sp>
          <p:nvSpPr>
            <p:cNvPr id="290826" name="Rectangle 11"/>
            <p:cNvSpPr>
              <a:spLocks noChangeArrowheads="1"/>
            </p:cNvSpPr>
            <p:nvPr/>
          </p:nvSpPr>
          <p:spPr bwMode="auto">
            <a:xfrm>
              <a:off x="864" y="2208"/>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FDDI</a:t>
              </a:r>
            </a:p>
          </p:txBody>
        </p:sp>
        <p:sp>
          <p:nvSpPr>
            <p:cNvPr id="290827" name="Rectangle 12"/>
            <p:cNvSpPr>
              <a:spLocks noChangeArrowheads="1"/>
            </p:cNvSpPr>
            <p:nvPr/>
          </p:nvSpPr>
          <p:spPr bwMode="auto">
            <a:xfrm>
              <a:off x="3168" y="2496"/>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1500</a:t>
              </a:r>
            </a:p>
          </p:txBody>
        </p:sp>
        <p:sp>
          <p:nvSpPr>
            <p:cNvPr id="290828" name="Rectangle 13"/>
            <p:cNvSpPr>
              <a:spLocks noChangeArrowheads="1"/>
            </p:cNvSpPr>
            <p:nvPr/>
          </p:nvSpPr>
          <p:spPr bwMode="auto">
            <a:xfrm>
              <a:off x="864" y="2496"/>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Ethernet</a:t>
              </a:r>
            </a:p>
          </p:txBody>
        </p:sp>
        <p:sp>
          <p:nvSpPr>
            <p:cNvPr id="290829" name="Rectangle 14"/>
            <p:cNvSpPr>
              <a:spLocks noChangeArrowheads="1"/>
            </p:cNvSpPr>
            <p:nvPr/>
          </p:nvSpPr>
          <p:spPr bwMode="auto">
            <a:xfrm>
              <a:off x="3168" y="2784"/>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1492</a:t>
              </a:r>
            </a:p>
          </p:txBody>
        </p:sp>
        <p:sp>
          <p:nvSpPr>
            <p:cNvPr id="290830" name="Rectangle 15"/>
            <p:cNvSpPr>
              <a:spLocks noChangeArrowheads="1"/>
            </p:cNvSpPr>
            <p:nvPr/>
          </p:nvSpPr>
          <p:spPr bwMode="auto">
            <a:xfrm>
              <a:off x="864" y="2784"/>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IEEE 802.2 802.3</a:t>
              </a:r>
            </a:p>
          </p:txBody>
        </p:sp>
        <p:sp>
          <p:nvSpPr>
            <p:cNvPr id="290831" name="Rectangle 16"/>
            <p:cNvSpPr>
              <a:spLocks noChangeArrowheads="1"/>
            </p:cNvSpPr>
            <p:nvPr/>
          </p:nvSpPr>
          <p:spPr bwMode="auto">
            <a:xfrm>
              <a:off x="3168" y="3072"/>
              <a:ext cx="1152" cy="288"/>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2000"/>
                <a:t>576</a:t>
              </a:r>
            </a:p>
          </p:txBody>
        </p:sp>
        <p:sp>
          <p:nvSpPr>
            <p:cNvPr id="290832" name="Rectangle 17"/>
            <p:cNvSpPr>
              <a:spLocks noChangeArrowheads="1"/>
            </p:cNvSpPr>
            <p:nvPr/>
          </p:nvSpPr>
          <p:spPr bwMode="auto">
            <a:xfrm>
              <a:off x="864" y="3072"/>
              <a:ext cx="2304" cy="288"/>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X.25</a:t>
              </a:r>
            </a:p>
          </p:txBody>
        </p:sp>
        <p:sp>
          <p:nvSpPr>
            <p:cNvPr id="290833" name="Rectangle 18"/>
            <p:cNvSpPr>
              <a:spLocks noChangeArrowheads="1"/>
            </p:cNvSpPr>
            <p:nvPr/>
          </p:nvSpPr>
          <p:spPr bwMode="auto">
            <a:xfrm>
              <a:off x="3168" y="3360"/>
              <a:ext cx="1152" cy="336"/>
            </a:xfrm>
            <a:prstGeom prst="rect">
              <a:avLst/>
            </a:prstGeom>
            <a:solidFill>
              <a:srgbClr val="FF99CC">
                <a:alpha val="50195"/>
              </a:srgbClr>
            </a:solidFill>
            <a:ln w="12700">
              <a:solidFill>
                <a:schemeClr val="tx1"/>
              </a:solidFill>
              <a:miter lim="800000"/>
              <a:headEnd type="none" w="sm" len="sm"/>
              <a:tailEnd type="none" w="sm" len="sm"/>
            </a:ln>
          </p:spPr>
          <p:txBody>
            <a:bodyPr wrap="none" anchor="ctr"/>
            <a:lstStyle/>
            <a:p>
              <a:pPr algn="ctr">
                <a:lnSpc>
                  <a:spcPct val="80000"/>
                </a:lnSpc>
                <a:spcBef>
                  <a:spcPct val="20000"/>
                </a:spcBef>
              </a:pPr>
              <a:r>
                <a:rPr lang="it-IT" sz="1600"/>
                <a:t>May be set to 296</a:t>
              </a:r>
            </a:p>
            <a:p>
              <a:pPr algn="ctr">
                <a:lnSpc>
                  <a:spcPct val="80000"/>
                </a:lnSpc>
                <a:spcBef>
                  <a:spcPct val="20000"/>
                </a:spcBef>
              </a:pPr>
              <a:r>
                <a:rPr lang="it-IT" sz="1600"/>
                <a:t>for interactive </a:t>
              </a:r>
              <a:r>
                <a:rPr lang="it-IT" sz="2000"/>
                <a:t>use</a:t>
              </a:r>
            </a:p>
          </p:txBody>
        </p:sp>
        <p:sp>
          <p:nvSpPr>
            <p:cNvPr id="290834" name="Rectangle 19"/>
            <p:cNvSpPr>
              <a:spLocks noChangeArrowheads="1"/>
            </p:cNvSpPr>
            <p:nvPr/>
          </p:nvSpPr>
          <p:spPr bwMode="auto">
            <a:xfrm>
              <a:off x="864" y="3360"/>
              <a:ext cx="2304" cy="336"/>
            </a:xfrm>
            <a:prstGeom prst="rect">
              <a:avLst/>
            </a:prstGeom>
            <a:solidFill>
              <a:srgbClr val="CCFFFF">
                <a:alpha val="50195"/>
              </a:srgbClr>
            </a:solidFill>
            <a:ln w="12700">
              <a:solidFill>
                <a:schemeClr val="tx1"/>
              </a:solidFill>
              <a:miter lim="800000"/>
              <a:headEnd type="none" w="sm" len="sm"/>
              <a:tailEnd type="none" w="sm" len="sm"/>
            </a:ln>
          </p:spPr>
          <p:txBody>
            <a:bodyPr wrap="none" anchor="ctr"/>
            <a:lstStyle/>
            <a:p>
              <a:pPr algn="ctr">
                <a:lnSpc>
                  <a:spcPct val="90000"/>
                </a:lnSpc>
                <a:spcBef>
                  <a:spcPct val="20000"/>
                </a:spcBef>
              </a:pPr>
              <a:r>
                <a:rPr lang="it-IT" sz="2000"/>
                <a:t>point to point (PPP, SLIP)</a:t>
              </a: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11" name="Rectangle 47"/>
          <p:cNvSpPr>
            <a:spLocks noChangeArrowheads="1"/>
          </p:cNvSpPr>
          <p:nvPr/>
        </p:nvSpPr>
        <p:spPr bwMode="auto">
          <a:xfrm>
            <a:off x="295275" y="4110038"/>
            <a:ext cx="8613775" cy="539750"/>
          </a:xfrm>
          <a:prstGeom prst="rect">
            <a:avLst/>
          </a:prstGeom>
          <a:solidFill>
            <a:schemeClr val="tx2"/>
          </a:solidFill>
          <a:ln w="12699">
            <a:solidFill>
              <a:srgbClr val="000000"/>
            </a:solidFill>
            <a:miter lim="800000"/>
            <a:headEnd/>
            <a:tailEnd/>
          </a:ln>
          <a:effectLst>
            <a:outerShdw dist="107763" dir="2700000" algn="ctr" rotWithShape="0">
              <a:srgbClr val="000000"/>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55" name="Rectangle 47"/>
          <p:cNvSpPr>
            <a:spLocks noChangeArrowheads="1"/>
          </p:cNvSpPr>
          <p:nvPr/>
        </p:nvSpPr>
        <p:spPr bwMode="auto">
          <a:xfrm>
            <a:off x="269875" y="4195763"/>
            <a:ext cx="8613775" cy="461962"/>
          </a:xfrm>
          <a:prstGeom prst="rect">
            <a:avLst/>
          </a:prstGeom>
          <a:gradFill>
            <a:gsLst>
              <a:gs pos="0">
                <a:srgbClr val="5E9EFF"/>
              </a:gs>
              <a:gs pos="39999">
                <a:srgbClr val="85C2FF"/>
              </a:gs>
              <a:gs pos="70000">
                <a:srgbClr val="C4D6EB"/>
              </a:gs>
              <a:gs pos="100000">
                <a:srgbClr val="FFEBFA"/>
              </a:gs>
            </a:gsLst>
            <a:lin ang="5400000" scaled="0"/>
          </a:gradFill>
          <a:ln w="12699">
            <a:solidFill>
              <a:srgbClr val="000000"/>
            </a:solidFill>
            <a:miter lim="800000"/>
            <a:headEnd/>
            <a:tailEnd/>
          </a:ln>
          <a:effectLst>
            <a:outerShdw dist="107763" dir="2700000" algn="ctr" rotWithShape="0">
              <a:srgbClr val="000000"/>
            </a:outerShdw>
          </a:effectLst>
        </p:spPr>
        <p:txBody>
          <a:bodyPr wrap="none" anchor="ctr"/>
          <a:lstStyle/>
          <a:p>
            <a:pPr>
              <a:defRPr/>
            </a:pPr>
            <a:endParaRPr lang="it-IT" sz="1800" b="0" dirty="0">
              <a:solidFill>
                <a:schemeClr val="bg1"/>
              </a:solidFill>
              <a:latin typeface="Book Antiqua" pitchFamily="18" charset="0"/>
              <a:ea typeface="+mn-ea"/>
              <a:cs typeface="+mn-cs"/>
            </a:endParaRPr>
          </a:p>
        </p:txBody>
      </p:sp>
      <p:sp>
        <p:nvSpPr>
          <p:cNvPr id="22531" name="Line 2"/>
          <p:cNvSpPr>
            <a:spLocks noChangeShapeType="1"/>
          </p:cNvSpPr>
          <p:nvPr/>
        </p:nvSpPr>
        <p:spPr bwMode="auto">
          <a:xfrm>
            <a:off x="8258175" y="4743450"/>
            <a:ext cx="0" cy="36988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2" name="Line 3"/>
          <p:cNvSpPr>
            <a:spLocks noChangeShapeType="1"/>
          </p:cNvSpPr>
          <p:nvPr/>
        </p:nvSpPr>
        <p:spPr bwMode="auto">
          <a:xfrm>
            <a:off x="8242300" y="5489575"/>
            <a:ext cx="0" cy="52863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36868" name="Rectangle 4"/>
          <p:cNvSpPr>
            <a:spLocks noGrp="1" noChangeArrowheads="1"/>
          </p:cNvSpPr>
          <p:nvPr>
            <p:ph type="title"/>
          </p:nvPr>
        </p:nvSpPr>
        <p:spPr/>
        <p:txBody>
          <a:bodyPr/>
          <a:lstStyle/>
          <a:p>
            <a:pPr>
              <a:defRPr/>
            </a:pPr>
            <a:r>
              <a:rPr lang="en-US" dirty="0">
                <a:cs typeface="+mj-cs"/>
              </a:rPr>
              <a:t>Internet Protocol Architecture</a:t>
            </a:r>
          </a:p>
        </p:txBody>
      </p:sp>
      <p:sp>
        <p:nvSpPr>
          <p:cNvPr id="22534" name="Line 5"/>
          <p:cNvSpPr>
            <a:spLocks noChangeShapeType="1"/>
          </p:cNvSpPr>
          <p:nvPr/>
        </p:nvSpPr>
        <p:spPr bwMode="auto">
          <a:xfrm>
            <a:off x="1082675" y="5429250"/>
            <a:ext cx="0" cy="577850"/>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5" name="Line 6"/>
          <p:cNvSpPr>
            <a:spLocks noChangeShapeType="1"/>
          </p:cNvSpPr>
          <p:nvPr/>
        </p:nvSpPr>
        <p:spPr bwMode="auto">
          <a:xfrm>
            <a:off x="5689600" y="5392738"/>
            <a:ext cx="0" cy="430212"/>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6" name="Line 7"/>
          <p:cNvSpPr>
            <a:spLocks noChangeShapeType="1"/>
          </p:cNvSpPr>
          <p:nvPr/>
        </p:nvSpPr>
        <p:spPr bwMode="auto">
          <a:xfrm flipV="1">
            <a:off x="4146550" y="5397500"/>
            <a:ext cx="1106488" cy="48418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7" name="Line 8"/>
          <p:cNvSpPr>
            <a:spLocks noChangeShapeType="1"/>
          </p:cNvSpPr>
          <p:nvPr/>
        </p:nvSpPr>
        <p:spPr bwMode="auto">
          <a:xfrm>
            <a:off x="4187825" y="5387975"/>
            <a:ext cx="806450" cy="576263"/>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8" name="Line 9"/>
          <p:cNvSpPr>
            <a:spLocks noChangeShapeType="1"/>
          </p:cNvSpPr>
          <p:nvPr/>
        </p:nvSpPr>
        <p:spPr bwMode="auto">
          <a:xfrm>
            <a:off x="3822700" y="5478463"/>
            <a:ext cx="0" cy="354012"/>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39" name="Line 10"/>
          <p:cNvSpPr>
            <a:spLocks noChangeShapeType="1"/>
          </p:cNvSpPr>
          <p:nvPr/>
        </p:nvSpPr>
        <p:spPr bwMode="auto">
          <a:xfrm>
            <a:off x="2641600" y="5402263"/>
            <a:ext cx="0" cy="42068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0" name="Line 11"/>
          <p:cNvSpPr>
            <a:spLocks noChangeShapeType="1"/>
          </p:cNvSpPr>
          <p:nvPr/>
        </p:nvSpPr>
        <p:spPr bwMode="auto">
          <a:xfrm>
            <a:off x="8480425" y="3594100"/>
            <a:ext cx="0" cy="57308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1" name="Line 12"/>
          <p:cNvSpPr>
            <a:spLocks noChangeShapeType="1"/>
          </p:cNvSpPr>
          <p:nvPr/>
        </p:nvSpPr>
        <p:spPr bwMode="auto">
          <a:xfrm>
            <a:off x="6423025" y="3594100"/>
            <a:ext cx="0" cy="582613"/>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2" name="Line 13"/>
          <p:cNvSpPr>
            <a:spLocks noChangeShapeType="1"/>
          </p:cNvSpPr>
          <p:nvPr/>
        </p:nvSpPr>
        <p:spPr bwMode="auto">
          <a:xfrm>
            <a:off x="3003550" y="3651250"/>
            <a:ext cx="0" cy="525463"/>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3" name="Line 14"/>
          <p:cNvSpPr>
            <a:spLocks noChangeShapeType="1"/>
          </p:cNvSpPr>
          <p:nvPr/>
        </p:nvSpPr>
        <p:spPr bwMode="auto">
          <a:xfrm>
            <a:off x="688975" y="3641725"/>
            <a:ext cx="0" cy="563563"/>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4" name="Line 15"/>
          <p:cNvSpPr>
            <a:spLocks noChangeShapeType="1"/>
          </p:cNvSpPr>
          <p:nvPr/>
        </p:nvSpPr>
        <p:spPr bwMode="auto">
          <a:xfrm>
            <a:off x="693738" y="2146300"/>
            <a:ext cx="0" cy="1116013"/>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5" name="Line 16"/>
          <p:cNvSpPr>
            <a:spLocks noChangeShapeType="1"/>
          </p:cNvSpPr>
          <p:nvPr/>
        </p:nvSpPr>
        <p:spPr bwMode="auto">
          <a:xfrm>
            <a:off x="7534275" y="2449513"/>
            <a:ext cx="0" cy="9858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6" name="Line 17"/>
          <p:cNvSpPr>
            <a:spLocks noChangeShapeType="1"/>
          </p:cNvSpPr>
          <p:nvPr/>
        </p:nvSpPr>
        <p:spPr bwMode="auto">
          <a:xfrm>
            <a:off x="6988175" y="3046413"/>
            <a:ext cx="0" cy="3508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7" name="Line 18"/>
          <p:cNvSpPr>
            <a:spLocks noChangeShapeType="1"/>
          </p:cNvSpPr>
          <p:nvPr/>
        </p:nvSpPr>
        <p:spPr bwMode="auto">
          <a:xfrm>
            <a:off x="6330950" y="2376488"/>
            <a:ext cx="0" cy="9604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8" name="Line 19"/>
          <p:cNvSpPr>
            <a:spLocks noChangeShapeType="1"/>
          </p:cNvSpPr>
          <p:nvPr/>
        </p:nvSpPr>
        <p:spPr bwMode="auto">
          <a:xfrm>
            <a:off x="5414963" y="2378075"/>
            <a:ext cx="0" cy="107473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49" name="Line 20"/>
          <p:cNvSpPr>
            <a:spLocks noChangeShapeType="1"/>
          </p:cNvSpPr>
          <p:nvPr/>
        </p:nvSpPr>
        <p:spPr bwMode="auto">
          <a:xfrm>
            <a:off x="4483100" y="2417763"/>
            <a:ext cx="0" cy="10112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0" name="Line 21"/>
          <p:cNvSpPr>
            <a:spLocks noChangeShapeType="1"/>
          </p:cNvSpPr>
          <p:nvPr/>
        </p:nvSpPr>
        <p:spPr bwMode="auto">
          <a:xfrm>
            <a:off x="3810000" y="3065463"/>
            <a:ext cx="0" cy="4397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1" name="Line 22"/>
          <p:cNvSpPr>
            <a:spLocks noChangeShapeType="1"/>
          </p:cNvSpPr>
          <p:nvPr/>
        </p:nvSpPr>
        <p:spPr bwMode="auto">
          <a:xfrm>
            <a:off x="2959100" y="2274888"/>
            <a:ext cx="25400" cy="1116012"/>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2" name="Line 23"/>
          <p:cNvSpPr>
            <a:spLocks noChangeShapeType="1"/>
          </p:cNvSpPr>
          <p:nvPr/>
        </p:nvSpPr>
        <p:spPr bwMode="auto">
          <a:xfrm>
            <a:off x="2235200" y="3065463"/>
            <a:ext cx="0" cy="3635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3" name="Line 24"/>
          <p:cNvSpPr>
            <a:spLocks noChangeShapeType="1"/>
          </p:cNvSpPr>
          <p:nvPr/>
        </p:nvSpPr>
        <p:spPr bwMode="auto">
          <a:xfrm>
            <a:off x="1549400" y="2366963"/>
            <a:ext cx="0" cy="10366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4" name="Line 25"/>
          <p:cNvSpPr>
            <a:spLocks noChangeShapeType="1"/>
          </p:cNvSpPr>
          <p:nvPr/>
        </p:nvSpPr>
        <p:spPr bwMode="auto">
          <a:xfrm>
            <a:off x="3778250" y="4716463"/>
            <a:ext cx="0" cy="4143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5" name="Line 26"/>
          <p:cNvSpPr>
            <a:spLocks noChangeShapeType="1"/>
          </p:cNvSpPr>
          <p:nvPr/>
        </p:nvSpPr>
        <p:spPr bwMode="auto">
          <a:xfrm>
            <a:off x="5689600" y="4697413"/>
            <a:ext cx="0" cy="4397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6" name="Line 27"/>
          <p:cNvSpPr>
            <a:spLocks noChangeShapeType="1"/>
          </p:cNvSpPr>
          <p:nvPr/>
        </p:nvSpPr>
        <p:spPr bwMode="auto">
          <a:xfrm>
            <a:off x="2625725" y="4676775"/>
            <a:ext cx="0" cy="458788"/>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22557" name="Line 28"/>
          <p:cNvSpPr>
            <a:spLocks noChangeShapeType="1"/>
          </p:cNvSpPr>
          <p:nvPr/>
        </p:nvSpPr>
        <p:spPr bwMode="auto">
          <a:xfrm>
            <a:off x="1076325" y="4694238"/>
            <a:ext cx="0" cy="452437"/>
          </a:xfrm>
          <a:prstGeom prst="line">
            <a:avLst/>
          </a:prstGeom>
          <a:noFill/>
          <a:ln w="50799">
            <a:solidFill>
              <a:schemeClr val="tx1"/>
            </a:solidFill>
            <a:round/>
            <a:headEnd type="none" w="sm" len="sm"/>
            <a:tailEnd type="none" w="sm" len="sm"/>
          </a:ln>
        </p:spPr>
        <p:txBody>
          <a:bodyPr wrap="none" anchor="ctr"/>
          <a:lstStyle/>
          <a:p>
            <a:endParaRPr lang="it-IT"/>
          </a:p>
        </p:txBody>
      </p:sp>
      <p:sp>
        <p:nvSpPr>
          <p:cNvPr id="36893" name="Rectangle 29"/>
          <p:cNvSpPr>
            <a:spLocks noChangeArrowheads="1"/>
          </p:cNvSpPr>
          <p:nvPr/>
        </p:nvSpPr>
        <p:spPr bwMode="auto">
          <a:xfrm>
            <a:off x="5980113" y="2039938"/>
            <a:ext cx="777875" cy="311150"/>
          </a:xfrm>
          <a:prstGeom prst="rect">
            <a:avLst/>
          </a:prstGeom>
          <a:solidFill>
            <a:srgbClr val="66FF33"/>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RTP</a:t>
            </a:r>
          </a:p>
        </p:txBody>
      </p:sp>
      <p:sp>
        <p:nvSpPr>
          <p:cNvPr id="36894" name="Rectangle 30"/>
          <p:cNvSpPr>
            <a:spLocks noChangeArrowheads="1"/>
          </p:cNvSpPr>
          <p:nvPr/>
        </p:nvSpPr>
        <p:spPr bwMode="auto">
          <a:xfrm>
            <a:off x="407988" y="5070475"/>
            <a:ext cx="1293812" cy="311150"/>
          </a:xfrm>
          <a:prstGeom prst="rect">
            <a:avLst/>
          </a:prstGeom>
          <a:solidFill>
            <a:schemeClr val="folHlink"/>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LANs</a:t>
            </a:r>
          </a:p>
        </p:txBody>
      </p:sp>
      <p:sp>
        <p:nvSpPr>
          <p:cNvPr id="36895" name="Rectangle 31"/>
          <p:cNvSpPr>
            <a:spLocks noChangeArrowheads="1"/>
          </p:cNvSpPr>
          <p:nvPr/>
        </p:nvSpPr>
        <p:spPr bwMode="auto">
          <a:xfrm>
            <a:off x="5186363" y="5114925"/>
            <a:ext cx="936625" cy="311150"/>
          </a:xfrm>
          <a:prstGeom prst="rect">
            <a:avLst/>
          </a:prstGeom>
          <a:solidFill>
            <a:schemeClr val="folHlink"/>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PPP</a:t>
            </a:r>
          </a:p>
        </p:txBody>
      </p:sp>
      <p:sp>
        <p:nvSpPr>
          <p:cNvPr id="36896" name="Rectangle 32"/>
          <p:cNvSpPr>
            <a:spLocks noChangeArrowheads="1"/>
          </p:cNvSpPr>
          <p:nvPr/>
        </p:nvSpPr>
        <p:spPr bwMode="auto">
          <a:xfrm>
            <a:off x="2154238" y="5076825"/>
            <a:ext cx="942975" cy="311150"/>
          </a:xfrm>
          <a:prstGeom prst="rect">
            <a:avLst/>
          </a:prstGeom>
          <a:solidFill>
            <a:schemeClr val="folHlink"/>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ATM</a:t>
            </a:r>
          </a:p>
        </p:txBody>
      </p:sp>
      <p:sp>
        <p:nvSpPr>
          <p:cNvPr id="36897" name="Rectangle 33"/>
          <p:cNvSpPr>
            <a:spLocks noChangeArrowheads="1"/>
          </p:cNvSpPr>
          <p:nvPr/>
        </p:nvSpPr>
        <p:spPr bwMode="auto">
          <a:xfrm>
            <a:off x="3424238" y="5114925"/>
            <a:ext cx="801687" cy="311150"/>
          </a:xfrm>
          <a:prstGeom prst="rect">
            <a:avLst/>
          </a:prstGeom>
          <a:solidFill>
            <a:schemeClr val="folHlink"/>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FR</a:t>
            </a:r>
          </a:p>
        </p:txBody>
      </p:sp>
      <p:sp>
        <p:nvSpPr>
          <p:cNvPr id="36898" name="Rectangle 34"/>
          <p:cNvSpPr>
            <a:spLocks noChangeArrowheads="1"/>
          </p:cNvSpPr>
          <p:nvPr/>
        </p:nvSpPr>
        <p:spPr bwMode="auto">
          <a:xfrm>
            <a:off x="1373188" y="3322638"/>
            <a:ext cx="3336925" cy="311150"/>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TCP</a:t>
            </a:r>
          </a:p>
        </p:txBody>
      </p:sp>
      <p:sp>
        <p:nvSpPr>
          <p:cNvPr id="36899" name="Rectangle 35"/>
          <p:cNvSpPr>
            <a:spLocks noChangeArrowheads="1"/>
          </p:cNvSpPr>
          <p:nvPr/>
        </p:nvSpPr>
        <p:spPr bwMode="auto">
          <a:xfrm>
            <a:off x="4951413" y="3322638"/>
            <a:ext cx="2822575" cy="311150"/>
          </a:xfrm>
          <a:prstGeom prst="rect">
            <a:avLst/>
          </a:prstGeom>
          <a:solidFill>
            <a:srgbClr val="66FF33"/>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UDP</a:t>
            </a:r>
          </a:p>
        </p:txBody>
      </p:sp>
      <p:sp>
        <p:nvSpPr>
          <p:cNvPr id="36900" name="Rectangle 36"/>
          <p:cNvSpPr>
            <a:spLocks noChangeArrowheads="1"/>
          </p:cNvSpPr>
          <p:nvPr/>
        </p:nvSpPr>
        <p:spPr bwMode="auto">
          <a:xfrm>
            <a:off x="8002588" y="3187700"/>
            <a:ext cx="939800" cy="311150"/>
          </a:xfrm>
          <a:prstGeom prst="rect">
            <a:avLst/>
          </a:prstGeom>
          <a:solidFill>
            <a:schemeClr val="accent2"/>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dirty="0">
                <a:solidFill>
                  <a:schemeClr val="bg1"/>
                </a:solidFill>
                <a:ea typeface="ＭＳ Ｐゴシック" pitchFamily="34" charset="-128"/>
                <a:cs typeface="+mn-cs"/>
              </a:rPr>
              <a:t>OSPF</a:t>
            </a:r>
          </a:p>
        </p:txBody>
      </p:sp>
      <p:sp>
        <p:nvSpPr>
          <p:cNvPr id="36901" name="Rectangle 37"/>
          <p:cNvSpPr>
            <a:spLocks noChangeArrowheads="1"/>
          </p:cNvSpPr>
          <p:nvPr/>
        </p:nvSpPr>
        <p:spPr bwMode="auto">
          <a:xfrm>
            <a:off x="3297238" y="2730500"/>
            <a:ext cx="974725" cy="312738"/>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BGP</a:t>
            </a:r>
          </a:p>
        </p:txBody>
      </p:sp>
      <p:sp>
        <p:nvSpPr>
          <p:cNvPr id="36902" name="Rectangle 38"/>
          <p:cNvSpPr>
            <a:spLocks noChangeArrowheads="1"/>
          </p:cNvSpPr>
          <p:nvPr/>
        </p:nvSpPr>
        <p:spPr bwMode="auto">
          <a:xfrm>
            <a:off x="7027863" y="2039938"/>
            <a:ext cx="942975" cy="311150"/>
          </a:xfrm>
          <a:prstGeom prst="rect">
            <a:avLst/>
          </a:prstGeom>
          <a:solidFill>
            <a:srgbClr val="66FF33"/>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SNMP</a:t>
            </a:r>
          </a:p>
        </p:txBody>
      </p:sp>
      <p:sp>
        <p:nvSpPr>
          <p:cNvPr id="36903" name="Rectangle 39"/>
          <p:cNvSpPr>
            <a:spLocks noChangeArrowheads="1"/>
          </p:cNvSpPr>
          <p:nvPr/>
        </p:nvSpPr>
        <p:spPr bwMode="auto">
          <a:xfrm>
            <a:off x="5006975" y="2039938"/>
            <a:ext cx="781050" cy="311150"/>
          </a:xfrm>
          <a:prstGeom prst="rect">
            <a:avLst/>
          </a:prstGeom>
          <a:solidFill>
            <a:srgbClr val="66FF33"/>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DNS</a:t>
            </a:r>
          </a:p>
        </p:txBody>
      </p:sp>
      <p:sp>
        <p:nvSpPr>
          <p:cNvPr id="36904" name="Rectangle 40"/>
          <p:cNvSpPr>
            <a:spLocks noChangeArrowheads="1"/>
          </p:cNvSpPr>
          <p:nvPr/>
        </p:nvSpPr>
        <p:spPr bwMode="auto">
          <a:xfrm>
            <a:off x="2312988" y="2011363"/>
            <a:ext cx="1254125" cy="311150"/>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TELNET</a:t>
            </a:r>
          </a:p>
        </p:txBody>
      </p:sp>
      <p:sp>
        <p:nvSpPr>
          <p:cNvPr id="36905" name="Rectangle 41"/>
          <p:cNvSpPr>
            <a:spLocks noChangeArrowheads="1"/>
          </p:cNvSpPr>
          <p:nvPr/>
        </p:nvSpPr>
        <p:spPr bwMode="auto">
          <a:xfrm>
            <a:off x="1255713" y="1992313"/>
            <a:ext cx="762000" cy="311150"/>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FTP</a:t>
            </a:r>
          </a:p>
        </p:txBody>
      </p:sp>
      <p:sp>
        <p:nvSpPr>
          <p:cNvPr id="36906" name="Rectangle 42"/>
          <p:cNvSpPr>
            <a:spLocks noChangeArrowheads="1"/>
          </p:cNvSpPr>
          <p:nvPr/>
        </p:nvSpPr>
        <p:spPr bwMode="auto">
          <a:xfrm>
            <a:off x="1751013" y="2692400"/>
            <a:ext cx="942975" cy="311150"/>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SMTP</a:t>
            </a:r>
          </a:p>
        </p:txBody>
      </p:sp>
      <p:sp>
        <p:nvSpPr>
          <p:cNvPr id="36907" name="Rectangle 43"/>
          <p:cNvSpPr>
            <a:spLocks noChangeArrowheads="1"/>
          </p:cNvSpPr>
          <p:nvPr/>
        </p:nvSpPr>
        <p:spPr bwMode="auto">
          <a:xfrm>
            <a:off x="3836988" y="2030413"/>
            <a:ext cx="873125" cy="311150"/>
          </a:xfrm>
          <a:prstGeom prst="rect">
            <a:avLst/>
          </a:prstGeom>
          <a:solidFill>
            <a:srgbClr val="FF66CC"/>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HTTP</a:t>
            </a:r>
          </a:p>
        </p:txBody>
      </p:sp>
      <p:sp>
        <p:nvSpPr>
          <p:cNvPr id="36908" name="Rectangle 44"/>
          <p:cNvSpPr>
            <a:spLocks noChangeArrowheads="1"/>
          </p:cNvSpPr>
          <p:nvPr/>
        </p:nvSpPr>
        <p:spPr bwMode="auto">
          <a:xfrm>
            <a:off x="319088" y="1965325"/>
            <a:ext cx="758825" cy="311150"/>
          </a:xfrm>
          <a:prstGeom prst="rect">
            <a:avLst/>
          </a:prstGeom>
          <a:solidFill>
            <a:srgbClr val="FF9966"/>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Ping</a:t>
            </a:r>
          </a:p>
        </p:txBody>
      </p:sp>
      <p:sp>
        <p:nvSpPr>
          <p:cNvPr id="36909" name="Rectangle 45"/>
          <p:cNvSpPr>
            <a:spLocks noChangeArrowheads="1"/>
          </p:cNvSpPr>
          <p:nvPr/>
        </p:nvSpPr>
        <p:spPr bwMode="auto">
          <a:xfrm>
            <a:off x="239713" y="3198813"/>
            <a:ext cx="820737" cy="406400"/>
          </a:xfrm>
          <a:prstGeom prst="rect">
            <a:avLst/>
          </a:prstGeom>
          <a:solidFill>
            <a:srgbClr val="FF9966"/>
          </a:solidFill>
          <a:ln w="12699">
            <a:solidFill>
              <a:srgbClr val="000000"/>
            </a:solidFill>
            <a:miter lim="800000"/>
            <a:headEnd/>
            <a:tailEnd/>
          </a:ln>
          <a:effectLst>
            <a:outerShdw dist="107763" dir="2700000" algn="ctr" rotWithShape="0">
              <a:srgbClr val="000000"/>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22575" name="Rectangle 46"/>
          <p:cNvSpPr>
            <a:spLocks noChangeArrowheads="1"/>
          </p:cNvSpPr>
          <p:nvPr/>
        </p:nvSpPr>
        <p:spPr bwMode="auto">
          <a:xfrm>
            <a:off x="284163" y="3243263"/>
            <a:ext cx="695325" cy="311150"/>
          </a:xfrm>
          <a:prstGeom prst="rect">
            <a:avLst/>
          </a:prstGeom>
          <a:noFill/>
          <a:ln w="9525">
            <a:noFill/>
            <a:miter lim="800000"/>
            <a:headEnd/>
            <a:tailEnd/>
          </a:ln>
        </p:spPr>
        <p:txBody>
          <a:bodyPr wrap="none" lIns="90488" tIns="44450" rIns="90488" bIns="44450">
            <a:spAutoFit/>
          </a:bodyPr>
          <a:lstStyle/>
          <a:p>
            <a:pPr eaLnBrk="0" hangingPunct="0">
              <a:lnSpc>
                <a:spcPct val="90000"/>
              </a:lnSpc>
              <a:spcBef>
                <a:spcPct val="20000"/>
              </a:spcBef>
            </a:pPr>
            <a:r>
              <a:rPr lang="en-US" sz="1600">
                <a:solidFill>
                  <a:srgbClr val="000000"/>
                </a:solidFill>
              </a:rPr>
              <a:t>ICMP</a:t>
            </a:r>
          </a:p>
        </p:txBody>
      </p:sp>
      <p:sp>
        <p:nvSpPr>
          <p:cNvPr id="22576" name="Rectangle 48"/>
          <p:cNvSpPr>
            <a:spLocks noChangeArrowheads="1"/>
          </p:cNvSpPr>
          <p:nvPr/>
        </p:nvSpPr>
        <p:spPr bwMode="auto">
          <a:xfrm>
            <a:off x="4213225" y="4198938"/>
            <a:ext cx="473075" cy="422275"/>
          </a:xfrm>
          <a:prstGeom prst="rect">
            <a:avLst/>
          </a:prstGeom>
          <a:noFill/>
          <a:ln w="9525">
            <a:noFill/>
            <a:miter lim="800000"/>
            <a:headEnd/>
            <a:tailEnd/>
          </a:ln>
        </p:spPr>
        <p:txBody>
          <a:bodyPr wrap="none" lIns="90488" tIns="44450" rIns="90488" bIns="44450">
            <a:spAutoFit/>
          </a:bodyPr>
          <a:lstStyle/>
          <a:p>
            <a:pPr eaLnBrk="0" hangingPunct="0">
              <a:lnSpc>
                <a:spcPct val="90000"/>
              </a:lnSpc>
              <a:spcBef>
                <a:spcPct val="20000"/>
              </a:spcBef>
            </a:pPr>
            <a:r>
              <a:rPr lang="en-US">
                <a:solidFill>
                  <a:schemeClr val="tx1"/>
                </a:solidFill>
              </a:rPr>
              <a:t>IP</a:t>
            </a:r>
          </a:p>
        </p:txBody>
      </p:sp>
      <p:sp>
        <p:nvSpPr>
          <p:cNvPr id="36913" name="Rectangle 49"/>
          <p:cNvSpPr>
            <a:spLocks noChangeArrowheads="1"/>
          </p:cNvSpPr>
          <p:nvPr/>
        </p:nvSpPr>
        <p:spPr bwMode="auto">
          <a:xfrm>
            <a:off x="6559550" y="2695575"/>
            <a:ext cx="777875" cy="311150"/>
          </a:xfrm>
          <a:prstGeom prst="rect">
            <a:avLst/>
          </a:prstGeom>
          <a:solidFill>
            <a:srgbClr val="66FF33"/>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RIP</a:t>
            </a:r>
          </a:p>
        </p:txBody>
      </p:sp>
      <p:sp>
        <p:nvSpPr>
          <p:cNvPr id="36914" name="Rectangle 50"/>
          <p:cNvSpPr>
            <a:spLocks noChangeArrowheads="1"/>
          </p:cNvSpPr>
          <p:nvPr/>
        </p:nvSpPr>
        <p:spPr bwMode="auto">
          <a:xfrm>
            <a:off x="117475" y="5859463"/>
            <a:ext cx="1770063" cy="311150"/>
          </a:xfrm>
          <a:prstGeom prst="rect">
            <a:avLst/>
          </a:prstGeom>
          <a:solidFill>
            <a:schemeClr val="accent1"/>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10/100BaseT</a:t>
            </a:r>
          </a:p>
        </p:txBody>
      </p:sp>
      <p:sp>
        <p:nvSpPr>
          <p:cNvPr id="36915" name="Rectangle 51"/>
          <p:cNvSpPr>
            <a:spLocks noChangeArrowheads="1"/>
          </p:cNvSpPr>
          <p:nvPr/>
        </p:nvSpPr>
        <p:spPr bwMode="auto">
          <a:xfrm>
            <a:off x="2130425" y="5810250"/>
            <a:ext cx="2063750" cy="533400"/>
          </a:xfrm>
          <a:prstGeom prst="rect">
            <a:avLst/>
          </a:prstGeom>
          <a:solidFill>
            <a:schemeClr val="accent1"/>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dirty="0">
                <a:solidFill>
                  <a:srgbClr val="000000"/>
                </a:solidFill>
                <a:ea typeface="ＭＳ Ｐゴシック" pitchFamily="34" charset="-128"/>
                <a:cs typeface="+mn-cs"/>
              </a:rPr>
              <a:t>Dedicated B/W: </a:t>
            </a:r>
            <a:r>
              <a:rPr lang="en-US" sz="1600" dirty="0" err="1">
                <a:solidFill>
                  <a:srgbClr val="000000"/>
                </a:solidFill>
                <a:ea typeface="ＭＳ Ｐゴシック" pitchFamily="34" charset="-128"/>
                <a:cs typeface="+mn-cs"/>
              </a:rPr>
              <a:t>DSx</a:t>
            </a:r>
            <a:r>
              <a:rPr lang="en-US" sz="1600" dirty="0">
                <a:solidFill>
                  <a:srgbClr val="000000"/>
                </a:solidFill>
                <a:ea typeface="ＭＳ Ｐゴシック" pitchFamily="34" charset="-128"/>
                <a:cs typeface="+mn-cs"/>
              </a:rPr>
              <a:t>, SONET, ...</a:t>
            </a:r>
          </a:p>
        </p:txBody>
      </p:sp>
      <p:sp>
        <p:nvSpPr>
          <p:cNvPr id="36916" name="Rectangle 52"/>
          <p:cNvSpPr>
            <a:spLocks noChangeArrowheads="1"/>
          </p:cNvSpPr>
          <p:nvPr/>
        </p:nvSpPr>
        <p:spPr bwMode="auto">
          <a:xfrm>
            <a:off x="4491038" y="5826125"/>
            <a:ext cx="2870200" cy="533400"/>
          </a:xfrm>
          <a:prstGeom prst="rect">
            <a:avLst/>
          </a:prstGeom>
          <a:solidFill>
            <a:schemeClr val="accent1"/>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Circuit-Switched B/W: POTS, SDS, ISDN, ...</a:t>
            </a:r>
          </a:p>
        </p:txBody>
      </p:sp>
      <p:sp>
        <p:nvSpPr>
          <p:cNvPr id="36917" name="Rectangle 53"/>
          <p:cNvSpPr>
            <a:spLocks noChangeArrowheads="1"/>
          </p:cNvSpPr>
          <p:nvPr/>
        </p:nvSpPr>
        <p:spPr bwMode="auto">
          <a:xfrm>
            <a:off x="7759700" y="5114925"/>
            <a:ext cx="942975" cy="311150"/>
          </a:xfrm>
          <a:prstGeom prst="rect">
            <a:avLst/>
          </a:prstGeom>
          <a:solidFill>
            <a:schemeClr val="folHlink"/>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CDPD</a:t>
            </a:r>
          </a:p>
        </p:txBody>
      </p:sp>
      <p:sp>
        <p:nvSpPr>
          <p:cNvPr id="36918" name="Rectangle 54"/>
          <p:cNvSpPr>
            <a:spLocks noChangeArrowheads="1"/>
          </p:cNvSpPr>
          <p:nvPr/>
        </p:nvSpPr>
        <p:spPr bwMode="auto">
          <a:xfrm>
            <a:off x="7650163" y="5984875"/>
            <a:ext cx="1250950" cy="311150"/>
          </a:xfrm>
          <a:prstGeom prst="rect">
            <a:avLst/>
          </a:prstGeom>
          <a:solidFill>
            <a:schemeClr val="accent1"/>
          </a:solidFill>
          <a:ln w="12699">
            <a:solidFill>
              <a:srgbClr val="000000"/>
            </a:solidFill>
            <a:miter lim="800000"/>
            <a:headEnd/>
            <a:tailEnd/>
          </a:ln>
          <a:effectLst>
            <a:outerShdw dist="107763" dir="2700000" algn="ctr" rotWithShape="0">
              <a:srgbClr val="000000"/>
            </a:outerShdw>
          </a:effectLst>
        </p:spPr>
        <p:txBody>
          <a:bodyPr lIns="90488" tIns="44450" rIns="90488" bIns="44450">
            <a:spAutoFit/>
          </a:bodyPr>
          <a:lstStyle/>
          <a:p>
            <a:pPr algn="ctr" eaLnBrk="0" hangingPunct="0">
              <a:lnSpc>
                <a:spcPct val="90000"/>
              </a:lnSpc>
              <a:spcBef>
                <a:spcPct val="50000"/>
              </a:spcBef>
              <a:defRPr/>
            </a:pPr>
            <a:r>
              <a:rPr lang="en-US" sz="1600">
                <a:solidFill>
                  <a:srgbClr val="000000"/>
                </a:solidFill>
                <a:ea typeface="ＭＳ Ｐゴシック" pitchFamily="34" charset="-128"/>
                <a:cs typeface="+mn-cs"/>
              </a:rPr>
              <a:t>Wireless</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5" name="Slide Number Placeholder 3"/>
          <p:cNvSpPr>
            <a:spLocks noGrp="1"/>
          </p:cNvSpPr>
          <p:nvPr>
            <p:ph type="sldNum" sz="quarter" idx="10"/>
          </p:nvPr>
        </p:nvSpPr>
        <p:spPr>
          <a:noFill/>
        </p:spPr>
        <p:txBody>
          <a:bodyPr/>
          <a:lstStyle/>
          <a:p>
            <a:fld id="{EA08D3B0-E4B8-494A-89B6-1232511A6A7D}" type="slidenum">
              <a:rPr lang="it-IT" smtClean="0">
                <a:ea typeface="ＭＳ Ｐゴシック"/>
                <a:cs typeface="ＭＳ Ｐゴシック"/>
              </a:rPr>
              <a:pPr/>
              <a:t>40</a:t>
            </a:fld>
            <a:endParaRPr lang="it-IT" smtClean="0">
              <a:ea typeface="ＭＳ Ｐゴシック"/>
              <a:cs typeface="ＭＳ Ｐゴシック"/>
            </a:endParaRPr>
          </a:p>
        </p:txBody>
      </p:sp>
      <p:sp>
        <p:nvSpPr>
          <p:cNvPr id="1230850" name="Rectangle 2"/>
          <p:cNvSpPr>
            <a:spLocks noGrp="1" noChangeArrowheads="1"/>
          </p:cNvSpPr>
          <p:nvPr>
            <p:ph type="title"/>
          </p:nvPr>
        </p:nvSpPr>
        <p:spPr/>
        <p:txBody>
          <a:bodyPr/>
          <a:lstStyle/>
          <a:p>
            <a:pPr eaLnBrk="1" hangingPunct="1">
              <a:defRPr/>
            </a:pPr>
            <a:r>
              <a:rPr lang="en-US" smtClean="0">
                <a:cs typeface="+mj-cs"/>
              </a:rPr>
              <a:t>Frammentazione IP</a:t>
            </a:r>
          </a:p>
        </p:txBody>
      </p:sp>
      <p:sp>
        <p:nvSpPr>
          <p:cNvPr id="292867" name="Rectangle 4"/>
          <p:cNvSpPr>
            <a:spLocks noChangeArrowheads="1"/>
          </p:cNvSpPr>
          <p:nvPr/>
        </p:nvSpPr>
        <p:spPr bwMode="auto">
          <a:xfrm>
            <a:off x="231775" y="4119563"/>
            <a:ext cx="8610600" cy="2282825"/>
          </a:xfrm>
          <a:prstGeom prst="rect">
            <a:avLst/>
          </a:prstGeom>
          <a:noFill/>
          <a:ln w="9525">
            <a:noFill/>
            <a:miter lim="800000"/>
            <a:headEnd/>
            <a:tailEnd/>
          </a:ln>
        </p:spPr>
        <p:txBody>
          <a:bodyPr lIns="91433" tIns="45717" rIns="91433" bIns="45717">
            <a:spAutoFit/>
          </a:bodyPr>
          <a:lstStyle/>
          <a:p>
            <a:pPr eaLnBrk="0" hangingPunct="0"/>
            <a:r>
              <a:rPr lang="en-US" b="0">
                <a:solidFill>
                  <a:schemeClr val="tx1"/>
                </a:solidFill>
              </a:rPr>
              <a:t>MTUs:</a:t>
            </a:r>
            <a:r>
              <a:rPr lang="en-US" b="0">
                <a:solidFill>
                  <a:srgbClr val="FF0000"/>
                </a:solidFill>
              </a:rPr>
              <a:t>      </a:t>
            </a:r>
            <a:r>
              <a:rPr lang="en-US" b="0">
                <a:solidFill>
                  <a:srgbClr val="0000FF"/>
                </a:solidFill>
              </a:rPr>
              <a:t>FDDI: 4352</a:t>
            </a:r>
            <a:r>
              <a:rPr lang="en-US" b="0">
                <a:solidFill>
                  <a:srgbClr val="0000FF"/>
                </a:solidFill>
                <a:latin typeface="Times New Roman" pitchFamily="18" charset="0"/>
              </a:rPr>
              <a:t>		     </a:t>
            </a:r>
            <a:r>
              <a:rPr lang="en-US" b="0">
                <a:solidFill>
                  <a:srgbClr val="0000FF"/>
                </a:solidFill>
              </a:rPr>
              <a:t>Ethernet: 1500</a:t>
            </a:r>
          </a:p>
          <a:p>
            <a:pPr eaLnBrk="0" hangingPunct="0"/>
            <a:endParaRPr lang="en-US" b="0">
              <a:solidFill>
                <a:srgbClr val="0000FF"/>
              </a:solidFill>
            </a:endParaRPr>
          </a:p>
          <a:p>
            <a:pPr eaLnBrk="0" hangingPunct="0">
              <a:buFontTx/>
              <a:buChar char="•"/>
            </a:pPr>
            <a:r>
              <a:rPr lang="en-US" b="0">
                <a:solidFill>
                  <a:schemeClr val="tx1"/>
                </a:solidFill>
              </a:rPr>
              <a:t> </a:t>
            </a:r>
            <a:r>
              <a:rPr lang="en-US">
                <a:solidFill>
                  <a:srgbClr val="FF0000"/>
                </a:solidFill>
                <a:latin typeface="Times New Roman" pitchFamily="18" charset="0"/>
              </a:rPr>
              <a:t>Frammentazione</a:t>
            </a:r>
            <a:r>
              <a:rPr lang="en-US" b="0">
                <a:solidFill>
                  <a:schemeClr val="tx1"/>
                </a:solidFill>
                <a:latin typeface="Times New Roman" pitchFamily="18" charset="0"/>
              </a:rPr>
              <a:t>: </a:t>
            </a:r>
          </a:p>
          <a:p>
            <a:pPr lvl="1" eaLnBrk="0" hangingPunct="0"/>
            <a:r>
              <a:rPr lang="en-US" b="0">
                <a:solidFill>
                  <a:schemeClr val="tx1"/>
                </a:solidFill>
              </a:rPr>
              <a:t>Il router IP spezza il datagramma in tanti chunks auto-consistenti (frammenti)</a:t>
            </a:r>
          </a:p>
          <a:p>
            <a:pPr lvl="1" eaLnBrk="0" hangingPunct="0"/>
            <a:r>
              <a:rPr lang="en-US" b="0">
                <a:solidFill>
                  <a:schemeClr val="tx1"/>
                </a:solidFill>
              </a:rPr>
              <a:t>I frammenti sono riassemblati dal receiver</a:t>
            </a:r>
          </a:p>
        </p:txBody>
      </p:sp>
      <p:sp>
        <p:nvSpPr>
          <p:cNvPr id="1230854" name="AutoShape 6"/>
          <p:cNvSpPr>
            <a:spLocks noChangeAspect="1" noChangeArrowheads="1" noTextEdit="1"/>
          </p:cNvSpPr>
          <p:nvPr/>
        </p:nvSpPr>
        <p:spPr bwMode="auto">
          <a:xfrm>
            <a:off x="0" y="2657475"/>
            <a:ext cx="8718550" cy="1609725"/>
          </a:xfrm>
          <a:prstGeom prst="rect">
            <a:avLst/>
          </a:prstGeom>
          <a:no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3" name="Rectangle 65"/>
          <p:cNvSpPr>
            <a:spLocks noChangeArrowheads="1"/>
          </p:cNvSpPr>
          <p:nvPr/>
        </p:nvSpPr>
        <p:spPr bwMode="auto">
          <a:xfrm>
            <a:off x="1371600" y="241300"/>
            <a:ext cx="7086600" cy="762000"/>
          </a:xfrm>
          <a:prstGeom prst="rect">
            <a:avLst/>
          </a:prstGeom>
          <a:noFill/>
          <a:ln w="9525">
            <a:noFill/>
            <a:miter lim="800000"/>
            <a:headEnd/>
            <a:tailEnd/>
          </a:ln>
        </p:spPr>
        <p:txBody>
          <a:bodyPr anchor="ctr"/>
          <a:lstStyle/>
          <a:p>
            <a:pPr>
              <a:defRPr/>
            </a:pPr>
            <a:r>
              <a:rPr lang="en-US" sz="3200">
                <a:solidFill>
                  <a:srgbClr val="000066"/>
                </a:solidFill>
                <a:effectLst>
                  <a:outerShdw blurRad="38100" dist="38100" dir="2700000" algn="tl">
                    <a:srgbClr val="C0C0C0"/>
                  </a:outerShdw>
                </a:effectLst>
                <a:ea typeface="ＭＳ Ｐゴシック" charset="-128"/>
                <a:cs typeface="+mn-cs"/>
              </a:rPr>
              <a:t>Frammentazione IP</a:t>
            </a:r>
          </a:p>
        </p:txBody>
      </p:sp>
      <p:sp>
        <p:nvSpPr>
          <p:cNvPr id="1230915" name="AutoShape 67"/>
          <p:cNvSpPr>
            <a:spLocks noChangeAspect="1" noChangeArrowheads="1" noTextEdit="1"/>
          </p:cNvSpPr>
          <p:nvPr/>
        </p:nvSpPr>
        <p:spPr bwMode="auto">
          <a:xfrm>
            <a:off x="0" y="2638425"/>
            <a:ext cx="8718550" cy="1609725"/>
          </a:xfrm>
          <a:prstGeom prst="rect">
            <a:avLst/>
          </a:prstGeom>
          <a:no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292871" name="Group 185"/>
          <p:cNvGrpSpPr>
            <a:grpSpLocks/>
          </p:cNvGrpSpPr>
          <p:nvPr/>
        </p:nvGrpSpPr>
        <p:grpSpPr bwMode="auto">
          <a:xfrm>
            <a:off x="554038" y="2584450"/>
            <a:ext cx="8077200" cy="1108075"/>
            <a:chOff x="349" y="1628"/>
            <a:chExt cx="5088" cy="698"/>
          </a:xfrm>
        </p:grpSpPr>
        <p:sp>
          <p:nvSpPr>
            <p:cNvPr id="1230856" name="Freeform 8"/>
            <p:cNvSpPr>
              <a:spLocks/>
            </p:cNvSpPr>
            <p:nvPr/>
          </p:nvSpPr>
          <p:spPr bwMode="auto">
            <a:xfrm>
              <a:off x="1548" y="1947"/>
              <a:ext cx="1459" cy="0"/>
            </a:xfrm>
            <a:custGeom>
              <a:avLst/>
              <a:gdLst/>
              <a:ahLst/>
              <a:cxnLst>
                <a:cxn ang="0">
                  <a:pos x="1459" y="0"/>
                </a:cxn>
                <a:cxn ang="0">
                  <a:pos x="730" y="0"/>
                </a:cxn>
                <a:cxn ang="0">
                  <a:pos x="0" y="0"/>
                </a:cxn>
              </a:cxnLst>
              <a:rect l="0" t="0" r="r" b="b"/>
              <a:pathLst>
                <a:path w="1459">
                  <a:moveTo>
                    <a:pt x="1459" y="0"/>
                  </a:moveTo>
                  <a:lnTo>
                    <a:pt x="730"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57" name="Freeform 9"/>
            <p:cNvSpPr>
              <a:spLocks/>
            </p:cNvSpPr>
            <p:nvPr/>
          </p:nvSpPr>
          <p:spPr bwMode="auto">
            <a:xfrm>
              <a:off x="779" y="1944"/>
              <a:ext cx="1061" cy="23"/>
            </a:xfrm>
            <a:custGeom>
              <a:avLst/>
              <a:gdLst/>
              <a:ahLst/>
              <a:cxnLst>
                <a:cxn ang="0">
                  <a:pos x="769" y="0"/>
                </a:cxn>
                <a:cxn ang="0">
                  <a:pos x="383" y="0"/>
                </a:cxn>
                <a:cxn ang="0">
                  <a:pos x="383" y="20"/>
                </a:cxn>
                <a:cxn ang="0">
                  <a:pos x="0" y="20"/>
                </a:cxn>
              </a:cxnLst>
              <a:rect l="0" t="0" r="r" b="b"/>
              <a:pathLst>
                <a:path w="769" h="20">
                  <a:moveTo>
                    <a:pt x="769" y="0"/>
                  </a:moveTo>
                  <a:lnTo>
                    <a:pt x="383" y="0"/>
                  </a:lnTo>
                  <a:lnTo>
                    <a:pt x="383" y="20"/>
                  </a:lnTo>
                  <a:lnTo>
                    <a:pt x="0" y="2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58" name="Line 10"/>
            <p:cNvSpPr>
              <a:spLocks noChangeShapeType="1"/>
            </p:cNvSpPr>
            <p:nvPr/>
          </p:nvSpPr>
          <p:spPr bwMode="auto">
            <a:xfrm flipV="1">
              <a:off x="1394" y="1947"/>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59" name="Line 11"/>
            <p:cNvSpPr>
              <a:spLocks noChangeShapeType="1"/>
            </p:cNvSpPr>
            <p:nvPr/>
          </p:nvSpPr>
          <p:spPr bwMode="auto">
            <a:xfrm flipV="1">
              <a:off x="1548" y="1947"/>
              <a:ext cx="0" cy="231"/>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0" name="Line 12"/>
            <p:cNvSpPr>
              <a:spLocks noChangeShapeType="1"/>
            </p:cNvSpPr>
            <p:nvPr/>
          </p:nvSpPr>
          <p:spPr bwMode="auto">
            <a:xfrm flipH="1" flipV="1">
              <a:off x="1548" y="1947"/>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1" name="Line 13"/>
            <p:cNvSpPr>
              <a:spLocks noChangeShapeType="1"/>
            </p:cNvSpPr>
            <p:nvPr/>
          </p:nvSpPr>
          <p:spPr bwMode="auto">
            <a:xfrm flipH="1">
              <a:off x="1548" y="1947"/>
              <a:ext cx="229"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2" name="Line 14"/>
            <p:cNvSpPr>
              <a:spLocks noChangeShapeType="1"/>
            </p:cNvSpPr>
            <p:nvPr/>
          </p:nvSpPr>
          <p:spPr bwMode="auto">
            <a:xfrm flipH="1">
              <a:off x="1548" y="1793"/>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3" name="Line 15"/>
            <p:cNvSpPr>
              <a:spLocks noChangeShapeType="1"/>
            </p:cNvSpPr>
            <p:nvPr/>
          </p:nvSpPr>
          <p:spPr bwMode="auto">
            <a:xfrm>
              <a:off x="1548" y="1718"/>
              <a:ext cx="0" cy="229"/>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4" name="Line 16"/>
            <p:cNvSpPr>
              <a:spLocks noChangeShapeType="1"/>
            </p:cNvSpPr>
            <p:nvPr/>
          </p:nvSpPr>
          <p:spPr bwMode="auto">
            <a:xfrm>
              <a:off x="1394" y="1793"/>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5" name="Line 17"/>
            <p:cNvSpPr>
              <a:spLocks noChangeShapeType="1"/>
            </p:cNvSpPr>
            <p:nvPr/>
          </p:nvSpPr>
          <p:spPr bwMode="auto">
            <a:xfrm>
              <a:off x="1316" y="1947"/>
              <a:ext cx="232"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6" name="Freeform 18"/>
            <p:cNvSpPr>
              <a:spLocks/>
            </p:cNvSpPr>
            <p:nvPr/>
          </p:nvSpPr>
          <p:spPr bwMode="auto">
            <a:xfrm>
              <a:off x="1240" y="1640"/>
              <a:ext cx="615" cy="614"/>
            </a:xfrm>
            <a:custGeom>
              <a:avLst/>
              <a:gdLst/>
              <a:ahLst/>
              <a:cxnLst>
                <a:cxn ang="0">
                  <a:pos x="0" y="307"/>
                </a:cxn>
                <a:cxn ang="0">
                  <a:pos x="4" y="260"/>
                </a:cxn>
                <a:cxn ang="0">
                  <a:pos x="15" y="213"/>
                </a:cxn>
                <a:cxn ang="0">
                  <a:pos x="33" y="168"/>
                </a:cxn>
                <a:cxn ang="0">
                  <a:pos x="58" y="127"/>
                </a:cxn>
                <a:cxn ang="0">
                  <a:pos x="90" y="90"/>
                </a:cxn>
                <a:cxn ang="0">
                  <a:pos x="127" y="59"/>
                </a:cxn>
                <a:cxn ang="0">
                  <a:pos x="168" y="32"/>
                </a:cxn>
                <a:cxn ang="0">
                  <a:pos x="211" y="14"/>
                </a:cxn>
                <a:cxn ang="0">
                  <a:pos x="259" y="4"/>
                </a:cxn>
                <a:cxn ang="0">
                  <a:pos x="308" y="0"/>
                </a:cxn>
                <a:cxn ang="0">
                  <a:pos x="355" y="4"/>
                </a:cxn>
                <a:cxn ang="0">
                  <a:pos x="402" y="14"/>
                </a:cxn>
                <a:cxn ang="0">
                  <a:pos x="447" y="32"/>
                </a:cxn>
                <a:cxn ang="0">
                  <a:pos x="488" y="59"/>
                </a:cxn>
                <a:cxn ang="0">
                  <a:pos x="525" y="90"/>
                </a:cxn>
                <a:cxn ang="0">
                  <a:pos x="556" y="127"/>
                </a:cxn>
                <a:cxn ang="0">
                  <a:pos x="580" y="168"/>
                </a:cxn>
                <a:cxn ang="0">
                  <a:pos x="599" y="213"/>
                </a:cxn>
                <a:cxn ang="0">
                  <a:pos x="611" y="260"/>
                </a:cxn>
                <a:cxn ang="0">
                  <a:pos x="615" y="307"/>
                </a:cxn>
                <a:cxn ang="0">
                  <a:pos x="611" y="356"/>
                </a:cxn>
                <a:cxn ang="0">
                  <a:pos x="599" y="401"/>
                </a:cxn>
                <a:cxn ang="0">
                  <a:pos x="580" y="446"/>
                </a:cxn>
                <a:cxn ang="0">
                  <a:pos x="556" y="487"/>
                </a:cxn>
                <a:cxn ang="0">
                  <a:pos x="525" y="524"/>
                </a:cxn>
                <a:cxn ang="0">
                  <a:pos x="488" y="555"/>
                </a:cxn>
                <a:cxn ang="0">
                  <a:pos x="447" y="581"/>
                </a:cxn>
                <a:cxn ang="0">
                  <a:pos x="402" y="600"/>
                </a:cxn>
                <a:cxn ang="0">
                  <a:pos x="355" y="610"/>
                </a:cxn>
                <a:cxn ang="0">
                  <a:pos x="308" y="614"/>
                </a:cxn>
                <a:cxn ang="0">
                  <a:pos x="259" y="610"/>
                </a:cxn>
                <a:cxn ang="0">
                  <a:pos x="211" y="600"/>
                </a:cxn>
                <a:cxn ang="0">
                  <a:pos x="168" y="581"/>
                </a:cxn>
                <a:cxn ang="0">
                  <a:pos x="127" y="555"/>
                </a:cxn>
                <a:cxn ang="0">
                  <a:pos x="90" y="524"/>
                </a:cxn>
                <a:cxn ang="0">
                  <a:pos x="58" y="487"/>
                </a:cxn>
                <a:cxn ang="0">
                  <a:pos x="33" y="446"/>
                </a:cxn>
                <a:cxn ang="0">
                  <a:pos x="15" y="401"/>
                </a:cxn>
                <a:cxn ang="0">
                  <a:pos x="4" y="356"/>
                </a:cxn>
                <a:cxn ang="0">
                  <a:pos x="0" y="307"/>
                </a:cxn>
              </a:cxnLst>
              <a:rect l="0" t="0" r="r" b="b"/>
              <a:pathLst>
                <a:path w="615" h="614">
                  <a:moveTo>
                    <a:pt x="0" y="307"/>
                  </a:moveTo>
                  <a:lnTo>
                    <a:pt x="4" y="260"/>
                  </a:lnTo>
                  <a:lnTo>
                    <a:pt x="15" y="213"/>
                  </a:lnTo>
                  <a:lnTo>
                    <a:pt x="33" y="168"/>
                  </a:lnTo>
                  <a:lnTo>
                    <a:pt x="58" y="127"/>
                  </a:lnTo>
                  <a:lnTo>
                    <a:pt x="90" y="90"/>
                  </a:lnTo>
                  <a:lnTo>
                    <a:pt x="127" y="59"/>
                  </a:lnTo>
                  <a:lnTo>
                    <a:pt x="168" y="32"/>
                  </a:lnTo>
                  <a:lnTo>
                    <a:pt x="211" y="14"/>
                  </a:lnTo>
                  <a:lnTo>
                    <a:pt x="259" y="4"/>
                  </a:lnTo>
                  <a:lnTo>
                    <a:pt x="308" y="0"/>
                  </a:lnTo>
                  <a:lnTo>
                    <a:pt x="355" y="4"/>
                  </a:lnTo>
                  <a:lnTo>
                    <a:pt x="402" y="14"/>
                  </a:lnTo>
                  <a:lnTo>
                    <a:pt x="447" y="32"/>
                  </a:lnTo>
                  <a:lnTo>
                    <a:pt x="488" y="59"/>
                  </a:lnTo>
                  <a:lnTo>
                    <a:pt x="525" y="90"/>
                  </a:lnTo>
                  <a:lnTo>
                    <a:pt x="556" y="127"/>
                  </a:lnTo>
                  <a:lnTo>
                    <a:pt x="580" y="168"/>
                  </a:lnTo>
                  <a:lnTo>
                    <a:pt x="599" y="213"/>
                  </a:lnTo>
                  <a:lnTo>
                    <a:pt x="611" y="260"/>
                  </a:lnTo>
                  <a:lnTo>
                    <a:pt x="615" y="307"/>
                  </a:lnTo>
                  <a:lnTo>
                    <a:pt x="611" y="356"/>
                  </a:lnTo>
                  <a:lnTo>
                    <a:pt x="599" y="401"/>
                  </a:lnTo>
                  <a:lnTo>
                    <a:pt x="580" y="446"/>
                  </a:lnTo>
                  <a:lnTo>
                    <a:pt x="556" y="487"/>
                  </a:lnTo>
                  <a:lnTo>
                    <a:pt x="525" y="524"/>
                  </a:lnTo>
                  <a:lnTo>
                    <a:pt x="488" y="555"/>
                  </a:lnTo>
                  <a:lnTo>
                    <a:pt x="447" y="581"/>
                  </a:lnTo>
                  <a:lnTo>
                    <a:pt x="402" y="600"/>
                  </a:lnTo>
                  <a:lnTo>
                    <a:pt x="355" y="610"/>
                  </a:lnTo>
                  <a:lnTo>
                    <a:pt x="308" y="614"/>
                  </a:lnTo>
                  <a:lnTo>
                    <a:pt x="259" y="610"/>
                  </a:lnTo>
                  <a:lnTo>
                    <a:pt x="211" y="600"/>
                  </a:lnTo>
                  <a:lnTo>
                    <a:pt x="168" y="581"/>
                  </a:lnTo>
                  <a:lnTo>
                    <a:pt x="127" y="555"/>
                  </a:lnTo>
                  <a:lnTo>
                    <a:pt x="90" y="524"/>
                  </a:lnTo>
                  <a:lnTo>
                    <a:pt x="58" y="487"/>
                  </a:lnTo>
                  <a:lnTo>
                    <a:pt x="33" y="446"/>
                  </a:lnTo>
                  <a:lnTo>
                    <a:pt x="15" y="401"/>
                  </a:lnTo>
                  <a:lnTo>
                    <a:pt x="4" y="356"/>
                  </a:lnTo>
                  <a:lnTo>
                    <a:pt x="0" y="307"/>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7" name="Freeform 19"/>
            <p:cNvSpPr>
              <a:spLocks/>
            </p:cNvSpPr>
            <p:nvPr/>
          </p:nvSpPr>
          <p:spPr bwMode="auto">
            <a:xfrm>
              <a:off x="1277" y="1679"/>
              <a:ext cx="539" cy="536"/>
            </a:xfrm>
            <a:custGeom>
              <a:avLst/>
              <a:gdLst/>
              <a:ahLst/>
              <a:cxnLst>
                <a:cxn ang="0">
                  <a:pos x="0" y="268"/>
                </a:cxn>
                <a:cxn ang="0">
                  <a:pos x="4" y="221"/>
                </a:cxn>
                <a:cxn ang="0">
                  <a:pos x="17" y="176"/>
                </a:cxn>
                <a:cxn ang="0">
                  <a:pos x="37" y="135"/>
                </a:cxn>
                <a:cxn ang="0">
                  <a:pos x="64" y="96"/>
                </a:cxn>
                <a:cxn ang="0">
                  <a:pos x="97" y="63"/>
                </a:cxn>
                <a:cxn ang="0">
                  <a:pos x="135" y="34"/>
                </a:cxn>
                <a:cxn ang="0">
                  <a:pos x="179" y="16"/>
                </a:cxn>
                <a:cxn ang="0">
                  <a:pos x="224" y="4"/>
                </a:cxn>
                <a:cxn ang="0">
                  <a:pos x="271" y="0"/>
                </a:cxn>
                <a:cxn ang="0">
                  <a:pos x="316" y="4"/>
                </a:cxn>
                <a:cxn ang="0">
                  <a:pos x="363" y="16"/>
                </a:cxn>
                <a:cxn ang="0">
                  <a:pos x="404" y="34"/>
                </a:cxn>
                <a:cxn ang="0">
                  <a:pos x="443" y="63"/>
                </a:cxn>
                <a:cxn ang="0">
                  <a:pos x="476" y="96"/>
                </a:cxn>
                <a:cxn ang="0">
                  <a:pos x="502" y="135"/>
                </a:cxn>
                <a:cxn ang="0">
                  <a:pos x="523" y="176"/>
                </a:cxn>
                <a:cxn ang="0">
                  <a:pos x="535" y="221"/>
                </a:cxn>
                <a:cxn ang="0">
                  <a:pos x="539" y="268"/>
                </a:cxn>
                <a:cxn ang="0">
                  <a:pos x="535" y="315"/>
                </a:cxn>
                <a:cxn ang="0">
                  <a:pos x="523" y="360"/>
                </a:cxn>
                <a:cxn ang="0">
                  <a:pos x="502" y="403"/>
                </a:cxn>
                <a:cxn ang="0">
                  <a:pos x="476" y="442"/>
                </a:cxn>
                <a:cxn ang="0">
                  <a:pos x="443" y="475"/>
                </a:cxn>
                <a:cxn ang="0">
                  <a:pos x="404" y="502"/>
                </a:cxn>
                <a:cxn ang="0">
                  <a:pos x="363" y="520"/>
                </a:cxn>
                <a:cxn ang="0">
                  <a:pos x="316" y="532"/>
                </a:cxn>
                <a:cxn ang="0">
                  <a:pos x="271" y="536"/>
                </a:cxn>
                <a:cxn ang="0">
                  <a:pos x="224" y="532"/>
                </a:cxn>
                <a:cxn ang="0">
                  <a:pos x="179" y="520"/>
                </a:cxn>
                <a:cxn ang="0">
                  <a:pos x="135" y="502"/>
                </a:cxn>
                <a:cxn ang="0">
                  <a:pos x="97" y="475"/>
                </a:cxn>
                <a:cxn ang="0">
                  <a:pos x="64" y="442"/>
                </a:cxn>
                <a:cxn ang="0">
                  <a:pos x="37" y="403"/>
                </a:cxn>
                <a:cxn ang="0">
                  <a:pos x="17" y="360"/>
                </a:cxn>
                <a:cxn ang="0">
                  <a:pos x="4" y="315"/>
                </a:cxn>
                <a:cxn ang="0">
                  <a:pos x="0" y="268"/>
                </a:cxn>
              </a:cxnLst>
              <a:rect l="0" t="0" r="r" b="b"/>
              <a:pathLst>
                <a:path w="539" h="536">
                  <a:moveTo>
                    <a:pt x="0" y="268"/>
                  </a:moveTo>
                  <a:lnTo>
                    <a:pt x="4" y="221"/>
                  </a:lnTo>
                  <a:lnTo>
                    <a:pt x="17" y="176"/>
                  </a:lnTo>
                  <a:lnTo>
                    <a:pt x="37" y="135"/>
                  </a:lnTo>
                  <a:lnTo>
                    <a:pt x="64" y="96"/>
                  </a:lnTo>
                  <a:lnTo>
                    <a:pt x="97" y="63"/>
                  </a:lnTo>
                  <a:lnTo>
                    <a:pt x="135" y="34"/>
                  </a:lnTo>
                  <a:lnTo>
                    <a:pt x="179" y="16"/>
                  </a:lnTo>
                  <a:lnTo>
                    <a:pt x="224" y="4"/>
                  </a:lnTo>
                  <a:lnTo>
                    <a:pt x="271" y="0"/>
                  </a:lnTo>
                  <a:lnTo>
                    <a:pt x="316" y="4"/>
                  </a:lnTo>
                  <a:lnTo>
                    <a:pt x="363" y="16"/>
                  </a:lnTo>
                  <a:lnTo>
                    <a:pt x="404" y="34"/>
                  </a:lnTo>
                  <a:lnTo>
                    <a:pt x="443" y="63"/>
                  </a:lnTo>
                  <a:lnTo>
                    <a:pt x="476" y="96"/>
                  </a:lnTo>
                  <a:lnTo>
                    <a:pt x="502" y="135"/>
                  </a:lnTo>
                  <a:lnTo>
                    <a:pt x="523" y="176"/>
                  </a:lnTo>
                  <a:lnTo>
                    <a:pt x="535" y="221"/>
                  </a:lnTo>
                  <a:lnTo>
                    <a:pt x="539" y="268"/>
                  </a:lnTo>
                  <a:lnTo>
                    <a:pt x="535" y="315"/>
                  </a:lnTo>
                  <a:lnTo>
                    <a:pt x="523" y="360"/>
                  </a:lnTo>
                  <a:lnTo>
                    <a:pt x="502" y="403"/>
                  </a:lnTo>
                  <a:lnTo>
                    <a:pt x="476" y="442"/>
                  </a:lnTo>
                  <a:lnTo>
                    <a:pt x="443" y="475"/>
                  </a:lnTo>
                  <a:lnTo>
                    <a:pt x="404" y="502"/>
                  </a:lnTo>
                  <a:lnTo>
                    <a:pt x="363" y="520"/>
                  </a:lnTo>
                  <a:lnTo>
                    <a:pt x="316" y="532"/>
                  </a:lnTo>
                  <a:lnTo>
                    <a:pt x="271" y="536"/>
                  </a:lnTo>
                  <a:lnTo>
                    <a:pt x="224" y="532"/>
                  </a:lnTo>
                  <a:lnTo>
                    <a:pt x="179" y="520"/>
                  </a:lnTo>
                  <a:lnTo>
                    <a:pt x="135" y="502"/>
                  </a:lnTo>
                  <a:lnTo>
                    <a:pt x="97" y="475"/>
                  </a:lnTo>
                  <a:lnTo>
                    <a:pt x="64" y="442"/>
                  </a:lnTo>
                  <a:lnTo>
                    <a:pt x="37" y="403"/>
                  </a:lnTo>
                  <a:lnTo>
                    <a:pt x="17" y="360"/>
                  </a:lnTo>
                  <a:lnTo>
                    <a:pt x="4" y="315"/>
                  </a:lnTo>
                  <a:lnTo>
                    <a:pt x="0" y="268"/>
                  </a:lnTo>
                </a:path>
              </a:pathLst>
            </a:custGeom>
            <a:no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8" name="Rectangle 20"/>
            <p:cNvSpPr>
              <a:spLocks noChangeArrowheads="1"/>
            </p:cNvSpPr>
            <p:nvPr/>
          </p:nvSpPr>
          <p:spPr bwMode="auto">
            <a:xfrm>
              <a:off x="1361" y="1756"/>
              <a:ext cx="371" cy="381"/>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69" name="Rectangle 21"/>
            <p:cNvSpPr>
              <a:spLocks noChangeArrowheads="1"/>
            </p:cNvSpPr>
            <p:nvPr/>
          </p:nvSpPr>
          <p:spPr bwMode="auto">
            <a:xfrm>
              <a:off x="1367" y="1759"/>
              <a:ext cx="355"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a:solidFill>
                    <a:srgbClr val="000000"/>
                  </a:solidFill>
                  <a:ea typeface="ＭＳ Ｐゴシック" charset="-128"/>
                  <a:cs typeface="+mn-cs"/>
                </a:rPr>
                <a:t>FDDI</a:t>
              </a:r>
              <a:endParaRPr lang="en-US">
                <a:effectLst>
                  <a:outerShdw blurRad="38100" dist="38100" dir="2700000" algn="tl">
                    <a:srgbClr val="C0C0C0"/>
                  </a:outerShdw>
                </a:effectLst>
                <a:ea typeface="ＭＳ Ｐゴシック" charset="-128"/>
                <a:cs typeface="+mn-cs"/>
              </a:endParaRPr>
            </a:p>
          </p:txBody>
        </p:sp>
        <p:sp>
          <p:nvSpPr>
            <p:cNvPr id="1230870" name="Rectangle 22"/>
            <p:cNvSpPr>
              <a:spLocks noChangeArrowheads="1"/>
            </p:cNvSpPr>
            <p:nvPr/>
          </p:nvSpPr>
          <p:spPr bwMode="auto">
            <a:xfrm>
              <a:off x="1376" y="1943"/>
              <a:ext cx="338"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a:solidFill>
                    <a:srgbClr val="000000"/>
                  </a:solidFill>
                  <a:ea typeface="ＭＳ Ｐゴシック" charset="-128"/>
                  <a:cs typeface="+mn-cs"/>
                </a:rPr>
                <a:t>Ring</a:t>
              </a:r>
              <a:endParaRPr lang="en-US">
                <a:effectLst>
                  <a:outerShdw blurRad="38100" dist="38100" dir="2700000" algn="tl">
                    <a:srgbClr val="C0C0C0"/>
                  </a:outerShdw>
                </a:effectLst>
                <a:ea typeface="ＭＳ Ｐゴシック" charset="-128"/>
                <a:cs typeface="+mn-cs"/>
              </a:endParaRPr>
            </a:p>
          </p:txBody>
        </p:sp>
        <p:sp>
          <p:nvSpPr>
            <p:cNvPr id="1230871" name="Rectangle 23"/>
            <p:cNvSpPr>
              <a:spLocks noChangeArrowheads="1"/>
            </p:cNvSpPr>
            <p:nvPr/>
          </p:nvSpPr>
          <p:spPr bwMode="auto">
            <a:xfrm>
              <a:off x="2392" y="1871"/>
              <a:ext cx="615" cy="154"/>
            </a:xfrm>
            <a:prstGeom prst="rect">
              <a:avLst/>
            </a:prstGeom>
            <a:solidFill>
              <a:srgbClr val="FFFFFF"/>
            </a:solidFill>
            <a:ln w="952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2" name="Rectangle 24"/>
            <p:cNvSpPr>
              <a:spLocks noChangeArrowheads="1"/>
            </p:cNvSpPr>
            <p:nvPr/>
          </p:nvSpPr>
          <p:spPr bwMode="auto">
            <a:xfrm>
              <a:off x="2413" y="1890"/>
              <a:ext cx="576" cy="20"/>
            </a:xfrm>
            <a:prstGeom prst="rect">
              <a:avLst/>
            </a:prstGeom>
            <a:solidFill>
              <a:srgbClr val="000000"/>
            </a:solid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3" name="Freeform 25"/>
            <p:cNvSpPr>
              <a:spLocks noEditPoints="1"/>
            </p:cNvSpPr>
            <p:nvPr/>
          </p:nvSpPr>
          <p:spPr bwMode="auto">
            <a:xfrm>
              <a:off x="2421" y="1929"/>
              <a:ext cx="519" cy="77"/>
            </a:xfrm>
            <a:custGeom>
              <a:avLst/>
              <a:gdLst/>
              <a:ahLst/>
              <a:cxnLst>
                <a:cxn ang="0">
                  <a:pos x="0" y="47"/>
                </a:cxn>
                <a:cxn ang="0">
                  <a:pos x="10" y="28"/>
                </a:cxn>
                <a:cxn ang="0">
                  <a:pos x="68" y="28"/>
                </a:cxn>
                <a:cxn ang="0">
                  <a:pos x="78" y="47"/>
                </a:cxn>
                <a:cxn ang="0">
                  <a:pos x="68" y="67"/>
                </a:cxn>
                <a:cxn ang="0">
                  <a:pos x="10" y="67"/>
                </a:cxn>
                <a:cxn ang="0">
                  <a:pos x="0" y="47"/>
                </a:cxn>
                <a:cxn ang="0">
                  <a:pos x="174" y="28"/>
                </a:cxn>
                <a:cxn ang="0">
                  <a:pos x="308" y="28"/>
                </a:cxn>
                <a:cxn ang="0">
                  <a:pos x="318" y="0"/>
                </a:cxn>
                <a:cxn ang="0">
                  <a:pos x="164" y="0"/>
                </a:cxn>
                <a:cxn ang="0">
                  <a:pos x="174" y="28"/>
                </a:cxn>
                <a:cxn ang="0">
                  <a:pos x="174" y="75"/>
                </a:cxn>
                <a:cxn ang="0">
                  <a:pos x="308" y="75"/>
                </a:cxn>
                <a:cxn ang="0">
                  <a:pos x="318" y="47"/>
                </a:cxn>
                <a:cxn ang="0">
                  <a:pos x="164" y="47"/>
                </a:cxn>
                <a:cxn ang="0">
                  <a:pos x="174" y="75"/>
                </a:cxn>
                <a:cxn ang="0">
                  <a:pos x="424" y="28"/>
                </a:cxn>
                <a:cxn ang="0">
                  <a:pos x="519" y="28"/>
                </a:cxn>
                <a:cxn ang="0">
                  <a:pos x="519" y="0"/>
                </a:cxn>
                <a:cxn ang="0">
                  <a:pos x="424" y="0"/>
                </a:cxn>
                <a:cxn ang="0">
                  <a:pos x="424" y="28"/>
                </a:cxn>
                <a:cxn ang="0">
                  <a:pos x="457" y="77"/>
                </a:cxn>
                <a:cxn ang="0">
                  <a:pos x="486" y="77"/>
                </a:cxn>
                <a:cxn ang="0">
                  <a:pos x="486" y="47"/>
                </a:cxn>
                <a:cxn ang="0">
                  <a:pos x="457" y="47"/>
                </a:cxn>
                <a:cxn ang="0">
                  <a:pos x="457" y="77"/>
                </a:cxn>
              </a:cxnLst>
              <a:rect l="0" t="0" r="r" b="b"/>
              <a:pathLst>
                <a:path w="519" h="77">
                  <a:moveTo>
                    <a:pt x="0" y="47"/>
                  </a:moveTo>
                  <a:lnTo>
                    <a:pt x="10" y="28"/>
                  </a:lnTo>
                  <a:lnTo>
                    <a:pt x="68" y="28"/>
                  </a:lnTo>
                  <a:lnTo>
                    <a:pt x="78" y="47"/>
                  </a:lnTo>
                  <a:lnTo>
                    <a:pt x="68" y="67"/>
                  </a:lnTo>
                  <a:lnTo>
                    <a:pt x="10" y="67"/>
                  </a:lnTo>
                  <a:lnTo>
                    <a:pt x="0" y="47"/>
                  </a:lnTo>
                  <a:close/>
                  <a:moveTo>
                    <a:pt x="174" y="28"/>
                  </a:moveTo>
                  <a:lnTo>
                    <a:pt x="308" y="28"/>
                  </a:lnTo>
                  <a:lnTo>
                    <a:pt x="318" y="0"/>
                  </a:lnTo>
                  <a:lnTo>
                    <a:pt x="164" y="0"/>
                  </a:lnTo>
                  <a:lnTo>
                    <a:pt x="174" y="28"/>
                  </a:lnTo>
                  <a:close/>
                  <a:moveTo>
                    <a:pt x="174" y="75"/>
                  </a:moveTo>
                  <a:lnTo>
                    <a:pt x="308" y="75"/>
                  </a:lnTo>
                  <a:lnTo>
                    <a:pt x="318" y="47"/>
                  </a:lnTo>
                  <a:lnTo>
                    <a:pt x="164" y="47"/>
                  </a:lnTo>
                  <a:lnTo>
                    <a:pt x="174" y="75"/>
                  </a:lnTo>
                  <a:close/>
                  <a:moveTo>
                    <a:pt x="424" y="28"/>
                  </a:moveTo>
                  <a:lnTo>
                    <a:pt x="519" y="28"/>
                  </a:lnTo>
                  <a:lnTo>
                    <a:pt x="519" y="0"/>
                  </a:lnTo>
                  <a:lnTo>
                    <a:pt x="424" y="0"/>
                  </a:lnTo>
                  <a:lnTo>
                    <a:pt x="424" y="28"/>
                  </a:lnTo>
                  <a:close/>
                  <a:moveTo>
                    <a:pt x="457" y="77"/>
                  </a:moveTo>
                  <a:lnTo>
                    <a:pt x="486" y="77"/>
                  </a:lnTo>
                  <a:lnTo>
                    <a:pt x="486" y="47"/>
                  </a:lnTo>
                  <a:lnTo>
                    <a:pt x="457" y="47"/>
                  </a:lnTo>
                  <a:lnTo>
                    <a:pt x="457" y="77"/>
                  </a:lnTo>
                  <a:close/>
                </a:path>
              </a:pathLst>
            </a:custGeom>
            <a:solidFill>
              <a:srgbClr val="C0C0C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4" name="Rectangle 26"/>
            <p:cNvSpPr>
              <a:spLocks noChangeArrowheads="1"/>
            </p:cNvSpPr>
            <p:nvPr/>
          </p:nvSpPr>
          <p:spPr bwMode="auto">
            <a:xfrm>
              <a:off x="2462" y="2051"/>
              <a:ext cx="476"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5" name="Rectangle 27"/>
            <p:cNvSpPr>
              <a:spLocks noChangeArrowheads="1"/>
            </p:cNvSpPr>
            <p:nvPr/>
          </p:nvSpPr>
          <p:spPr bwMode="auto">
            <a:xfrm>
              <a:off x="2468" y="2060"/>
              <a:ext cx="458"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Router</a:t>
              </a:r>
              <a:endParaRPr lang="en-US">
                <a:effectLst>
                  <a:outerShdw blurRad="38100" dist="38100" dir="2700000" algn="tl">
                    <a:srgbClr val="C0C0C0"/>
                  </a:outerShdw>
                </a:effectLst>
                <a:ea typeface="ＭＳ Ｐゴシック" charset="-128"/>
                <a:cs typeface="+mn-cs"/>
              </a:endParaRPr>
            </a:p>
          </p:txBody>
        </p:sp>
        <p:sp>
          <p:nvSpPr>
            <p:cNvPr id="1230876" name="Freeform 28"/>
            <p:cNvSpPr>
              <a:spLocks/>
            </p:cNvSpPr>
            <p:nvPr/>
          </p:nvSpPr>
          <p:spPr bwMode="auto">
            <a:xfrm>
              <a:off x="394" y="1679"/>
              <a:ext cx="385" cy="383"/>
            </a:xfrm>
            <a:custGeom>
              <a:avLst/>
              <a:gdLst/>
              <a:ahLst/>
              <a:cxnLst>
                <a:cxn ang="0">
                  <a:pos x="84" y="252"/>
                </a:cxn>
                <a:cxn ang="0">
                  <a:pos x="0" y="252"/>
                </a:cxn>
                <a:cxn ang="0">
                  <a:pos x="0" y="383"/>
                </a:cxn>
                <a:cxn ang="0">
                  <a:pos x="385" y="383"/>
                </a:cxn>
                <a:cxn ang="0">
                  <a:pos x="385" y="252"/>
                </a:cxn>
                <a:cxn ang="0">
                  <a:pos x="301" y="252"/>
                </a:cxn>
                <a:cxn ang="0">
                  <a:pos x="301" y="233"/>
                </a:cxn>
                <a:cxn ang="0">
                  <a:pos x="336" y="233"/>
                </a:cxn>
                <a:cxn ang="0">
                  <a:pos x="336" y="0"/>
                </a:cxn>
                <a:cxn ang="0">
                  <a:pos x="49" y="0"/>
                </a:cxn>
                <a:cxn ang="0">
                  <a:pos x="49" y="233"/>
                </a:cxn>
                <a:cxn ang="0">
                  <a:pos x="84" y="233"/>
                </a:cxn>
                <a:cxn ang="0">
                  <a:pos x="84" y="252"/>
                </a:cxn>
              </a:cxnLst>
              <a:rect l="0" t="0" r="r" b="b"/>
              <a:pathLst>
                <a:path w="385" h="383">
                  <a:moveTo>
                    <a:pt x="84" y="252"/>
                  </a:moveTo>
                  <a:lnTo>
                    <a:pt x="0" y="252"/>
                  </a:lnTo>
                  <a:lnTo>
                    <a:pt x="0" y="383"/>
                  </a:lnTo>
                  <a:lnTo>
                    <a:pt x="385" y="383"/>
                  </a:lnTo>
                  <a:lnTo>
                    <a:pt x="385" y="252"/>
                  </a:lnTo>
                  <a:lnTo>
                    <a:pt x="301" y="252"/>
                  </a:lnTo>
                  <a:lnTo>
                    <a:pt x="301" y="233"/>
                  </a:lnTo>
                  <a:lnTo>
                    <a:pt x="336" y="233"/>
                  </a:lnTo>
                  <a:lnTo>
                    <a:pt x="336" y="0"/>
                  </a:lnTo>
                  <a:lnTo>
                    <a:pt x="49" y="0"/>
                  </a:lnTo>
                  <a:lnTo>
                    <a:pt x="49" y="233"/>
                  </a:lnTo>
                  <a:lnTo>
                    <a:pt x="84" y="233"/>
                  </a:lnTo>
                  <a:lnTo>
                    <a:pt x="84" y="252"/>
                  </a:lnTo>
                  <a:close/>
                </a:path>
              </a:pathLst>
            </a:custGeom>
            <a:solidFill>
              <a:srgbClr val="FFFFFF"/>
            </a:solidFill>
            <a:ln w="952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7" name="Line 29"/>
            <p:cNvSpPr>
              <a:spLocks noChangeShapeType="1"/>
            </p:cNvSpPr>
            <p:nvPr/>
          </p:nvSpPr>
          <p:spPr bwMode="auto">
            <a:xfrm>
              <a:off x="478" y="1931"/>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8" name="Line 30"/>
            <p:cNvSpPr>
              <a:spLocks noChangeShapeType="1"/>
            </p:cNvSpPr>
            <p:nvPr/>
          </p:nvSpPr>
          <p:spPr bwMode="auto">
            <a:xfrm>
              <a:off x="478" y="1912"/>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79" name="Freeform 31"/>
            <p:cNvSpPr>
              <a:spLocks noEditPoints="1"/>
            </p:cNvSpPr>
            <p:nvPr/>
          </p:nvSpPr>
          <p:spPr bwMode="auto">
            <a:xfrm>
              <a:off x="592" y="1943"/>
              <a:ext cx="156" cy="108"/>
            </a:xfrm>
            <a:custGeom>
              <a:avLst/>
              <a:gdLst/>
              <a:ahLst/>
              <a:cxnLst>
                <a:cxn ang="0">
                  <a:pos x="0" y="108"/>
                </a:cxn>
                <a:cxn ang="0">
                  <a:pos x="126" y="108"/>
                </a:cxn>
                <a:cxn ang="0">
                  <a:pos x="126" y="0"/>
                </a:cxn>
                <a:cxn ang="0">
                  <a:pos x="0" y="0"/>
                </a:cxn>
                <a:cxn ang="0">
                  <a:pos x="0" y="108"/>
                </a:cxn>
                <a:cxn ang="0">
                  <a:pos x="138" y="18"/>
                </a:cxn>
                <a:cxn ang="0">
                  <a:pos x="156" y="18"/>
                </a:cxn>
                <a:cxn ang="0">
                  <a:pos x="156" y="0"/>
                </a:cxn>
                <a:cxn ang="0">
                  <a:pos x="138" y="0"/>
                </a:cxn>
                <a:cxn ang="0">
                  <a:pos x="138" y="18"/>
                </a:cxn>
              </a:cxnLst>
              <a:rect l="0" t="0" r="r" b="b"/>
              <a:pathLst>
                <a:path w="156" h="108">
                  <a:moveTo>
                    <a:pt x="0" y="108"/>
                  </a:moveTo>
                  <a:lnTo>
                    <a:pt x="126" y="108"/>
                  </a:lnTo>
                  <a:lnTo>
                    <a:pt x="126" y="0"/>
                  </a:lnTo>
                  <a:lnTo>
                    <a:pt x="0" y="0"/>
                  </a:lnTo>
                  <a:lnTo>
                    <a:pt x="0" y="108"/>
                  </a:lnTo>
                  <a:close/>
                  <a:moveTo>
                    <a:pt x="138" y="18"/>
                  </a:moveTo>
                  <a:lnTo>
                    <a:pt x="156" y="18"/>
                  </a:lnTo>
                  <a:lnTo>
                    <a:pt x="156" y="0"/>
                  </a:lnTo>
                  <a:lnTo>
                    <a:pt x="138" y="0"/>
                  </a:lnTo>
                  <a:lnTo>
                    <a:pt x="138" y="18"/>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0" name="Line 32"/>
            <p:cNvSpPr>
              <a:spLocks noChangeShapeType="1"/>
            </p:cNvSpPr>
            <p:nvPr/>
          </p:nvSpPr>
          <p:spPr bwMode="auto">
            <a:xfrm>
              <a:off x="592" y="1978"/>
              <a:ext cx="126"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1" name="Line 33"/>
            <p:cNvSpPr>
              <a:spLocks noChangeShapeType="1"/>
            </p:cNvSpPr>
            <p:nvPr/>
          </p:nvSpPr>
          <p:spPr bwMode="auto">
            <a:xfrm>
              <a:off x="592" y="2015"/>
              <a:ext cx="126"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2" name="Line 34"/>
            <p:cNvSpPr>
              <a:spLocks noChangeShapeType="1"/>
            </p:cNvSpPr>
            <p:nvPr/>
          </p:nvSpPr>
          <p:spPr bwMode="auto">
            <a:xfrm>
              <a:off x="599" y="1996"/>
              <a:ext cx="112"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3" name="Rectangle 35"/>
            <p:cNvSpPr>
              <a:spLocks noChangeArrowheads="1"/>
            </p:cNvSpPr>
            <p:nvPr/>
          </p:nvSpPr>
          <p:spPr bwMode="auto">
            <a:xfrm>
              <a:off x="664" y="1984"/>
              <a:ext cx="37" cy="24"/>
            </a:xfrm>
            <a:prstGeom prst="rect">
              <a:avLst/>
            </a:prstGeom>
            <a:no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4" name="Freeform 36"/>
            <p:cNvSpPr>
              <a:spLocks noEditPoints="1"/>
            </p:cNvSpPr>
            <p:nvPr/>
          </p:nvSpPr>
          <p:spPr bwMode="auto">
            <a:xfrm>
              <a:off x="406" y="1705"/>
              <a:ext cx="361" cy="258"/>
            </a:xfrm>
            <a:custGeom>
              <a:avLst/>
              <a:gdLst/>
              <a:ahLst/>
              <a:cxnLst>
                <a:cxn ang="0">
                  <a:pos x="301" y="185"/>
                </a:cxn>
                <a:cxn ang="0">
                  <a:pos x="316" y="185"/>
                </a:cxn>
                <a:cxn ang="0">
                  <a:pos x="316" y="181"/>
                </a:cxn>
                <a:cxn ang="0">
                  <a:pos x="301" y="181"/>
                </a:cxn>
                <a:cxn ang="0">
                  <a:pos x="301" y="185"/>
                </a:cxn>
                <a:cxn ang="0">
                  <a:pos x="82" y="154"/>
                </a:cxn>
                <a:cxn ang="0">
                  <a:pos x="82" y="19"/>
                </a:cxn>
                <a:cxn ang="0">
                  <a:pos x="279" y="19"/>
                </a:cxn>
                <a:cxn ang="0">
                  <a:pos x="279" y="154"/>
                </a:cxn>
                <a:cxn ang="0">
                  <a:pos x="82" y="154"/>
                </a:cxn>
                <a:cxn ang="0">
                  <a:pos x="72" y="162"/>
                </a:cxn>
                <a:cxn ang="0">
                  <a:pos x="289" y="162"/>
                </a:cxn>
                <a:cxn ang="0">
                  <a:pos x="289" y="8"/>
                </a:cxn>
                <a:cxn ang="0">
                  <a:pos x="297" y="8"/>
                </a:cxn>
                <a:cxn ang="0">
                  <a:pos x="297" y="0"/>
                </a:cxn>
                <a:cxn ang="0">
                  <a:pos x="63" y="0"/>
                </a:cxn>
                <a:cxn ang="0">
                  <a:pos x="63" y="172"/>
                </a:cxn>
                <a:cxn ang="0">
                  <a:pos x="72" y="172"/>
                </a:cxn>
                <a:cxn ang="0">
                  <a:pos x="72" y="162"/>
                </a:cxn>
                <a:cxn ang="0">
                  <a:pos x="0" y="250"/>
                </a:cxn>
                <a:cxn ang="0">
                  <a:pos x="37" y="250"/>
                </a:cxn>
                <a:cxn ang="0">
                  <a:pos x="37" y="238"/>
                </a:cxn>
                <a:cxn ang="0">
                  <a:pos x="0" y="238"/>
                </a:cxn>
                <a:cxn ang="0">
                  <a:pos x="0" y="250"/>
                </a:cxn>
                <a:cxn ang="0">
                  <a:pos x="211" y="258"/>
                </a:cxn>
                <a:cxn ang="0">
                  <a:pos x="289" y="258"/>
                </a:cxn>
                <a:cxn ang="0">
                  <a:pos x="289" y="252"/>
                </a:cxn>
                <a:cxn ang="0">
                  <a:pos x="211" y="252"/>
                </a:cxn>
                <a:cxn ang="0">
                  <a:pos x="211" y="258"/>
                </a:cxn>
                <a:cxn ang="0">
                  <a:pos x="348" y="244"/>
                </a:cxn>
                <a:cxn ang="0">
                  <a:pos x="361" y="244"/>
                </a:cxn>
                <a:cxn ang="0">
                  <a:pos x="361" y="238"/>
                </a:cxn>
                <a:cxn ang="0">
                  <a:pos x="348" y="238"/>
                </a:cxn>
                <a:cxn ang="0">
                  <a:pos x="348" y="244"/>
                </a:cxn>
                <a:cxn ang="0">
                  <a:pos x="348" y="256"/>
                </a:cxn>
                <a:cxn ang="0">
                  <a:pos x="361" y="256"/>
                </a:cxn>
                <a:cxn ang="0">
                  <a:pos x="361" y="250"/>
                </a:cxn>
                <a:cxn ang="0">
                  <a:pos x="348" y="250"/>
                </a:cxn>
                <a:cxn ang="0">
                  <a:pos x="348" y="256"/>
                </a:cxn>
              </a:cxnLst>
              <a:rect l="0" t="0" r="r" b="b"/>
              <a:pathLst>
                <a:path w="361" h="258">
                  <a:moveTo>
                    <a:pt x="301" y="185"/>
                  </a:moveTo>
                  <a:lnTo>
                    <a:pt x="316" y="185"/>
                  </a:lnTo>
                  <a:lnTo>
                    <a:pt x="316" y="181"/>
                  </a:lnTo>
                  <a:lnTo>
                    <a:pt x="301" y="181"/>
                  </a:lnTo>
                  <a:lnTo>
                    <a:pt x="301" y="185"/>
                  </a:lnTo>
                  <a:close/>
                  <a:moveTo>
                    <a:pt x="82" y="154"/>
                  </a:moveTo>
                  <a:lnTo>
                    <a:pt x="82" y="19"/>
                  </a:lnTo>
                  <a:lnTo>
                    <a:pt x="279" y="19"/>
                  </a:lnTo>
                  <a:lnTo>
                    <a:pt x="279" y="154"/>
                  </a:lnTo>
                  <a:lnTo>
                    <a:pt x="82" y="154"/>
                  </a:lnTo>
                  <a:close/>
                  <a:moveTo>
                    <a:pt x="72" y="162"/>
                  </a:moveTo>
                  <a:lnTo>
                    <a:pt x="289" y="162"/>
                  </a:lnTo>
                  <a:lnTo>
                    <a:pt x="289" y="8"/>
                  </a:lnTo>
                  <a:lnTo>
                    <a:pt x="297" y="8"/>
                  </a:lnTo>
                  <a:lnTo>
                    <a:pt x="297" y="0"/>
                  </a:lnTo>
                  <a:lnTo>
                    <a:pt x="63" y="0"/>
                  </a:lnTo>
                  <a:lnTo>
                    <a:pt x="63" y="172"/>
                  </a:lnTo>
                  <a:lnTo>
                    <a:pt x="72" y="172"/>
                  </a:lnTo>
                  <a:lnTo>
                    <a:pt x="72" y="162"/>
                  </a:lnTo>
                  <a:close/>
                  <a:moveTo>
                    <a:pt x="0" y="250"/>
                  </a:moveTo>
                  <a:lnTo>
                    <a:pt x="37" y="250"/>
                  </a:lnTo>
                  <a:lnTo>
                    <a:pt x="37" y="238"/>
                  </a:lnTo>
                  <a:lnTo>
                    <a:pt x="0" y="238"/>
                  </a:lnTo>
                  <a:lnTo>
                    <a:pt x="0" y="250"/>
                  </a:lnTo>
                  <a:close/>
                  <a:moveTo>
                    <a:pt x="211" y="258"/>
                  </a:moveTo>
                  <a:lnTo>
                    <a:pt x="289" y="258"/>
                  </a:lnTo>
                  <a:lnTo>
                    <a:pt x="289" y="252"/>
                  </a:lnTo>
                  <a:lnTo>
                    <a:pt x="211" y="252"/>
                  </a:lnTo>
                  <a:lnTo>
                    <a:pt x="211" y="258"/>
                  </a:lnTo>
                  <a:close/>
                  <a:moveTo>
                    <a:pt x="348" y="244"/>
                  </a:moveTo>
                  <a:lnTo>
                    <a:pt x="361" y="244"/>
                  </a:lnTo>
                  <a:lnTo>
                    <a:pt x="361" y="238"/>
                  </a:lnTo>
                  <a:lnTo>
                    <a:pt x="348" y="238"/>
                  </a:lnTo>
                  <a:lnTo>
                    <a:pt x="348" y="244"/>
                  </a:lnTo>
                  <a:close/>
                  <a:moveTo>
                    <a:pt x="348" y="256"/>
                  </a:moveTo>
                  <a:lnTo>
                    <a:pt x="361" y="256"/>
                  </a:lnTo>
                  <a:lnTo>
                    <a:pt x="361" y="250"/>
                  </a:lnTo>
                  <a:lnTo>
                    <a:pt x="348" y="250"/>
                  </a:lnTo>
                  <a:lnTo>
                    <a:pt x="348" y="256"/>
                  </a:lnTo>
                  <a:close/>
                </a:path>
              </a:pathLst>
            </a:custGeom>
            <a:solidFill>
              <a:srgbClr val="00000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5" name="Line 37"/>
            <p:cNvSpPr>
              <a:spLocks noChangeShapeType="1"/>
            </p:cNvSpPr>
            <p:nvPr/>
          </p:nvSpPr>
          <p:spPr bwMode="auto">
            <a:xfrm>
              <a:off x="443" y="1900"/>
              <a:ext cx="287"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6" name="Line 38"/>
            <p:cNvSpPr>
              <a:spLocks noChangeShapeType="1"/>
            </p:cNvSpPr>
            <p:nvPr/>
          </p:nvSpPr>
          <p:spPr bwMode="auto">
            <a:xfrm flipV="1">
              <a:off x="515" y="1900"/>
              <a:ext cx="0" cy="12"/>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7" name="Line 39"/>
            <p:cNvSpPr>
              <a:spLocks noChangeShapeType="1"/>
            </p:cNvSpPr>
            <p:nvPr/>
          </p:nvSpPr>
          <p:spPr bwMode="auto">
            <a:xfrm flipV="1">
              <a:off x="586" y="1900"/>
              <a:ext cx="0" cy="12"/>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8" name="Rectangle 40"/>
            <p:cNvSpPr>
              <a:spLocks noChangeArrowheads="1"/>
            </p:cNvSpPr>
            <p:nvPr/>
          </p:nvSpPr>
          <p:spPr bwMode="auto">
            <a:xfrm>
              <a:off x="349" y="2090"/>
              <a:ext cx="475"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89" name="Rectangle 41"/>
            <p:cNvSpPr>
              <a:spLocks noChangeArrowheads="1"/>
            </p:cNvSpPr>
            <p:nvPr/>
          </p:nvSpPr>
          <p:spPr bwMode="auto">
            <a:xfrm>
              <a:off x="355" y="2099"/>
              <a:ext cx="45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Host A</a:t>
              </a:r>
              <a:endParaRPr lang="en-US">
                <a:effectLst>
                  <a:outerShdw blurRad="38100" dist="38100" dir="2700000" algn="tl">
                    <a:srgbClr val="C0C0C0"/>
                  </a:outerShdw>
                </a:effectLst>
                <a:ea typeface="ＭＳ Ｐゴシック" charset="-128"/>
                <a:cs typeface="+mn-cs"/>
              </a:endParaRPr>
            </a:p>
          </p:txBody>
        </p:sp>
        <p:sp>
          <p:nvSpPr>
            <p:cNvPr id="1230890" name="Freeform 42"/>
            <p:cNvSpPr>
              <a:spLocks/>
            </p:cNvSpPr>
            <p:nvPr/>
          </p:nvSpPr>
          <p:spPr bwMode="auto">
            <a:xfrm>
              <a:off x="5006" y="1718"/>
              <a:ext cx="386" cy="383"/>
            </a:xfrm>
            <a:custGeom>
              <a:avLst/>
              <a:gdLst/>
              <a:ahLst/>
              <a:cxnLst>
                <a:cxn ang="0">
                  <a:pos x="84" y="252"/>
                </a:cxn>
                <a:cxn ang="0">
                  <a:pos x="0" y="252"/>
                </a:cxn>
                <a:cxn ang="0">
                  <a:pos x="0" y="383"/>
                </a:cxn>
                <a:cxn ang="0">
                  <a:pos x="386" y="383"/>
                </a:cxn>
                <a:cxn ang="0">
                  <a:pos x="386" y="252"/>
                </a:cxn>
                <a:cxn ang="0">
                  <a:pos x="301" y="252"/>
                </a:cxn>
                <a:cxn ang="0">
                  <a:pos x="301" y="233"/>
                </a:cxn>
                <a:cxn ang="0">
                  <a:pos x="336" y="233"/>
                </a:cxn>
                <a:cxn ang="0">
                  <a:pos x="336" y="0"/>
                </a:cxn>
                <a:cxn ang="0">
                  <a:pos x="49" y="0"/>
                </a:cxn>
                <a:cxn ang="0">
                  <a:pos x="49" y="233"/>
                </a:cxn>
                <a:cxn ang="0">
                  <a:pos x="84" y="233"/>
                </a:cxn>
                <a:cxn ang="0">
                  <a:pos x="84" y="252"/>
                </a:cxn>
              </a:cxnLst>
              <a:rect l="0" t="0" r="r" b="b"/>
              <a:pathLst>
                <a:path w="386" h="383">
                  <a:moveTo>
                    <a:pt x="84" y="252"/>
                  </a:moveTo>
                  <a:lnTo>
                    <a:pt x="0" y="252"/>
                  </a:lnTo>
                  <a:lnTo>
                    <a:pt x="0" y="383"/>
                  </a:lnTo>
                  <a:lnTo>
                    <a:pt x="386" y="383"/>
                  </a:lnTo>
                  <a:lnTo>
                    <a:pt x="386" y="252"/>
                  </a:lnTo>
                  <a:lnTo>
                    <a:pt x="301" y="252"/>
                  </a:lnTo>
                  <a:lnTo>
                    <a:pt x="301" y="233"/>
                  </a:lnTo>
                  <a:lnTo>
                    <a:pt x="336" y="233"/>
                  </a:lnTo>
                  <a:lnTo>
                    <a:pt x="336" y="0"/>
                  </a:lnTo>
                  <a:lnTo>
                    <a:pt x="49" y="0"/>
                  </a:lnTo>
                  <a:lnTo>
                    <a:pt x="49" y="233"/>
                  </a:lnTo>
                  <a:lnTo>
                    <a:pt x="84" y="233"/>
                  </a:lnTo>
                  <a:lnTo>
                    <a:pt x="84" y="252"/>
                  </a:lnTo>
                  <a:close/>
                </a:path>
              </a:pathLst>
            </a:custGeom>
            <a:solidFill>
              <a:srgbClr val="FFFFFF"/>
            </a:solidFill>
            <a:ln w="952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1" name="Line 43"/>
            <p:cNvSpPr>
              <a:spLocks noChangeShapeType="1"/>
            </p:cNvSpPr>
            <p:nvPr/>
          </p:nvSpPr>
          <p:spPr bwMode="auto">
            <a:xfrm>
              <a:off x="5090" y="1970"/>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2" name="Line 44"/>
            <p:cNvSpPr>
              <a:spLocks noChangeShapeType="1"/>
            </p:cNvSpPr>
            <p:nvPr/>
          </p:nvSpPr>
          <p:spPr bwMode="auto">
            <a:xfrm>
              <a:off x="5090" y="1951"/>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3" name="Freeform 45"/>
            <p:cNvSpPr>
              <a:spLocks noEditPoints="1"/>
            </p:cNvSpPr>
            <p:nvPr/>
          </p:nvSpPr>
          <p:spPr bwMode="auto">
            <a:xfrm>
              <a:off x="5205" y="1982"/>
              <a:ext cx="156" cy="106"/>
            </a:xfrm>
            <a:custGeom>
              <a:avLst/>
              <a:gdLst/>
              <a:ahLst/>
              <a:cxnLst>
                <a:cxn ang="0">
                  <a:pos x="0" y="106"/>
                </a:cxn>
                <a:cxn ang="0">
                  <a:pos x="125" y="106"/>
                </a:cxn>
                <a:cxn ang="0">
                  <a:pos x="125" y="0"/>
                </a:cxn>
                <a:cxn ang="0">
                  <a:pos x="0" y="0"/>
                </a:cxn>
                <a:cxn ang="0">
                  <a:pos x="0" y="106"/>
                </a:cxn>
                <a:cxn ang="0">
                  <a:pos x="137" y="16"/>
                </a:cxn>
                <a:cxn ang="0">
                  <a:pos x="156" y="16"/>
                </a:cxn>
                <a:cxn ang="0">
                  <a:pos x="156" y="0"/>
                </a:cxn>
                <a:cxn ang="0">
                  <a:pos x="137" y="0"/>
                </a:cxn>
                <a:cxn ang="0">
                  <a:pos x="137" y="16"/>
                </a:cxn>
              </a:cxnLst>
              <a:rect l="0" t="0" r="r" b="b"/>
              <a:pathLst>
                <a:path w="156" h="106">
                  <a:moveTo>
                    <a:pt x="0" y="106"/>
                  </a:moveTo>
                  <a:lnTo>
                    <a:pt x="125" y="106"/>
                  </a:lnTo>
                  <a:lnTo>
                    <a:pt x="125" y="0"/>
                  </a:lnTo>
                  <a:lnTo>
                    <a:pt x="0" y="0"/>
                  </a:lnTo>
                  <a:lnTo>
                    <a:pt x="0" y="106"/>
                  </a:lnTo>
                  <a:close/>
                  <a:moveTo>
                    <a:pt x="137" y="16"/>
                  </a:moveTo>
                  <a:lnTo>
                    <a:pt x="156" y="16"/>
                  </a:lnTo>
                  <a:lnTo>
                    <a:pt x="156" y="0"/>
                  </a:lnTo>
                  <a:lnTo>
                    <a:pt x="137" y="0"/>
                  </a:lnTo>
                  <a:lnTo>
                    <a:pt x="137" y="16"/>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4" name="Line 46"/>
            <p:cNvSpPr>
              <a:spLocks noChangeShapeType="1"/>
            </p:cNvSpPr>
            <p:nvPr/>
          </p:nvSpPr>
          <p:spPr bwMode="auto">
            <a:xfrm>
              <a:off x="5205" y="2017"/>
              <a:ext cx="125"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5" name="Line 47"/>
            <p:cNvSpPr>
              <a:spLocks noChangeShapeType="1"/>
            </p:cNvSpPr>
            <p:nvPr/>
          </p:nvSpPr>
          <p:spPr bwMode="auto">
            <a:xfrm>
              <a:off x="5205" y="2054"/>
              <a:ext cx="125"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6" name="Line 48"/>
            <p:cNvSpPr>
              <a:spLocks noChangeShapeType="1"/>
            </p:cNvSpPr>
            <p:nvPr/>
          </p:nvSpPr>
          <p:spPr bwMode="auto">
            <a:xfrm>
              <a:off x="5211" y="2035"/>
              <a:ext cx="113"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7" name="Rectangle 49"/>
            <p:cNvSpPr>
              <a:spLocks noChangeArrowheads="1"/>
            </p:cNvSpPr>
            <p:nvPr/>
          </p:nvSpPr>
          <p:spPr bwMode="auto">
            <a:xfrm>
              <a:off x="5277" y="2023"/>
              <a:ext cx="37" cy="24"/>
            </a:xfrm>
            <a:prstGeom prst="rect">
              <a:avLst/>
            </a:prstGeom>
            <a:no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8" name="Freeform 50"/>
            <p:cNvSpPr>
              <a:spLocks noEditPoints="1"/>
            </p:cNvSpPr>
            <p:nvPr/>
          </p:nvSpPr>
          <p:spPr bwMode="auto">
            <a:xfrm>
              <a:off x="5018" y="1744"/>
              <a:ext cx="361" cy="258"/>
            </a:xfrm>
            <a:custGeom>
              <a:avLst/>
              <a:gdLst/>
              <a:ahLst/>
              <a:cxnLst>
                <a:cxn ang="0">
                  <a:pos x="302" y="185"/>
                </a:cxn>
                <a:cxn ang="0">
                  <a:pos x="316" y="185"/>
                </a:cxn>
                <a:cxn ang="0">
                  <a:pos x="316" y="180"/>
                </a:cxn>
                <a:cxn ang="0">
                  <a:pos x="302" y="180"/>
                </a:cxn>
                <a:cxn ang="0">
                  <a:pos x="302" y="185"/>
                </a:cxn>
                <a:cxn ang="0">
                  <a:pos x="82" y="154"/>
                </a:cxn>
                <a:cxn ang="0">
                  <a:pos x="82" y="19"/>
                </a:cxn>
                <a:cxn ang="0">
                  <a:pos x="279" y="19"/>
                </a:cxn>
                <a:cxn ang="0">
                  <a:pos x="279" y="154"/>
                </a:cxn>
                <a:cxn ang="0">
                  <a:pos x="82" y="154"/>
                </a:cxn>
                <a:cxn ang="0">
                  <a:pos x="72" y="162"/>
                </a:cxn>
                <a:cxn ang="0">
                  <a:pos x="289" y="162"/>
                </a:cxn>
                <a:cxn ang="0">
                  <a:pos x="289" y="8"/>
                </a:cxn>
                <a:cxn ang="0">
                  <a:pos x="298" y="8"/>
                </a:cxn>
                <a:cxn ang="0">
                  <a:pos x="298" y="0"/>
                </a:cxn>
                <a:cxn ang="0">
                  <a:pos x="64" y="0"/>
                </a:cxn>
                <a:cxn ang="0">
                  <a:pos x="64" y="170"/>
                </a:cxn>
                <a:cxn ang="0">
                  <a:pos x="72" y="170"/>
                </a:cxn>
                <a:cxn ang="0">
                  <a:pos x="72" y="162"/>
                </a:cxn>
                <a:cxn ang="0">
                  <a:pos x="0" y="248"/>
                </a:cxn>
                <a:cxn ang="0">
                  <a:pos x="37" y="248"/>
                </a:cxn>
                <a:cxn ang="0">
                  <a:pos x="37" y="238"/>
                </a:cxn>
                <a:cxn ang="0">
                  <a:pos x="0" y="238"/>
                </a:cxn>
                <a:cxn ang="0">
                  <a:pos x="0" y="248"/>
                </a:cxn>
                <a:cxn ang="0">
                  <a:pos x="212" y="258"/>
                </a:cxn>
                <a:cxn ang="0">
                  <a:pos x="289" y="258"/>
                </a:cxn>
                <a:cxn ang="0">
                  <a:pos x="289" y="252"/>
                </a:cxn>
                <a:cxn ang="0">
                  <a:pos x="212" y="252"/>
                </a:cxn>
                <a:cxn ang="0">
                  <a:pos x="212" y="258"/>
                </a:cxn>
                <a:cxn ang="0">
                  <a:pos x="349" y="242"/>
                </a:cxn>
                <a:cxn ang="0">
                  <a:pos x="361" y="242"/>
                </a:cxn>
                <a:cxn ang="0">
                  <a:pos x="361" y="238"/>
                </a:cxn>
                <a:cxn ang="0">
                  <a:pos x="349" y="238"/>
                </a:cxn>
                <a:cxn ang="0">
                  <a:pos x="349" y="242"/>
                </a:cxn>
                <a:cxn ang="0">
                  <a:pos x="349" y="254"/>
                </a:cxn>
                <a:cxn ang="0">
                  <a:pos x="361" y="254"/>
                </a:cxn>
                <a:cxn ang="0">
                  <a:pos x="361" y="248"/>
                </a:cxn>
                <a:cxn ang="0">
                  <a:pos x="349" y="248"/>
                </a:cxn>
                <a:cxn ang="0">
                  <a:pos x="349" y="254"/>
                </a:cxn>
              </a:cxnLst>
              <a:rect l="0" t="0" r="r" b="b"/>
              <a:pathLst>
                <a:path w="361" h="258">
                  <a:moveTo>
                    <a:pt x="302" y="185"/>
                  </a:moveTo>
                  <a:lnTo>
                    <a:pt x="316" y="185"/>
                  </a:lnTo>
                  <a:lnTo>
                    <a:pt x="316" y="180"/>
                  </a:lnTo>
                  <a:lnTo>
                    <a:pt x="302" y="180"/>
                  </a:lnTo>
                  <a:lnTo>
                    <a:pt x="302" y="185"/>
                  </a:lnTo>
                  <a:close/>
                  <a:moveTo>
                    <a:pt x="82" y="154"/>
                  </a:moveTo>
                  <a:lnTo>
                    <a:pt x="82" y="19"/>
                  </a:lnTo>
                  <a:lnTo>
                    <a:pt x="279" y="19"/>
                  </a:lnTo>
                  <a:lnTo>
                    <a:pt x="279" y="154"/>
                  </a:lnTo>
                  <a:lnTo>
                    <a:pt x="82" y="154"/>
                  </a:lnTo>
                  <a:close/>
                  <a:moveTo>
                    <a:pt x="72" y="162"/>
                  </a:moveTo>
                  <a:lnTo>
                    <a:pt x="289" y="162"/>
                  </a:lnTo>
                  <a:lnTo>
                    <a:pt x="289" y="8"/>
                  </a:lnTo>
                  <a:lnTo>
                    <a:pt x="298" y="8"/>
                  </a:lnTo>
                  <a:lnTo>
                    <a:pt x="298" y="0"/>
                  </a:lnTo>
                  <a:lnTo>
                    <a:pt x="64" y="0"/>
                  </a:lnTo>
                  <a:lnTo>
                    <a:pt x="64" y="170"/>
                  </a:lnTo>
                  <a:lnTo>
                    <a:pt x="72" y="170"/>
                  </a:lnTo>
                  <a:lnTo>
                    <a:pt x="72" y="162"/>
                  </a:lnTo>
                  <a:close/>
                  <a:moveTo>
                    <a:pt x="0" y="248"/>
                  </a:moveTo>
                  <a:lnTo>
                    <a:pt x="37" y="248"/>
                  </a:lnTo>
                  <a:lnTo>
                    <a:pt x="37" y="238"/>
                  </a:lnTo>
                  <a:lnTo>
                    <a:pt x="0" y="238"/>
                  </a:lnTo>
                  <a:lnTo>
                    <a:pt x="0" y="248"/>
                  </a:lnTo>
                  <a:close/>
                  <a:moveTo>
                    <a:pt x="212" y="258"/>
                  </a:moveTo>
                  <a:lnTo>
                    <a:pt x="289" y="258"/>
                  </a:lnTo>
                  <a:lnTo>
                    <a:pt x="289" y="252"/>
                  </a:lnTo>
                  <a:lnTo>
                    <a:pt x="212" y="252"/>
                  </a:lnTo>
                  <a:lnTo>
                    <a:pt x="212" y="258"/>
                  </a:lnTo>
                  <a:close/>
                  <a:moveTo>
                    <a:pt x="349" y="242"/>
                  </a:moveTo>
                  <a:lnTo>
                    <a:pt x="361" y="242"/>
                  </a:lnTo>
                  <a:lnTo>
                    <a:pt x="361" y="238"/>
                  </a:lnTo>
                  <a:lnTo>
                    <a:pt x="349" y="238"/>
                  </a:lnTo>
                  <a:lnTo>
                    <a:pt x="349" y="242"/>
                  </a:lnTo>
                  <a:close/>
                  <a:moveTo>
                    <a:pt x="349" y="254"/>
                  </a:moveTo>
                  <a:lnTo>
                    <a:pt x="361" y="254"/>
                  </a:lnTo>
                  <a:lnTo>
                    <a:pt x="361" y="248"/>
                  </a:lnTo>
                  <a:lnTo>
                    <a:pt x="349" y="248"/>
                  </a:lnTo>
                  <a:lnTo>
                    <a:pt x="349" y="254"/>
                  </a:lnTo>
                  <a:close/>
                </a:path>
              </a:pathLst>
            </a:custGeom>
            <a:solidFill>
              <a:srgbClr val="00000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899" name="Line 51"/>
            <p:cNvSpPr>
              <a:spLocks noChangeShapeType="1"/>
            </p:cNvSpPr>
            <p:nvPr/>
          </p:nvSpPr>
          <p:spPr bwMode="auto">
            <a:xfrm>
              <a:off x="5055" y="1937"/>
              <a:ext cx="287"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0" name="Line 52"/>
            <p:cNvSpPr>
              <a:spLocks noChangeShapeType="1"/>
            </p:cNvSpPr>
            <p:nvPr/>
          </p:nvSpPr>
          <p:spPr bwMode="auto">
            <a:xfrm flipV="1">
              <a:off x="5127" y="1937"/>
              <a:ext cx="0" cy="1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1" name="Line 53"/>
            <p:cNvSpPr>
              <a:spLocks noChangeShapeType="1"/>
            </p:cNvSpPr>
            <p:nvPr/>
          </p:nvSpPr>
          <p:spPr bwMode="auto">
            <a:xfrm flipV="1">
              <a:off x="5199" y="1937"/>
              <a:ext cx="0" cy="1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2" name="Rectangle 54"/>
            <p:cNvSpPr>
              <a:spLocks noChangeArrowheads="1"/>
            </p:cNvSpPr>
            <p:nvPr/>
          </p:nvSpPr>
          <p:spPr bwMode="auto">
            <a:xfrm>
              <a:off x="4961" y="2129"/>
              <a:ext cx="476"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3" name="Rectangle 55"/>
            <p:cNvSpPr>
              <a:spLocks noChangeArrowheads="1"/>
            </p:cNvSpPr>
            <p:nvPr/>
          </p:nvSpPr>
          <p:spPr bwMode="auto">
            <a:xfrm>
              <a:off x="4967" y="2136"/>
              <a:ext cx="45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Host B</a:t>
              </a:r>
              <a:endParaRPr lang="en-US">
                <a:effectLst>
                  <a:outerShdw blurRad="38100" dist="38100" dir="2700000" algn="tl">
                    <a:srgbClr val="C0C0C0"/>
                  </a:outerShdw>
                </a:effectLst>
                <a:ea typeface="ＭＳ Ｐゴシック" charset="-128"/>
                <a:cs typeface="+mn-cs"/>
              </a:endParaRPr>
            </a:p>
          </p:txBody>
        </p:sp>
        <p:sp>
          <p:nvSpPr>
            <p:cNvPr id="1230904" name="Freeform 56"/>
            <p:cNvSpPr>
              <a:spLocks noEditPoints="1"/>
            </p:cNvSpPr>
            <p:nvPr/>
          </p:nvSpPr>
          <p:spPr bwMode="auto">
            <a:xfrm>
              <a:off x="3393" y="1871"/>
              <a:ext cx="1230" cy="154"/>
            </a:xfrm>
            <a:custGeom>
              <a:avLst/>
              <a:gdLst/>
              <a:ahLst/>
              <a:cxnLst>
                <a:cxn ang="0">
                  <a:pos x="37" y="144"/>
                </a:cxn>
                <a:cxn ang="0">
                  <a:pos x="28" y="139"/>
                </a:cxn>
                <a:cxn ang="0">
                  <a:pos x="18" y="127"/>
                </a:cxn>
                <a:cxn ang="0">
                  <a:pos x="12" y="109"/>
                </a:cxn>
                <a:cxn ang="0">
                  <a:pos x="10" y="88"/>
                </a:cxn>
                <a:cxn ang="0">
                  <a:pos x="10" y="64"/>
                </a:cxn>
                <a:cxn ang="0">
                  <a:pos x="12" y="43"/>
                </a:cxn>
                <a:cxn ang="0">
                  <a:pos x="18" y="25"/>
                </a:cxn>
                <a:cxn ang="0">
                  <a:pos x="28" y="12"/>
                </a:cxn>
                <a:cxn ang="0">
                  <a:pos x="37" y="8"/>
                </a:cxn>
                <a:cxn ang="0">
                  <a:pos x="47" y="12"/>
                </a:cxn>
                <a:cxn ang="0">
                  <a:pos x="55" y="25"/>
                </a:cxn>
                <a:cxn ang="0">
                  <a:pos x="63" y="43"/>
                </a:cxn>
                <a:cxn ang="0">
                  <a:pos x="65" y="64"/>
                </a:cxn>
                <a:cxn ang="0">
                  <a:pos x="65" y="88"/>
                </a:cxn>
                <a:cxn ang="0">
                  <a:pos x="63" y="109"/>
                </a:cxn>
                <a:cxn ang="0">
                  <a:pos x="55" y="127"/>
                </a:cxn>
                <a:cxn ang="0">
                  <a:pos x="47" y="139"/>
                </a:cxn>
                <a:cxn ang="0">
                  <a:pos x="37" y="144"/>
                </a:cxn>
                <a:cxn ang="0">
                  <a:pos x="37" y="0"/>
                </a:cxn>
                <a:cxn ang="0">
                  <a:pos x="1191" y="0"/>
                </a:cxn>
                <a:cxn ang="0">
                  <a:pos x="1203" y="2"/>
                </a:cxn>
                <a:cxn ang="0">
                  <a:pos x="1213" y="15"/>
                </a:cxn>
                <a:cxn ang="0">
                  <a:pos x="1222" y="31"/>
                </a:cxn>
                <a:cxn ang="0">
                  <a:pos x="1228" y="53"/>
                </a:cxn>
                <a:cxn ang="0">
                  <a:pos x="1230" y="76"/>
                </a:cxn>
                <a:cxn ang="0">
                  <a:pos x="1228" y="101"/>
                </a:cxn>
                <a:cxn ang="0">
                  <a:pos x="1222" y="121"/>
                </a:cxn>
                <a:cxn ang="0">
                  <a:pos x="1213" y="137"/>
                </a:cxn>
                <a:cxn ang="0">
                  <a:pos x="1203" y="150"/>
                </a:cxn>
                <a:cxn ang="0">
                  <a:pos x="1191" y="154"/>
                </a:cxn>
                <a:cxn ang="0">
                  <a:pos x="37" y="154"/>
                </a:cxn>
                <a:cxn ang="0">
                  <a:pos x="26" y="150"/>
                </a:cxn>
                <a:cxn ang="0">
                  <a:pos x="14" y="137"/>
                </a:cxn>
                <a:cxn ang="0">
                  <a:pos x="6" y="121"/>
                </a:cxn>
                <a:cxn ang="0">
                  <a:pos x="2" y="101"/>
                </a:cxn>
                <a:cxn ang="0">
                  <a:pos x="0" y="76"/>
                </a:cxn>
                <a:cxn ang="0">
                  <a:pos x="2" y="53"/>
                </a:cxn>
                <a:cxn ang="0">
                  <a:pos x="6" y="31"/>
                </a:cxn>
                <a:cxn ang="0">
                  <a:pos x="14" y="15"/>
                </a:cxn>
                <a:cxn ang="0">
                  <a:pos x="26" y="2"/>
                </a:cxn>
                <a:cxn ang="0">
                  <a:pos x="37" y="0"/>
                </a:cxn>
              </a:cxnLst>
              <a:rect l="0" t="0" r="r" b="b"/>
              <a:pathLst>
                <a:path w="1230" h="154">
                  <a:moveTo>
                    <a:pt x="37" y="144"/>
                  </a:moveTo>
                  <a:lnTo>
                    <a:pt x="28" y="139"/>
                  </a:lnTo>
                  <a:lnTo>
                    <a:pt x="18" y="127"/>
                  </a:lnTo>
                  <a:lnTo>
                    <a:pt x="12" y="109"/>
                  </a:lnTo>
                  <a:lnTo>
                    <a:pt x="10" y="88"/>
                  </a:lnTo>
                  <a:lnTo>
                    <a:pt x="10" y="64"/>
                  </a:lnTo>
                  <a:lnTo>
                    <a:pt x="12" y="43"/>
                  </a:lnTo>
                  <a:lnTo>
                    <a:pt x="18" y="25"/>
                  </a:lnTo>
                  <a:lnTo>
                    <a:pt x="28" y="12"/>
                  </a:lnTo>
                  <a:lnTo>
                    <a:pt x="37" y="8"/>
                  </a:lnTo>
                  <a:lnTo>
                    <a:pt x="47" y="12"/>
                  </a:lnTo>
                  <a:lnTo>
                    <a:pt x="55" y="25"/>
                  </a:lnTo>
                  <a:lnTo>
                    <a:pt x="63" y="43"/>
                  </a:lnTo>
                  <a:lnTo>
                    <a:pt x="65" y="64"/>
                  </a:lnTo>
                  <a:lnTo>
                    <a:pt x="65" y="88"/>
                  </a:lnTo>
                  <a:lnTo>
                    <a:pt x="63" y="109"/>
                  </a:lnTo>
                  <a:lnTo>
                    <a:pt x="55" y="127"/>
                  </a:lnTo>
                  <a:lnTo>
                    <a:pt x="47" y="139"/>
                  </a:lnTo>
                  <a:lnTo>
                    <a:pt x="37" y="144"/>
                  </a:lnTo>
                  <a:close/>
                  <a:moveTo>
                    <a:pt x="37" y="0"/>
                  </a:moveTo>
                  <a:lnTo>
                    <a:pt x="1191" y="0"/>
                  </a:lnTo>
                  <a:lnTo>
                    <a:pt x="1203" y="2"/>
                  </a:lnTo>
                  <a:lnTo>
                    <a:pt x="1213" y="15"/>
                  </a:lnTo>
                  <a:lnTo>
                    <a:pt x="1222" y="31"/>
                  </a:lnTo>
                  <a:lnTo>
                    <a:pt x="1228" y="53"/>
                  </a:lnTo>
                  <a:lnTo>
                    <a:pt x="1230" y="76"/>
                  </a:lnTo>
                  <a:lnTo>
                    <a:pt x="1228" y="101"/>
                  </a:lnTo>
                  <a:lnTo>
                    <a:pt x="1222" y="121"/>
                  </a:lnTo>
                  <a:lnTo>
                    <a:pt x="1213" y="137"/>
                  </a:lnTo>
                  <a:lnTo>
                    <a:pt x="1203" y="150"/>
                  </a:lnTo>
                  <a:lnTo>
                    <a:pt x="1191" y="154"/>
                  </a:lnTo>
                  <a:lnTo>
                    <a:pt x="37" y="154"/>
                  </a:lnTo>
                  <a:lnTo>
                    <a:pt x="26" y="150"/>
                  </a:lnTo>
                  <a:lnTo>
                    <a:pt x="14" y="137"/>
                  </a:lnTo>
                  <a:lnTo>
                    <a:pt x="6" y="121"/>
                  </a:lnTo>
                  <a:lnTo>
                    <a:pt x="2" y="101"/>
                  </a:lnTo>
                  <a:lnTo>
                    <a:pt x="0" y="76"/>
                  </a:lnTo>
                  <a:lnTo>
                    <a:pt x="2" y="53"/>
                  </a:lnTo>
                  <a:lnTo>
                    <a:pt x="6" y="31"/>
                  </a:lnTo>
                  <a:lnTo>
                    <a:pt x="14" y="15"/>
                  </a:lnTo>
                  <a:lnTo>
                    <a:pt x="26" y="2"/>
                  </a:lnTo>
                  <a:lnTo>
                    <a:pt x="37" y="0"/>
                  </a:lnTo>
                  <a:close/>
                </a:path>
              </a:pathLst>
            </a:custGeom>
            <a:solidFill>
              <a:srgbClr val="C0C0C0"/>
            </a:solid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5" name="Line 57"/>
            <p:cNvSpPr>
              <a:spLocks noChangeShapeType="1"/>
            </p:cNvSpPr>
            <p:nvPr/>
          </p:nvSpPr>
          <p:spPr bwMode="auto">
            <a:xfrm>
              <a:off x="3651" y="1947"/>
              <a:ext cx="357"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6" name="Line 58"/>
            <p:cNvSpPr>
              <a:spLocks noChangeShapeType="1"/>
            </p:cNvSpPr>
            <p:nvPr/>
          </p:nvSpPr>
          <p:spPr bwMode="auto">
            <a:xfrm>
              <a:off x="3393" y="1947"/>
              <a:ext cx="615"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7" name="Line 59"/>
            <p:cNvSpPr>
              <a:spLocks noChangeShapeType="1"/>
            </p:cNvSpPr>
            <p:nvPr/>
          </p:nvSpPr>
          <p:spPr bwMode="auto">
            <a:xfrm>
              <a:off x="3430" y="1947"/>
              <a:ext cx="578"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8" name="Line 60"/>
            <p:cNvSpPr>
              <a:spLocks noChangeShapeType="1"/>
            </p:cNvSpPr>
            <p:nvPr/>
          </p:nvSpPr>
          <p:spPr bwMode="auto">
            <a:xfrm flipH="1">
              <a:off x="4008" y="1947"/>
              <a:ext cx="359"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09" name="Freeform 61"/>
            <p:cNvSpPr>
              <a:spLocks/>
            </p:cNvSpPr>
            <p:nvPr/>
          </p:nvSpPr>
          <p:spPr bwMode="auto">
            <a:xfrm>
              <a:off x="4008" y="1947"/>
              <a:ext cx="998" cy="57"/>
            </a:xfrm>
            <a:custGeom>
              <a:avLst/>
              <a:gdLst/>
              <a:ahLst/>
              <a:cxnLst>
                <a:cxn ang="0">
                  <a:pos x="998" y="57"/>
                </a:cxn>
                <a:cxn ang="0">
                  <a:pos x="998" y="0"/>
                </a:cxn>
                <a:cxn ang="0">
                  <a:pos x="0" y="0"/>
                </a:cxn>
              </a:cxnLst>
              <a:rect l="0" t="0" r="r" b="b"/>
              <a:pathLst>
                <a:path w="998" h="57">
                  <a:moveTo>
                    <a:pt x="998" y="57"/>
                  </a:moveTo>
                  <a:lnTo>
                    <a:pt x="998"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0" name="Line 62"/>
            <p:cNvSpPr>
              <a:spLocks noChangeShapeType="1"/>
            </p:cNvSpPr>
            <p:nvPr/>
          </p:nvSpPr>
          <p:spPr bwMode="auto">
            <a:xfrm flipH="1">
              <a:off x="4008" y="1947"/>
              <a:ext cx="102"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1" name="Rectangle 63"/>
            <p:cNvSpPr>
              <a:spLocks noChangeArrowheads="1"/>
            </p:cNvSpPr>
            <p:nvPr/>
          </p:nvSpPr>
          <p:spPr bwMode="auto">
            <a:xfrm>
              <a:off x="3715" y="1673"/>
              <a:ext cx="57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Ethernet</a:t>
              </a:r>
              <a:endParaRPr lang="en-US">
                <a:effectLst>
                  <a:outerShdw blurRad="38100" dist="38100" dir="2700000" algn="tl">
                    <a:srgbClr val="C0C0C0"/>
                  </a:outerShdw>
                </a:effectLst>
                <a:ea typeface="ＭＳ Ｐゴシック" charset="-128"/>
                <a:cs typeface="+mn-cs"/>
              </a:endParaRPr>
            </a:p>
          </p:txBody>
        </p:sp>
        <p:sp>
          <p:nvSpPr>
            <p:cNvPr id="1230912" name="Freeform 64"/>
            <p:cNvSpPr>
              <a:spLocks/>
            </p:cNvSpPr>
            <p:nvPr/>
          </p:nvSpPr>
          <p:spPr bwMode="auto">
            <a:xfrm>
              <a:off x="3007" y="1947"/>
              <a:ext cx="386" cy="0"/>
            </a:xfrm>
            <a:custGeom>
              <a:avLst/>
              <a:gdLst/>
              <a:ahLst/>
              <a:cxnLst>
                <a:cxn ang="0">
                  <a:pos x="386" y="0"/>
                </a:cxn>
                <a:cxn ang="0">
                  <a:pos x="193" y="0"/>
                </a:cxn>
                <a:cxn ang="0">
                  <a:pos x="0" y="0"/>
                </a:cxn>
              </a:cxnLst>
              <a:rect l="0" t="0" r="r" b="b"/>
              <a:pathLst>
                <a:path w="386">
                  <a:moveTo>
                    <a:pt x="386" y="0"/>
                  </a:moveTo>
                  <a:lnTo>
                    <a:pt x="193"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6" name="Freeform 68"/>
            <p:cNvSpPr>
              <a:spLocks/>
            </p:cNvSpPr>
            <p:nvPr/>
          </p:nvSpPr>
          <p:spPr bwMode="auto">
            <a:xfrm>
              <a:off x="1548" y="1935"/>
              <a:ext cx="1459" cy="0"/>
            </a:xfrm>
            <a:custGeom>
              <a:avLst/>
              <a:gdLst/>
              <a:ahLst/>
              <a:cxnLst>
                <a:cxn ang="0">
                  <a:pos x="1459" y="0"/>
                </a:cxn>
                <a:cxn ang="0">
                  <a:pos x="730" y="0"/>
                </a:cxn>
                <a:cxn ang="0">
                  <a:pos x="0" y="0"/>
                </a:cxn>
              </a:cxnLst>
              <a:rect l="0" t="0" r="r" b="b"/>
              <a:pathLst>
                <a:path w="1459">
                  <a:moveTo>
                    <a:pt x="1459" y="0"/>
                  </a:moveTo>
                  <a:lnTo>
                    <a:pt x="730"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7" name="Freeform 69"/>
            <p:cNvSpPr>
              <a:spLocks/>
            </p:cNvSpPr>
            <p:nvPr/>
          </p:nvSpPr>
          <p:spPr bwMode="auto">
            <a:xfrm>
              <a:off x="779" y="1932"/>
              <a:ext cx="1061" cy="23"/>
            </a:xfrm>
            <a:custGeom>
              <a:avLst/>
              <a:gdLst/>
              <a:ahLst/>
              <a:cxnLst>
                <a:cxn ang="0">
                  <a:pos x="769" y="0"/>
                </a:cxn>
                <a:cxn ang="0">
                  <a:pos x="383" y="0"/>
                </a:cxn>
                <a:cxn ang="0">
                  <a:pos x="383" y="20"/>
                </a:cxn>
                <a:cxn ang="0">
                  <a:pos x="0" y="20"/>
                </a:cxn>
              </a:cxnLst>
              <a:rect l="0" t="0" r="r" b="b"/>
              <a:pathLst>
                <a:path w="769" h="20">
                  <a:moveTo>
                    <a:pt x="769" y="0"/>
                  </a:moveTo>
                  <a:lnTo>
                    <a:pt x="383" y="0"/>
                  </a:lnTo>
                  <a:lnTo>
                    <a:pt x="383" y="20"/>
                  </a:lnTo>
                  <a:lnTo>
                    <a:pt x="0" y="2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8" name="Line 70"/>
            <p:cNvSpPr>
              <a:spLocks noChangeShapeType="1"/>
            </p:cNvSpPr>
            <p:nvPr/>
          </p:nvSpPr>
          <p:spPr bwMode="auto">
            <a:xfrm flipV="1">
              <a:off x="1394" y="1935"/>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19" name="Line 71"/>
            <p:cNvSpPr>
              <a:spLocks noChangeShapeType="1"/>
            </p:cNvSpPr>
            <p:nvPr/>
          </p:nvSpPr>
          <p:spPr bwMode="auto">
            <a:xfrm flipV="1">
              <a:off x="1548" y="1935"/>
              <a:ext cx="0" cy="231"/>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0" name="Line 72"/>
            <p:cNvSpPr>
              <a:spLocks noChangeShapeType="1"/>
            </p:cNvSpPr>
            <p:nvPr/>
          </p:nvSpPr>
          <p:spPr bwMode="auto">
            <a:xfrm flipH="1" flipV="1">
              <a:off x="1548" y="1935"/>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1" name="Line 73"/>
            <p:cNvSpPr>
              <a:spLocks noChangeShapeType="1"/>
            </p:cNvSpPr>
            <p:nvPr/>
          </p:nvSpPr>
          <p:spPr bwMode="auto">
            <a:xfrm flipH="1">
              <a:off x="1548" y="1935"/>
              <a:ext cx="229"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2" name="Line 74"/>
            <p:cNvSpPr>
              <a:spLocks noChangeShapeType="1"/>
            </p:cNvSpPr>
            <p:nvPr/>
          </p:nvSpPr>
          <p:spPr bwMode="auto">
            <a:xfrm flipH="1">
              <a:off x="1548" y="1781"/>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3" name="Line 75"/>
            <p:cNvSpPr>
              <a:spLocks noChangeShapeType="1"/>
            </p:cNvSpPr>
            <p:nvPr/>
          </p:nvSpPr>
          <p:spPr bwMode="auto">
            <a:xfrm>
              <a:off x="1548" y="1706"/>
              <a:ext cx="0" cy="229"/>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4" name="Line 76"/>
            <p:cNvSpPr>
              <a:spLocks noChangeShapeType="1"/>
            </p:cNvSpPr>
            <p:nvPr/>
          </p:nvSpPr>
          <p:spPr bwMode="auto">
            <a:xfrm>
              <a:off x="1394" y="1781"/>
              <a:ext cx="154" cy="15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5" name="Line 77"/>
            <p:cNvSpPr>
              <a:spLocks noChangeShapeType="1"/>
            </p:cNvSpPr>
            <p:nvPr/>
          </p:nvSpPr>
          <p:spPr bwMode="auto">
            <a:xfrm>
              <a:off x="1316" y="1935"/>
              <a:ext cx="232"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6" name="Freeform 78"/>
            <p:cNvSpPr>
              <a:spLocks/>
            </p:cNvSpPr>
            <p:nvPr/>
          </p:nvSpPr>
          <p:spPr bwMode="auto">
            <a:xfrm>
              <a:off x="1240" y="1628"/>
              <a:ext cx="615" cy="614"/>
            </a:xfrm>
            <a:custGeom>
              <a:avLst/>
              <a:gdLst/>
              <a:ahLst/>
              <a:cxnLst>
                <a:cxn ang="0">
                  <a:pos x="0" y="307"/>
                </a:cxn>
                <a:cxn ang="0">
                  <a:pos x="4" y="260"/>
                </a:cxn>
                <a:cxn ang="0">
                  <a:pos x="15" y="213"/>
                </a:cxn>
                <a:cxn ang="0">
                  <a:pos x="33" y="168"/>
                </a:cxn>
                <a:cxn ang="0">
                  <a:pos x="58" y="127"/>
                </a:cxn>
                <a:cxn ang="0">
                  <a:pos x="90" y="90"/>
                </a:cxn>
                <a:cxn ang="0">
                  <a:pos x="127" y="59"/>
                </a:cxn>
                <a:cxn ang="0">
                  <a:pos x="168" y="32"/>
                </a:cxn>
                <a:cxn ang="0">
                  <a:pos x="211" y="14"/>
                </a:cxn>
                <a:cxn ang="0">
                  <a:pos x="259" y="4"/>
                </a:cxn>
                <a:cxn ang="0">
                  <a:pos x="308" y="0"/>
                </a:cxn>
                <a:cxn ang="0">
                  <a:pos x="355" y="4"/>
                </a:cxn>
                <a:cxn ang="0">
                  <a:pos x="402" y="14"/>
                </a:cxn>
                <a:cxn ang="0">
                  <a:pos x="447" y="32"/>
                </a:cxn>
                <a:cxn ang="0">
                  <a:pos x="488" y="59"/>
                </a:cxn>
                <a:cxn ang="0">
                  <a:pos x="525" y="90"/>
                </a:cxn>
                <a:cxn ang="0">
                  <a:pos x="556" y="127"/>
                </a:cxn>
                <a:cxn ang="0">
                  <a:pos x="580" y="168"/>
                </a:cxn>
                <a:cxn ang="0">
                  <a:pos x="599" y="213"/>
                </a:cxn>
                <a:cxn ang="0">
                  <a:pos x="611" y="260"/>
                </a:cxn>
                <a:cxn ang="0">
                  <a:pos x="615" y="307"/>
                </a:cxn>
                <a:cxn ang="0">
                  <a:pos x="611" y="356"/>
                </a:cxn>
                <a:cxn ang="0">
                  <a:pos x="599" y="401"/>
                </a:cxn>
                <a:cxn ang="0">
                  <a:pos x="580" y="446"/>
                </a:cxn>
                <a:cxn ang="0">
                  <a:pos x="556" y="487"/>
                </a:cxn>
                <a:cxn ang="0">
                  <a:pos x="525" y="524"/>
                </a:cxn>
                <a:cxn ang="0">
                  <a:pos x="488" y="555"/>
                </a:cxn>
                <a:cxn ang="0">
                  <a:pos x="447" y="581"/>
                </a:cxn>
                <a:cxn ang="0">
                  <a:pos x="402" y="600"/>
                </a:cxn>
                <a:cxn ang="0">
                  <a:pos x="355" y="610"/>
                </a:cxn>
                <a:cxn ang="0">
                  <a:pos x="308" y="614"/>
                </a:cxn>
                <a:cxn ang="0">
                  <a:pos x="259" y="610"/>
                </a:cxn>
                <a:cxn ang="0">
                  <a:pos x="211" y="600"/>
                </a:cxn>
                <a:cxn ang="0">
                  <a:pos x="168" y="581"/>
                </a:cxn>
                <a:cxn ang="0">
                  <a:pos x="127" y="555"/>
                </a:cxn>
                <a:cxn ang="0">
                  <a:pos x="90" y="524"/>
                </a:cxn>
                <a:cxn ang="0">
                  <a:pos x="58" y="487"/>
                </a:cxn>
                <a:cxn ang="0">
                  <a:pos x="33" y="446"/>
                </a:cxn>
                <a:cxn ang="0">
                  <a:pos x="15" y="401"/>
                </a:cxn>
                <a:cxn ang="0">
                  <a:pos x="4" y="356"/>
                </a:cxn>
                <a:cxn ang="0">
                  <a:pos x="0" y="307"/>
                </a:cxn>
              </a:cxnLst>
              <a:rect l="0" t="0" r="r" b="b"/>
              <a:pathLst>
                <a:path w="615" h="614">
                  <a:moveTo>
                    <a:pt x="0" y="307"/>
                  </a:moveTo>
                  <a:lnTo>
                    <a:pt x="4" y="260"/>
                  </a:lnTo>
                  <a:lnTo>
                    <a:pt x="15" y="213"/>
                  </a:lnTo>
                  <a:lnTo>
                    <a:pt x="33" y="168"/>
                  </a:lnTo>
                  <a:lnTo>
                    <a:pt x="58" y="127"/>
                  </a:lnTo>
                  <a:lnTo>
                    <a:pt x="90" y="90"/>
                  </a:lnTo>
                  <a:lnTo>
                    <a:pt x="127" y="59"/>
                  </a:lnTo>
                  <a:lnTo>
                    <a:pt x="168" y="32"/>
                  </a:lnTo>
                  <a:lnTo>
                    <a:pt x="211" y="14"/>
                  </a:lnTo>
                  <a:lnTo>
                    <a:pt x="259" y="4"/>
                  </a:lnTo>
                  <a:lnTo>
                    <a:pt x="308" y="0"/>
                  </a:lnTo>
                  <a:lnTo>
                    <a:pt x="355" y="4"/>
                  </a:lnTo>
                  <a:lnTo>
                    <a:pt x="402" y="14"/>
                  </a:lnTo>
                  <a:lnTo>
                    <a:pt x="447" y="32"/>
                  </a:lnTo>
                  <a:lnTo>
                    <a:pt x="488" y="59"/>
                  </a:lnTo>
                  <a:lnTo>
                    <a:pt x="525" y="90"/>
                  </a:lnTo>
                  <a:lnTo>
                    <a:pt x="556" y="127"/>
                  </a:lnTo>
                  <a:lnTo>
                    <a:pt x="580" y="168"/>
                  </a:lnTo>
                  <a:lnTo>
                    <a:pt x="599" y="213"/>
                  </a:lnTo>
                  <a:lnTo>
                    <a:pt x="611" y="260"/>
                  </a:lnTo>
                  <a:lnTo>
                    <a:pt x="615" y="307"/>
                  </a:lnTo>
                  <a:lnTo>
                    <a:pt x="611" y="356"/>
                  </a:lnTo>
                  <a:lnTo>
                    <a:pt x="599" y="401"/>
                  </a:lnTo>
                  <a:lnTo>
                    <a:pt x="580" y="446"/>
                  </a:lnTo>
                  <a:lnTo>
                    <a:pt x="556" y="487"/>
                  </a:lnTo>
                  <a:lnTo>
                    <a:pt x="525" y="524"/>
                  </a:lnTo>
                  <a:lnTo>
                    <a:pt x="488" y="555"/>
                  </a:lnTo>
                  <a:lnTo>
                    <a:pt x="447" y="581"/>
                  </a:lnTo>
                  <a:lnTo>
                    <a:pt x="402" y="600"/>
                  </a:lnTo>
                  <a:lnTo>
                    <a:pt x="355" y="610"/>
                  </a:lnTo>
                  <a:lnTo>
                    <a:pt x="308" y="614"/>
                  </a:lnTo>
                  <a:lnTo>
                    <a:pt x="259" y="610"/>
                  </a:lnTo>
                  <a:lnTo>
                    <a:pt x="211" y="600"/>
                  </a:lnTo>
                  <a:lnTo>
                    <a:pt x="168" y="581"/>
                  </a:lnTo>
                  <a:lnTo>
                    <a:pt x="127" y="555"/>
                  </a:lnTo>
                  <a:lnTo>
                    <a:pt x="90" y="524"/>
                  </a:lnTo>
                  <a:lnTo>
                    <a:pt x="58" y="487"/>
                  </a:lnTo>
                  <a:lnTo>
                    <a:pt x="33" y="446"/>
                  </a:lnTo>
                  <a:lnTo>
                    <a:pt x="15" y="401"/>
                  </a:lnTo>
                  <a:lnTo>
                    <a:pt x="4" y="356"/>
                  </a:lnTo>
                  <a:lnTo>
                    <a:pt x="0" y="307"/>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7" name="Freeform 79"/>
            <p:cNvSpPr>
              <a:spLocks/>
            </p:cNvSpPr>
            <p:nvPr/>
          </p:nvSpPr>
          <p:spPr bwMode="auto">
            <a:xfrm>
              <a:off x="1277" y="1667"/>
              <a:ext cx="539" cy="536"/>
            </a:xfrm>
            <a:custGeom>
              <a:avLst/>
              <a:gdLst/>
              <a:ahLst/>
              <a:cxnLst>
                <a:cxn ang="0">
                  <a:pos x="0" y="268"/>
                </a:cxn>
                <a:cxn ang="0">
                  <a:pos x="4" y="221"/>
                </a:cxn>
                <a:cxn ang="0">
                  <a:pos x="17" y="176"/>
                </a:cxn>
                <a:cxn ang="0">
                  <a:pos x="37" y="135"/>
                </a:cxn>
                <a:cxn ang="0">
                  <a:pos x="64" y="96"/>
                </a:cxn>
                <a:cxn ang="0">
                  <a:pos x="97" y="63"/>
                </a:cxn>
                <a:cxn ang="0">
                  <a:pos x="135" y="34"/>
                </a:cxn>
                <a:cxn ang="0">
                  <a:pos x="179" y="16"/>
                </a:cxn>
                <a:cxn ang="0">
                  <a:pos x="224" y="4"/>
                </a:cxn>
                <a:cxn ang="0">
                  <a:pos x="271" y="0"/>
                </a:cxn>
                <a:cxn ang="0">
                  <a:pos x="316" y="4"/>
                </a:cxn>
                <a:cxn ang="0">
                  <a:pos x="363" y="16"/>
                </a:cxn>
                <a:cxn ang="0">
                  <a:pos x="404" y="34"/>
                </a:cxn>
                <a:cxn ang="0">
                  <a:pos x="443" y="63"/>
                </a:cxn>
                <a:cxn ang="0">
                  <a:pos x="476" y="96"/>
                </a:cxn>
                <a:cxn ang="0">
                  <a:pos x="502" y="135"/>
                </a:cxn>
                <a:cxn ang="0">
                  <a:pos x="523" y="176"/>
                </a:cxn>
                <a:cxn ang="0">
                  <a:pos x="535" y="221"/>
                </a:cxn>
                <a:cxn ang="0">
                  <a:pos x="539" y="268"/>
                </a:cxn>
                <a:cxn ang="0">
                  <a:pos x="535" y="315"/>
                </a:cxn>
                <a:cxn ang="0">
                  <a:pos x="523" y="360"/>
                </a:cxn>
                <a:cxn ang="0">
                  <a:pos x="502" y="403"/>
                </a:cxn>
                <a:cxn ang="0">
                  <a:pos x="476" y="442"/>
                </a:cxn>
                <a:cxn ang="0">
                  <a:pos x="443" y="475"/>
                </a:cxn>
                <a:cxn ang="0">
                  <a:pos x="404" y="502"/>
                </a:cxn>
                <a:cxn ang="0">
                  <a:pos x="363" y="520"/>
                </a:cxn>
                <a:cxn ang="0">
                  <a:pos x="316" y="532"/>
                </a:cxn>
                <a:cxn ang="0">
                  <a:pos x="271" y="536"/>
                </a:cxn>
                <a:cxn ang="0">
                  <a:pos x="224" y="532"/>
                </a:cxn>
                <a:cxn ang="0">
                  <a:pos x="179" y="520"/>
                </a:cxn>
                <a:cxn ang="0">
                  <a:pos x="135" y="502"/>
                </a:cxn>
                <a:cxn ang="0">
                  <a:pos x="97" y="475"/>
                </a:cxn>
                <a:cxn ang="0">
                  <a:pos x="64" y="442"/>
                </a:cxn>
                <a:cxn ang="0">
                  <a:pos x="37" y="403"/>
                </a:cxn>
                <a:cxn ang="0">
                  <a:pos x="17" y="360"/>
                </a:cxn>
                <a:cxn ang="0">
                  <a:pos x="4" y="315"/>
                </a:cxn>
                <a:cxn ang="0">
                  <a:pos x="0" y="268"/>
                </a:cxn>
              </a:cxnLst>
              <a:rect l="0" t="0" r="r" b="b"/>
              <a:pathLst>
                <a:path w="539" h="536">
                  <a:moveTo>
                    <a:pt x="0" y="268"/>
                  </a:moveTo>
                  <a:lnTo>
                    <a:pt x="4" y="221"/>
                  </a:lnTo>
                  <a:lnTo>
                    <a:pt x="17" y="176"/>
                  </a:lnTo>
                  <a:lnTo>
                    <a:pt x="37" y="135"/>
                  </a:lnTo>
                  <a:lnTo>
                    <a:pt x="64" y="96"/>
                  </a:lnTo>
                  <a:lnTo>
                    <a:pt x="97" y="63"/>
                  </a:lnTo>
                  <a:lnTo>
                    <a:pt x="135" y="34"/>
                  </a:lnTo>
                  <a:lnTo>
                    <a:pt x="179" y="16"/>
                  </a:lnTo>
                  <a:lnTo>
                    <a:pt x="224" y="4"/>
                  </a:lnTo>
                  <a:lnTo>
                    <a:pt x="271" y="0"/>
                  </a:lnTo>
                  <a:lnTo>
                    <a:pt x="316" y="4"/>
                  </a:lnTo>
                  <a:lnTo>
                    <a:pt x="363" y="16"/>
                  </a:lnTo>
                  <a:lnTo>
                    <a:pt x="404" y="34"/>
                  </a:lnTo>
                  <a:lnTo>
                    <a:pt x="443" y="63"/>
                  </a:lnTo>
                  <a:lnTo>
                    <a:pt x="476" y="96"/>
                  </a:lnTo>
                  <a:lnTo>
                    <a:pt x="502" y="135"/>
                  </a:lnTo>
                  <a:lnTo>
                    <a:pt x="523" y="176"/>
                  </a:lnTo>
                  <a:lnTo>
                    <a:pt x="535" y="221"/>
                  </a:lnTo>
                  <a:lnTo>
                    <a:pt x="539" y="268"/>
                  </a:lnTo>
                  <a:lnTo>
                    <a:pt x="535" y="315"/>
                  </a:lnTo>
                  <a:lnTo>
                    <a:pt x="523" y="360"/>
                  </a:lnTo>
                  <a:lnTo>
                    <a:pt x="502" y="403"/>
                  </a:lnTo>
                  <a:lnTo>
                    <a:pt x="476" y="442"/>
                  </a:lnTo>
                  <a:lnTo>
                    <a:pt x="443" y="475"/>
                  </a:lnTo>
                  <a:lnTo>
                    <a:pt x="404" y="502"/>
                  </a:lnTo>
                  <a:lnTo>
                    <a:pt x="363" y="520"/>
                  </a:lnTo>
                  <a:lnTo>
                    <a:pt x="316" y="532"/>
                  </a:lnTo>
                  <a:lnTo>
                    <a:pt x="271" y="536"/>
                  </a:lnTo>
                  <a:lnTo>
                    <a:pt x="224" y="532"/>
                  </a:lnTo>
                  <a:lnTo>
                    <a:pt x="179" y="520"/>
                  </a:lnTo>
                  <a:lnTo>
                    <a:pt x="135" y="502"/>
                  </a:lnTo>
                  <a:lnTo>
                    <a:pt x="97" y="475"/>
                  </a:lnTo>
                  <a:lnTo>
                    <a:pt x="64" y="442"/>
                  </a:lnTo>
                  <a:lnTo>
                    <a:pt x="37" y="403"/>
                  </a:lnTo>
                  <a:lnTo>
                    <a:pt x="17" y="360"/>
                  </a:lnTo>
                  <a:lnTo>
                    <a:pt x="4" y="315"/>
                  </a:lnTo>
                  <a:lnTo>
                    <a:pt x="0" y="268"/>
                  </a:lnTo>
                </a:path>
              </a:pathLst>
            </a:custGeom>
            <a:no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8" name="Rectangle 80"/>
            <p:cNvSpPr>
              <a:spLocks noChangeArrowheads="1"/>
            </p:cNvSpPr>
            <p:nvPr/>
          </p:nvSpPr>
          <p:spPr bwMode="auto">
            <a:xfrm>
              <a:off x="1361" y="1744"/>
              <a:ext cx="371" cy="381"/>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29" name="Rectangle 81"/>
            <p:cNvSpPr>
              <a:spLocks noChangeArrowheads="1"/>
            </p:cNvSpPr>
            <p:nvPr/>
          </p:nvSpPr>
          <p:spPr bwMode="auto">
            <a:xfrm>
              <a:off x="1367" y="1747"/>
              <a:ext cx="355"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a:solidFill>
                    <a:srgbClr val="000000"/>
                  </a:solidFill>
                  <a:ea typeface="ＭＳ Ｐゴシック" charset="-128"/>
                  <a:cs typeface="+mn-cs"/>
                </a:rPr>
                <a:t>FDDI</a:t>
              </a:r>
              <a:endParaRPr lang="en-US">
                <a:effectLst>
                  <a:outerShdw blurRad="38100" dist="38100" dir="2700000" algn="tl">
                    <a:srgbClr val="C0C0C0"/>
                  </a:outerShdw>
                </a:effectLst>
                <a:ea typeface="ＭＳ Ｐゴシック" charset="-128"/>
                <a:cs typeface="+mn-cs"/>
              </a:endParaRPr>
            </a:p>
          </p:txBody>
        </p:sp>
        <p:sp>
          <p:nvSpPr>
            <p:cNvPr id="1230930" name="Rectangle 82"/>
            <p:cNvSpPr>
              <a:spLocks noChangeArrowheads="1"/>
            </p:cNvSpPr>
            <p:nvPr/>
          </p:nvSpPr>
          <p:spPr bwMode="auto">
            <a:xfrm>
              <a:off x="1376" y="1931"/>
              <a:ext cx="338"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a:solidFill>
                    <a:srgbClr val="000000"/>
                  </a:solidFill>
                  <a:ea typeface="ＭＳ Ｐゴシック" charset="-128"/>
                  <a:cs typeface="+mn-cs"/>
                </a:rPr>
                <a:t>Ring</a:t>
              </a:r>
              <a:endParaRPr lang="en-US">
                <a:effectLst>
                  <a:outerShdw blurRad="38100" dist="38100" dir="2700000" algn="tl">
                    <a:srgbClr val="C0C0C0"/>
                  </a:outerShdw>
                </a:effectLst>
                <a:ea typeface="ＭＳ Ｐゴシック" charset="-128"/>
                <a:cs typeface="+mn-cs"/>
              </a:endParaRPr>
            </a:p>
          </p:txBody>
        </p:sp>
        <p:sp>
          <p:nvSpPr>
            <p:cNvPr id="1230931" name="Rectangle 83"/>
            <p:cNvSpPr>
              <a:spLocks noChangeArrowheads="1"/>
            </p:cNvSpPr>
            <p:nvPr/>
          </p:nvSpPr>
          <p:spPr bwMode="auto">
            <a:xfrm>
              <a:off x="2392" y="1859"/>
              <a:ext cx="615" cy="154"/>
            </a:xfrm>
            <a:prstGeom prst="rect">
              <a:avLst/>
            </a:prstGeom>
            <a:solidFill>
              <a:srgbClr val="FFFFFF"/>
            </a:solidFill>
            <a:ln w="952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2" name="Rectangle 84"/>
            <p:cNvSpPr>
              <a:spLocks noChangeArrowheads="1"/>
            </p:cNvSpPr>
            <p:nvPr/>
          </p:nvSpPr>
          <p:spPr bwMode="auto">
            <a:xfrm>
              <a:off x="2413" y="1878"/>
              <a:ext cx="576" cy="20"/>
            </a:xfrm>
            <a:prstGeom prst="rect">
              <a:avLst/>
            </a:prstGeom>
            <a:solidFill>
              <a:srgbClr val="000000"/>
            </a:solid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3" name="Freeform 85"/>
            <p:cNvSpPr>
              <a:spLocks noEditPoints="1"/>
            </p:cNvSpPr>
            <p:nvPr/>
          </p:nvSpPr>
          <p:spPr bwMode="auto">
            <a:xfrm>
              <a:off x="2421" y="1917"/>
              <a:ext cx="519" cy="77"/>
            </a:xfrm>
            <a:custGeom>
              <a:avLst/>
              <a:gdLst/>
              <a:ahLst/>
              <a:cxnLst>
                <a:cxn ang="0">
                  <a:pos x="0" y="47"/>
                </a:cxn>
                <a:cxn ang="0">
                  <a:pos x="10" y="28"/>
                </a:cxn>
                <a:cxn ang="0">
                  <a:pos x="68" y="28"/>
                </a:cxn>
                <a:cxn ang="0">
                  <a:pos x="78" y="47"/>
                </a:cxn>
                <a:cxn ang="0">
                  <a:pos x="68" y="67"/>
                </a:cxn>
                <a:cxn ang="0">
                  <a:pos x="10" y="67"/>
                </a:cxn>
                <a:cxn ang="0">
                  <a:pos x="0" y="47"/>
                </a:cxn>
                <a:cxn ang="0">
                  <a:pos x="174" y="28"/>
                </a:cxn>
                <a:cxn ang="0">
                  <a:pos x="308" y="28"/>
                </a:cxn>
                <a:cxn ang="0">
                  <a:pos x="318" y="0"/>
                </a:cxn>
                <a:cxn ang="0">
                  <a:pos x="164" y="0"/>
                </a:cxn>
                <a:cxn ang="0">
                  <a:pos x="174" y="28"/>
                </a:cxn>
                <a:cxn ang="0">
                  <a:pos x="174" y="75"/>
                </a:cxn>
                <a:cxn ang="0">
                  <a:pos x="308" y="75"/>
                </a:cxn>
                <a:cxn ang="0">
                  <a:pos x="318" y="47"/>
                </a:cxn>
                <a:cxn ang="0">
                  <a:pos x="164" y="47"/>
                </a:cxn>
                <a:cxn ang="0">
                  <a:pos x="174" y="75"/>
                </a:cxn>
                <a:cxn ang="0">
                  <a:pos x="424" y="28"/>
                </a:cxn>
                <a:cxn ang="0">
                  <a:pos x="519" y="28"/>
                </a:cxn>
                <a:cxn ang="0">
                  <a:pos x="519" y="0"/>
                </a:cxn>
                <a:cxn ang="0">
                  <a:pos x="424" y="0"/>
                </a:cxn>
                <a:cxn ang="0">
                  <a:pos x="424" y="28"/>
                </a:cxn>
                <a:cxn ang="0">
                  <a:pos x="457" y="77"/>
                </a:cxn>
                <a:cxn ang="0">
                  <a:pos x="486" y="77"/>
                </a:cxn>
                <a:cxn ang="0">
                  <a:pos x="486" y="47"/>
                </a:cxn>
                <a:cxn ang="0">
                  <a:pos x="457" y="47"/>
                </a:cxn>
                <a:cxn ang="0">
                  <a:pos x="457" y="77"/>
                </a:cxn>
              </a:cxnLst>
              <a:rect l="0" t="0" r="r" b="b"/>
              <a:pathLst>
                <a:path w="519" h="77">
                  <a:moveTo>
                    <a:pt x="0" y="47"/>
                  </a:moveTo>
                  <a:lnTo>
                    <a:pt x="10" y="28"/>
                  </a:lnTo>
                  <a:lnTo>
                    <a:pt x="68" y="28"/>
                  </a:lnTo>
                  <a:lnTo>
                    <a:pt x="78" y="47"/>
                  </a:lnTo>
                  <a:lnTo>
                    <a:pt x="68" y="67"/>
                  </a:lnTo>
                  <a:lnTo>
                    <a:pt x="10" y="67"/>
                  </a:lnTo>
                  <a:lnTo>
                    <a:pt x="0" y="47"/>
                  </a:lnTo>
                  <a:close/>
                  <a:moveTo>
                    <a:pt x="174" y="28"/>
                  </a:moveTo>
                  <a:lnTo>
                    <a:pt x="308" y="28"/>
                  </a:lnTo>
                  <a:lnTo>
                    <a:pt x="318" y="0"/>
                  </a:lnTo>
                  <a:lnTo>
                    <a:pt x="164" y="0"/>
                  </a:lnTo>
                  <a:lnTo>
                    <a:pt x="174" y="28"/>
                  </a:lnTo>
                  <a:close/>
                  <a:moveTo>
                    <a:pt x="174" y="75"/>
                  </a:moveTo>
                  <a:lnTo>
                    <a:pt x="308" y="75"/>
                  </a:lnTo>
                  <a:lnTo>
                    <a:pt x="318" y="47"/>
                  </a:lnTo>
                  <a:lnTo>
                    <a:pt x="164" y="47"/>
                  </a:lnTo>
                  <a:lnTo>
                    <a:pt x="174" y="75"/>
                  </a:lnTo>
                  <a:close/>
                  <a:moveTo>
                    <a:pt x="424" y="28"/>
                  </a:moveTo>
                  <a:lnTo>
                    <a:pt x="519" y="28"/>
                  </a:lnTo>
                  <a:lnTo>
                    <a:pt x="519" y="0"/>
                  </a:lnTo>
                  <a:lnTo>
                    <a:pt x="424" y="0"/>
                  </a:lnTo>
                  <a:lnTo>
                    <a:pt x="424" y="28"/>
                  </a:lnTo>
                  <a:close/>
                  <a:moveTo>
                    <a:pt x="457" y="77"/>
                  </a:moveTo>
                  <a:lnTo>
                    <a:pt x="486" y="77"/>
                  </a:lnTo>
                  <a:lnTo>
                    <a:pt x="486" y="47"/>
                  </a:lnTo>
                  <a:lnTo>
                    <a:pt x="457" y="47"/>
                  </a:lnTo>
                  <a:lnTo>
                    <a:pt x="457" y="77"/>
                  </a:lnTo>
                  <a:close/>
                </a:path>
              </a:pathLst>
            </a:custGeom>
            <a:solidFill>
              <a:srgbClr val="C0C0C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4" name="Rectangle 86"/>
            <p:cNvSpPr>
              <a:spLocks noChangeArrowheads="1"/>
            </p:cNvSpPr>
            <p:nvPr/>
          </p:nvSpPr>
          <p:spPr bwMode="auto">
            <a:xfrm>
              <a:off x="2462" y="2039"/>
              <a:ext cx="476"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5" name="Rectangle 87"/>
            <p:cNvSpPr>
              <a:spLocks noChangeArrowheads="1"/>
            </p:cNvSpPr>
            <p:nvPr/>
          </p:nvSpPr>
          <p:spPr bwMode="auto">
            <a:xfrm>
              <a:off x="2468" y="2048"/>
              <a:ext cx="458"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Router</a:t>
              </a:r>
              <a:endParaRPr lang="en-US">
                <a:effectLst>
                  <a:outerShdw blurRad="38100" dist="38100" dir="2700000" algn="tl">
                    <a:srgbClr val="C0C0C0"/>
                  </a:outerShdw>
                </a:effectLst>
                <a:ea typeface="ＭＳ Ｐゴシック" charset="-128"/>
                <a:cs typeface="+mn-cs"/>
              </a:endParaRPr>
            </a:p>
          </p:txBody>
        </p:sp>
        <p:sp>
          <p:nvSpPr>
            <p:cNvPr id="1230936" name="Freeform 88"/>
            <p:cNvSpPr>
              <a:spLocks/>
            </p:cNvSpPr>
            <p:nvPr/>
          </p:nvSpPr>
          <p:spPr bwMode="auto">
            <a:xfrm>
              <a:off x="394" y="1667"/>
              <a:ext cx="385" cy="383"/>
            </a:xfrm>
            <a:custGeom>
              <a:avLst/>
              <a:gdLst/>
              <a:ahLst/>
              <a:cxnLst>
                <a:cxn ang="0">
                  <a:pos x="84" y="252"/>
                </a:cxn>
                <a:cxn ang="0">
                  <a:pos x="0" y="252"/>
                </a:cxn>
                <a:cxn ang="0">
                  <a:pos x="0" y="383"/>
                </a:cxn>
                <a:cxn ang="0">
                  <a:pos x="385" y="383"/>
                </a:cxn>
                <a:cxn ang="0">
                  <a:pos x="385" y="252"/>
                </a:cxn>
                <a:cxn ang="0">
                  <a:pos x="301" y="252"/>
                </a:cxn>
                <a:cxn ang="0">
                  <a:pos x="301" y="233"/>
                </a:cxn>
                <a:cxn ang="0">
                  <a:pos x="336" y="233"/>
                </a:cxn>
                <a:cxn ang="0">
                  <a:pos x="336" y="0"/>
                </a:cxn>
                <a:cxn ang="0">
                  <a:pos x="49" y="0"/>
                </a:cxn>
                <a:cxn ang="0">
                  <a:pos x="49" y="233"/>
                </a:cxn>
                <a:cxn ang="0">
                  <a:pos x="84" y="233"/>
                </a:cxn>
                <a:cxn ang="0">
                  <a:pos x="84" y="252"/>
                </a:cxn>
              </a:cxnLst>
              <a:rect l="0" t="0" r="r" b="b"/>
              <a:pathLst>
                <a:path w="385" h="383">
                  <a:moveTo>
                    <a:pt x="84" y="252"/>
                  </a:moveTo>
                  <a:lnTo>
                    <a:pt x="0" y="252"/>
                  </a:lnTo>
                  <a:lnTo>
                    <a:pt x="0" y="383"/>
                  </a:lnTo>
                  <a:lnTo>
                    <a:pt x="385" y="383"/>
                  </a:lnTo>
                  <a:lnTo>
                    <a:pt x="385" y="252"/>
                  </a:lnTo>
                  <a:lnTo>
                    <a:pt x="301" y="252"/>
                  </a:lnTo>
                  <a:lnTo>
                    <a:pt x="301" y="233"/>
                  </a:lnTo>
                  <a:lnTo>
                    <a:pt x="336" y="233"/>
                  </a:lnTo>
                  <a:lnTo>
                    <a:pt x="336" y="0"/>
                  </a:lnTo>
                  <a:lnTo>
                    <a:pt x="49" y="0"/>
                  </a:lnTo>
                  <a:lnTo>
                    <a:pt x="49" y="233"/>
                  </a:lnTo>
                  <a:lnTo>
                    <a:pt x="84" y="233"/>
                  </a:lnTo>
                  <a:lnTo>
                    <a:pt x="84" y="252"/>
                  </a:lnTo>
                  <a:close/>
                </a:path>
              </a:pathLst>
            </a:custGeom>
            <a:solidFill>
              <a:srgbClr val="FFFFFF"/>
            </a:solidFill>
            <a:ln w="952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7" name="Line 89"/>
            <p:cNvSpPr>
              <a:spLocks noChangeShapeType="1"/>
            </p:cNvSpPr>
            <p:nvPr/>
          </p:nvSpPr>
          <p:spPr bwMode="auto">
            <a:xfrm>
              <a:off x="478" y="1919"/>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8" name="Line 90"/>
            <p:cNvSpPr>
              <a:spLocks noChangeShapeType="1"/>
            </p:cNvSpPr>
            <p:nvPr/>
          </p:nvSpPr>
          <p:spPr bwMode="auto">
            <a:xfrm>
              <a:off x="478" y="1900"/>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39" name="Freeform 91"/>
            <p:cNvSpPr>
              <a:spLocks noEditPoints="1"/>
            </p:cNvSpPr>
            <p:nvPr/>
          </p:nvSpPr>
          <p:spPr bwMode="auto">
            <a:xfrm>
              <a:off x="592" y="1931"/>
              <a:ext cx="156" cy="108"/>
            </a:xfrm>
            <a:custGeom>
              <a:avLst/>
              <a:gdLst/>
              <a:ahLst/>
              <a:cxnLst>
                <a:cxn ang="0">
                  <a:pos x="0" y="108"/>
                </a:cxn>
                <a:cxn ang="0">
                  <a:pos x="126" y="108"/>
                </a:cxn>
                <a:cxn ang="0">
                  <a:pos x="126" y="0"/>
                </a:cxn>
                <a:cxn ang="0">
                  <a:pos x="0" y="0"/>
                </a:cxn>
                <a:cxn ang="0">
                  <a:pos x="0" y="108"/>
                </a:cxn>
                <a:cxn ang="0">
                  <a:pos x="138" y="18"/>
                </a:cxn>
                <a:cxn ang="0">
                  <a:pos x="156" y="18"/>
                </a:cxn>
                <a:cxn ang="0">
                  <a:pos x="156" y="0"/>
                </a:cxn>
                <a:cxn ang="0">
                  <a:pos x="138" y="0"/>
                </a:cxn>
                <a:cxn ang="0">
                  <a:pos x="138" y="18"/>
                </a:cxn>
              </a:cxnLst>
              <a:rect l="0" t="0" r="r" b="b"/>
              <a:pathLst>
                <a:path w="156" h="108">
                  <a:moveTo>
                    <a:pt x="0" y="108"/>
                  </a:moveTo>
                  <a:lnTo>
                    <a:pt x="126" y="108"/>
                  </a:lnTo>
                  <a:lnTo>
                    <a:pt x="126" y="0"/>
                  </a:lnTo>
                  <a:lnTo>
                    <a:pt x="0" y="0"/>
                  </a:lnTo>
                  <a:lnTo>
                    <a:pt x="0" y="108"/>
                  </a:lnTo>
                  <a:close/>
                  <a:moveTo>
                    <a:pt x="138" y="18"/>
                  </a:moveTo>
                  <a:lnTo>
                    <a:pt x="156" y="18"/>
                  </a:lnTo>
                  <a:lnTo>
                    <a:pt x="156" y="0"/>
                  </a:lnTo>
                  <a:lnTo>
                    <a:pt x="138" y="0"/>
                  </a:lnTo>
                  <a:lnTo>
                    <a:pt x="138" y="18"/>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0" name="Line 92"/>
            <p:cNvSpPr>
              <a:spLocks noChangeShapeType="1"/>
            </p:cNvSpPr>
            <p:nvPr/>
          </p:nvSpPr>
          <p:spPr bwMode="auto">
            <a:xfrm>
              <a:off x="592" y="1966"/>
              <a:ext cx="126"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1" name="Line 93"/>
            <p:cNvSpPr>
              <a:spLocks noChangeShapeType="1"/>
            </p:cNvSpPr>
            <p:nvPr/>
          </p:nvSpPr>
          <p:spPr bwMode="auto">
            <a:xfrm>
              <a:off x="592" y="2003"/>
              <a:ext cx="126"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2" name="Line 94"/>
            <p:cNvSpPr>
              <a:spLocks noChangeShapeType="1"/>
            </p:cNvSpPr>
            <p:nvPr/>
          </p:nvSpPr>
          <p:spPr bwMode="auto">
            <a:xfrm>
              <a:off x="599" y="1984"/>
              <a:ext cx="112"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3" name="Rectangle 95"/>
            <p:cNvSpPr>
              <a:spLocks noChangeArrowheads="1"/>
            </p:cNvSpPr>
            <p:nvPr/>
          </p:nvSpPr>
          <p:spPr bwMode="auto">
            <a:xfrm>
              <a:off x="664" y="1972"/>
              <a:ext cx="37" cy="24"/>
            </a:xfrm>
            <a:prstGeom prst="rect">
              <a:avLst/>
            </a:prstGeom>
            <a:no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4" name="Freeform 96"/>
            <p:cNvSpPr>
              <a:spLocks noEditPoints="1"/>
            </p:cNvSpPr>
            <p:nvPr/>
          </p:nvSpPr>
          <p:spPr bwMode="auto">
            <a:xfrm>
              <a:off x="406" y="1693"/>
              <a:ext cx="361" cy="258"/>
            </a:xfrm>
            <a:custGeom>
              <a:avLst/>
              <a:gdLst/>
              <a:ahLst/>
              <a:cxnLst>
                <a:cxn ang="0">
                  <a:pos x="301" y="185"/>
                </a:cxn>
                <a:cxn ang="0">
                  <a:pos x="316" y="185"/>
                </a:cxn>
                <a:cxn ang="0">
                  <a:pos x="316" y="181"/>
                </a:cxn>
                <a:cxn ang="0">
                  <a:pos x="301" y="181"/>
                </a:cxn>
                <a:cxn ang="0">
                  <a:pos x="301" y="185"/>
                </a:cxn>
                <a:cxn ang="0">
                  <a:pos x="82" y="154"/>
                </a:cxn>
                <a:cxn ang="0">
                  <a:pos x="82" y="19"/>
                </a:cxn>
                <a:cxn ang="0">
                  <a:pos x="279" y="19"/>
                </a:cxn>
                <a:cxn ang="0">
                  <a:pos x="279" y="154"/>
                </a:cxn>
                <a:cxn ang="0">
                  <a:pos x="82" y="154"/>
                </a:cxn>
                <a:cxn ang="0">
                  <a:pos x="72" y="162"/>
                </a:cxn>
                <a:cxn ang="0">
                  <a:pos x="289" y="162"/>
                </a:cxn>
                <a:cxn ang="0">
                  <a:pos x="289" y="8"/>
                </a:cxn>
                <a:cxn ang="0">
                  <a:pos x="297" y="8"/>
                </a:cxn>
                <a:cxn ang="0">
                  <a:pos x="297" y="0"/>
                </a:cxn>
                <a:cxn ang="0">
                  <a:pos x="63" y="0"/>
                </a:cxn>
                <a:cxn ang="0">
                  <a:pos x="63" y="172"/>
                </a:cxn>
                <a:cxn ang="0">
                  <a:pos x="72" y="172"/>
                </a:cxn>
                <a:cxn ang="0">
                  <a:pos x="72" y="162"/>
                </a:cxn>
                <a:cxn ang="0">
                  <a:pos x="0" y="250"/>
                </a:cxn>
                <a:cxn ang="0">
                  <a:pos x="37" y="250"/>
                </a:cxn>
                <a:cxn ang="0">
                  <a:pos x="37" y="238"/>
                </a:cxn>
                <a:cxn ang="0">
                  <a:pos x="0" y="238"/>
                </a:cxn>
                <a:cxn ang="0">
                  <a:pos x="0" y="250"/>
                </a:cxn>
                <a:cxn ang="0">
                  <a:pos x="211" y="258"/>
                </a:cxn>
                <a:cxn ang="0">
                  <a:pos x="289" y="258"/>
                </a:cxn>
                <a:cxn ang="0">
                  <a:pos x="289" y="252"/>
                </a:cxn>
                <a:cxn ang="0">
                  <a:pos x="211" y="252"/>
                </a:cxn>
                <a:cxn ang="0">
                  <a:pos x="211" y="258"/>
                </a:cxn>
                <a:cxn ang="0">
                  <a:pos x="348" y="244"/>
                </a:cxn>
                <a:cxn ang="0">
                  <a:pos x="361" y="244"/>
                </a:cxn>
                <a:cxn ang="0">
                  <a:pos x="361" y="238"/>
                </a:cxn>
                <a:cxn ang="0">
                  <a:pos x="348" y="238"/>
                </a:cxn>
                <a:cxn ang="0">
                  <a:pos x="348" y="244"/>
                </a:cxn>
                <a:cxn ang="0">
                  <a:pos x="348" y="256"/>
                </a:cxn>
                <a:cxn ang="0">
                  <a:pos x="361" y="256"/>
                </a:cxn>
                <a:cxn ang="0">
                  <a:pos x="361" y="250"/>
                </a:cxn>
                <a:cxn ang="0">
                  <a:pos x="348" y="250"/>
                </a:cxn>
                <a:cxn ang="0">
                  <a:pos x="348" y="256"/>
                </a:cxn>
              </a:cxnLst>
              <a:rect l="0" t="0" r="r" b="b"/>
              <a:pathLst>
                <a:path w="361" h="258">
                  <a:moveTo>
                    <a:pt x="301" y="185"/>
                  </a:moveTo>
                  <a:lnTo>
                    <a:pt x="316" y="185"/>
                  </a:lnTo>
                  <a:lnTo>
                    <a:pt x="316" y="181"/>
                  </a:lnTo>
                  <a:lnTo>
                    <a:pt x="301" y="181"/>
                  </a:lnTo>
                  <a:lnTo>
                    <a:pt x="301" y="185"/>
                  </a:lnTo>
                  <a:close/>
                  <a:moveTo>
                    <a:pt x="82" y="154"/>
                  </a:moveTo>
                  <a:lnTo>
                    <a:pt x="82" y="19"/>
                  </a:lnTo>
                  <a:lnTo>
                    <a:pt x="279" y="19"/>
                  </a:lnTo>
                  <a:lnTo>
                    <a:pt x="279" y="154"/>
                  </a:lnTo>
                  <a:lnTo>
                    <a:pt x="82" y="154"/>
                  </a:lnTo>
                  <a:close/>
                  <a:moveTo>
                    <a:pt x="72" y="162"/>
                  </a:moveTo>
                  <a:lnTo>
                    <a:pt x="289" y="162"/>
                  </a:lnTo>
                  <a:lnTo>
                    <a:pt x="289" y="8"/>
                  </a:lnTo>
                  <a:lnTo>
                    <a:pt x="297" y="8"/>
                  </a:lnTo>
                  <a:lnTo>
                    <a:pt x="297" y="0"/>
                  </a:lnTo>
                  <a:lnTo>
                    <a:pt x="63" y="0"/>
                  </a:lnTo>
                  <a:lnTo>
                    <a:pt x="63" y="172"/>
                  </a:lnTo>
                  <a:lnTo>
                    <a:pt x="72" y="172"/>
                  </a:lnTo>
                  <a:lnTo>
                    <a:pt x="72" y="162"/>
                  </a:lnTo>
                  <a:close/>
                  <a:moveTo>
                    <a:pt x="0" y="250"/>
                  </a:moveTo>
                  <a:lnTo>
                    <a:pt x="37" y="250"/>
                  </a:lnTo>
                  <a:lnTo>
                    <a:pt x="37" y="238"/>
                  </a:lnTo>
                  <a:lnTo>
                    <a:pt x="0" y="238"/>
                  </a:lnTo>
                  <a:lnTo>
                    <a:pt x="0" y="250"/>
                  </a:lnTo>
                  <a:close/>
                  <a:moveTo>
                    <a:pt x="211" y="258"/>
                  </a:moveTo>
                  <a:lnTo>
                    <a:pt x="289" y="258"/>
                  </a:lnTo>
                  <a:lnTo>
                    <a:pt x="289" y="252"/>
                  </a:lnTo>
                  <a:lnTo>
                    <a:pt x="211" y="252"/>
                  </a:lnTo>
                  <a:lnTo>
                    <a:pt x="211" y="258"/>
                  </a:lnTo>
                  <a:close/>
                  <a:moveTo>
                    <a:pt x="348" y="244"/>
                  </a:moveTo>
                  <a:lnTo>
                    <a:pt x="361" y="244"/>
                  </a:lnTo>
                  <a:lnTo>
                    <a:pt x="361" y="238"/>
                  </a:lnTo>
                  <a:lnTo>
                    <a:pt x="348" y="238"/>
                  </a:lnTo>
                  <a:lnTo>
                    <a:pt x="348" y="244"/>
                  </a:lnTo>
                  <a:close/>
                  <a:moveTo>
                    <a:pt x="348" y="256"/>
                  </a:moveTo>
                  <a:lnTo>
                    <a:pt x="361" y="256"/>
                  </a:lnTo>
                  <a:lnTo>
                    <a:pt x="361" y="250"/>
                  </a:lnTo>
                  <a:lnTo>
                    <a:pt x="348" y="250"/>
                  </a:lnTo>
                  <a:lnTo>
                    <a:pt x="348" y="256"/>
                  </a:lnTo>
                  <a:close/>
                </a:path>
              </a:pathLst>
            </a:custGeom>
            <a:solidFill>
              <a:srgbClr val="00000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5" name="Line 97"/>
            <p:cNvSpPr>
              <a:spLocks noChangeShapeType="1"/>
            </p:cNvSpPr>
            <p:nvPr/>
          </p:nvSpPr>
          <p:spPr bwMode="auto">
            <a:xfrm>
              <a:off x="443" y="1888"/>
              <a:ext cx="287"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6" name="Line 98"/>
            <p:cNvSpPr>
              <a:spLocks noChangeShapeType="1"/>
            </p:cNvSpPr>
            <p:nvPr/>
          </p:nvSpPr>
          <p:spPr bwMode="auto">
            <a:xfrm flipV="1">
              <a:off x="515" y="1888"/>
              <a:ext cx="0" cy="12"/>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7" name="Line 99"/>
            <p:cNvSpPr>
              <a:spLocks noChangeShapeType="1"/>
            </p:cNvSpPr>
            <p:nvPr/>
          </p:nvSpPr>
          <p:spPr bwMode="auto">
            <a:xfrm flipV="1">
              <a:off x="586" y="1888"/>
              <a:ext cx="0" cy="12"/>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8" name="Rectangle 100"/>
            <p:cNvSpPr>
              <a:spLocks noChangeArrowheads="1"/>
            </p:cNvSpPr>
            <p:nvPr/>
          </p:nvSpPr>
          <p:spPr bwMode="auto">
            <a:xfrm>
              <a:off x="349" y="2078"/>
              <a:ext cx="475"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49" name="Rectangle 101"/>
            <p:cNvSpPr>
              <a:spLocks noChangeArrowheads="1"/>
            </p:cNvSpPr>
            <p:nvPr/>
          </p:nvSpPr>
          <p:spPr bwMode="auto">
            <a:xfrm>
              <a:off x="355" y="2087"/>
              <a:ext cx="45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Host A</a:t>
              </a:r>
              <a:endParaRPr lang="en-US">
                <a:effectLst>
                  <a:outerShdw blurRad="38100" dist="38100" dir="2700000" algn="tl">
                    <a:srgbClr val="C0C0C0"/>
                  </a:outerShdw>
                </a:effectLst>
                <a:ea typeface="ＭＳ Ｐゴシック" charset="-128"/>
                <a:cs typeface="+mn-cs"/>
              </a:endParaRPr>
            </a:p>
          </p:txBody>
        </p:sp>
        <p:sp>
          <p:nvSpPr>
            <p:cNvPr id="1230950" name="Freeform 102"/>
            <p:cNvSpPr>
              <a:spLocks/>
            </p:cNvSpPr>
            <p:nvPr/>
          </p:nvSpPr>
          <p:spPr bwMode="auto">
            <a:xfrm>
              <a:off x="5006" y="1706"/>
              <a:ext cx="386" cy="383"/>
            </a:xfrm>
            <a:custGeom>
              <a:avLst/>
              <a:gdLst/>
              <a:ahLst/>
              <a:cxnLst>
                <a:cxn ang="0">
                  <a:pos x="84" y="252"/>
                </a:cxn>
                <a:cxn ang="0">
                  <a:pos x="0" y="252"/>
                </a:cxn>
                <a:cxn ang="0">
                  <a:pos x="0" y="383"/>
                </a:cxn>
                <a:cxn ang="0">
                  <a:pos x="386" y="383"/>
                </a:cxn>
                <a:cxn ang="0">
                  <a:pos x="386" y="252"/>
                </a:cxn>
                <a:cxn ang="0">
                  <a:pos x="301" y="252"/>
                </a:cxn>
                <a:cxn ang="0">
                  <a:pos x="301" y="233"/>
                </a:cxn>
                <a:cxn ang="0">
                  <a:pos x="336" y="233"/>
                </a:cxn>
                <a:cxn ang="0">
                  <a:pos x="336" y="0"/>
                </a:cxn>
                <a:cxn ang="0">
                  <a:pos x="49" y="0"/>
                </a:cxn>
                <a:cxn ang="0">
                  <a:pos x="49" y="233"/>
                </a:cxn>
                <a:cxn ang="0">
                  <a:pos x="84" y="233"/>
                </a:cxn>
                <a:cxn ang="0">
                  <a:pos x="84" y="252"/>
                </a:cxn>
              </a:cxnLst>
              <a:rect l="0" t="0" r="r" b="b"/>
              <a:pathLst>
                <a:path w="386" h="383">
                  <a:moveTo>
                    <a:pt x="84" y="252"/>
                  </a:moveTo>
                  <a:lnTo>
                    <a:pt x="0" y="252"/>
                  </a:lnTo>
                  <a:lnTo>
                    <a:pt x="0" y="383"/>
                  </a:lnTo>
                  <a:lnTo>
                    <a:pt x="386" y="383"/>
                  </a:lnTo>
                  <a:lnTo>
                    <a:pt x="386" y="252"/>
                  </a:lnTo>
                  <a:lnTo>
                    <a:pt x="301" y="252"/>
                  </a:lnTo>
                  <a:lnTo>
                    <a:pt x="301" y="233"/>
                  </a:lnTo>
                  <a:lnTo>
                    <a:pt x="336" y="233"/>
                  </a:lnTo>
                  <a:lnTo>
                    <a:pt x="336" y="0"/>
                  </a:lnTo>
                  <a:lnTo>
                    <a:pt x="49" y="0"/>
                  </a:lnTo>
                  <a:lnTo>
                    <a:pt x="49" y="233"/>
                  </a:lnTo>
                  <a:lnTo>
                    <a:pt x="84" y="233"/>
                  </a:lnTo>
                  <a:lnTo>
                    <a:pt x="84" y="252"/>
                  </a:lnTo>
                  <a:close/>
                </a:path>
              </a:pathLst>
            </a:custGeom>
            <a:solidFill>
              <a:srgbClr val="FFFFFF"/>
            </a:solidFill>
            <a:ln w="952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1" name="Line 103"/>
            <p:cNvSpPr>
              <a:spLocks noChangeShapeType="1"/>
            </p:cNvSpPr>
            <p:nvPr/>
          </p:nvSpPr>
          <p:spPr bwMode="auto">
            <a:xfrm>
              <a:off x="5090" y="1958"/>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2" name="Line 104"/>
            <p:cNvSpPr>
              <a:spLocks noChangeShapeType="1"/>
            </p:cNvSpPr>
            <p:nvPr/>
          </p:nvSpPr>
          <p:spPr bwMode="auto">
            <a:xfrm>
              <a:off x="5090" y="1939"/>
              <a:ext cx="217" cy="0"/>
            </a:xfrm>
            <a:prstGeom prst="line">
              <a:avLst/>
            </a:prstGeom>
            <a:noFill/>
            <a:ln w="952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3" name="Freeform 105"/>
            <p:cNvSpPr>
              <a:spLocks noEditPoints="1"/>
            </p:cNvSpPr>
            <p:nvPr/>
          </p:nvSpPr>
          <p:spPr bwMode="auto">
            <a:xfrm>
              <a:off x="5205" y="1970"/>
              <a:ext cx="156" cy="106"/>
            </a:xfrm>
            <a:custGeom>
              <a:avLst/>
              <a:gdLst/>
              <a:ahLst/>
              <a:cxnLst>
                <a:cxn ang="0">
                  <a:pos x="0" y="106"/>
                </a:cxn>
                <a:cxn ang="0">
                  <a:pos x="125" y="106"/>
                </a:cxn>
                <a:cxn ang="0">
                  <a:pos x="125" y="0"/>
                </a:cxn>
                <a:cxn ang="0">
                  <a:pos x="0" y="0"/>
                </a:cxn>
                <a:cxn ang="0">
                  <a:pos x="0" y="106"/>
                </a:cxn>
                <a:cxn ang="0">
                  <a:pos x="137" y="16"/>
                </a:cxn>
                <a:cxn ang="0">
                  <a:pos x="156" y="16"/>
                </a:cxn>
                <a:cxn ang="0">
                  <a:pos x="156" y="0"/>
                </a:cxn>
                <a:cxn ang="0">
                  <a:pos x="137" y="0"/>
                </a:cxn>
                <a:cxn ang="0">
                  <a:pos x="137" y="16"/>
                </a:cxn>
              </a:cxnLst>
              <a:rect l="0" t="0" r="r" b="b"/>
              <a:pathLst>
                <a:path w="156" h="106">
                  <a:moveTo>
                    <a:pt x="0" y="106"/>
                  </a:moveTo>
                  <a:lnTo>
                    <a:pt x="125" y="106"/>
                  </a:lnTo>
                  <a:lnTo>
                    <a:pt x="125" y="0"/>
                  </a:lnTo>
                  <a:lnTo>
                    <a:pt x="0" y="0"/>
                  </a:lnTo>
                  <a:lnTo>
                    <a:pt x="0" y="106"/>
                  </a:lnTo>
                  <a:close/>
                  <a:moveTo>
                    <a:pt x="137" y="16"/>
                  </a:moveTo>
                  <a:lnTo>
                    <a:pt x="156" y="16"/>
                  </a:lnTo>
                  <a:lnTo>
                    <a:pt x="156" y="0"/>
                  </a:lnTo>
                  <a:lnTo>
                    <a:pt x="137" y="0"/>
                  </a:lnTo>
                  <a:lnTo>
                    <a:pt x="137" y="16"/>
                  </a:lnTo>
                  <a:close/>
                </a:path>
              </a:pathLst>
            </a:custGeom>
            <a:solidFill>
              <a:srgbClr val="FFFFFF"/>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4" name="Line 106"/>
            <p:cNvSpPr>
              <a:spLocks noChangeShapeType="1"/>
            </p:cNvSpPr>
            <p:nvPr/>
          </p:nvSpPr>
          <p:spPr bwMode="auto">
            <a:xfrm>
              <a:off x="5205" y="2005"/>
              <a:ext cx="125"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5" name="Line 107"/>
            <p:cNvSpPr>
              <a:spLocks noChangeShapeType="1"/>
            </p:cNvSpPr>
            <p:nvPr/>
          </p:nvSpPr>
          <p:spPr bwMode="auto">
            <a:xfrm>
              <a:off x="5205" y="2042"/>
              <a:ext cx="125"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6" name="Line 108"/>
            <p:cNvSpPr>
              <a:spLocks noChangeShapeType="1"/>
            </p:cNvSpPr>
            <p:nvPr/>
          </p:nvSpPr>
          <p:spPr bwMode="auto">
            <a:xfrm>
              <a:off x="5211" y="2023"/>
              <a:ext cx="113"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7" name="Rectangle 109"/>
            <p:cNvSpPr>
              <a:spLocks noChangeArrowheads="1"/>
            </p:cNvSpPr>
            <p:nvPr/>
          </p:nvSpPr>
          <p:spPr bwMode="auto">
            <a:xfrm>
              <a:off x="5277" y="2011"/>
              <a:ext cx="37" cy="24"/>
            </a:xfrm>
            <a:prstGeom prst="rect">
              <a:avLst/>
            </a:prstGeom>
            <a:noFill/>
            <a:ln w="3175">
              <a:solidFill>
                <a:srgbClr val="000000"/>
              </a:solid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8" name="Freeform 110"/>
            <p:cNvSpPr>
              <a:spLocks noEditPoints="1"/>
            </p:cNvSpPr>
            <p:nvPr/>
          </p:nvSpPr>
          <p:spPr bwMode="auto">
            <a:xfrm>
              <a:off x="5018" y="1732"/>
              <a:ext cx="361" cy="258"/>
            </a:xfrm>
            <a:custGeom>
              <a:avLst/>
              <a:gdLst/>
              <a:ahLst/>
              <a:cxnLst>
                <a:cxn ang="0">
                  <a:pos x="302" y="185"/>
                </a:cxn>
                <a:cxn ang="0">
                  <a:pos x="316" y="185"/>
                </a:cxn>
                <a:cxn ang="0">
                  <a:pos x="316" y="180"/>
                </a:cxn>
                <a:cxn ang="0">
                  <a:pos x="302" y="180"/>
                </a:cxn>
                <a:cxn ang="0">
                  <a:pos x="302" y="185"/>
                </a:cxn>
                <a:cxn ang="0">
                  <a:pos x="82" y="154"/>
                </a:cxn>
                <a:cxn ang="0">
                  <a:pos x="82" y="19"/>
                </a:cxn>
                <a:cxn ang="0">
                  <a:pos x="279" y="19"/>
                </a:cxn>
                <a:cxn ang="0">
                  <a:pos x="279" y="154"/>
                </a:cxn>
                <a:cxn ang="0">
                  <a:pos x="82" y="154"/>
                </a:cxn>
                <a:cxn ang="0">
                  <a:pos x="72" y="162"/>
                </a:cxn>
                <a:cxn ang="0">
                  <a:pos x="289" y="162"/>
                </a:cxn>
                <a:cxn ang="0">
                  <a:pos x="289" y="8"/>
                </a:cxn>
                <a:cxn ang="0">
                  <a:pos x="298" y="8"/>
                </a:cxn>
                <a:cxn ang="0">
                  <a:pos x="298" y="0"/>
                </a:cxn>
                <a:cxn ang="0">
                  <a:pos x="64" y="0"/>
                </a:cxn>
                <a:cxn ang="0">
                  <a:pos x="64" y="170"/>
                </a:cxn>
                <a:cxn ang="0">
                  <a:pos x="72" y="170"/>
                </a:cxn>
                <a:cxn ang="0">
                  <a:pos x="72" y="162"/>
                </a:cxn>
                <a:cxn ang="0">
                  <a:pos x="0" y="248"/>
                </a:cxn>
                <a:cxn ang="0">
                  <a:pos x="37" y="248"/>
                </a:cxn>
                <a:cxn ang="0">
                  <a:pos x="37" y="238"/>
                </a:cxn>
                <a:cxn ang="0">
                  <a:pos x="0" y="238"/>
                </a:cxn>
                <a:cxn ang="0">
                  <a:pos x="0" y="248"/>
                </a:cxn>
                <a:cxn ang="0">
                  <a:pos x="212" y="258"/>
                </a:cxn>
                <a:cxn ang="0">
                  <a:pos x="289" y="258"/>
                </a:cxn>
                <a:cxn ang="0">
                  <a:pos x="289" y="252"/>
                </a:cxn>
                <a:cxn ang="0">
                  <a:pos x="212" y="252"/>
                </a:cxn>
                <a:cxn ang="0">
                  <a:pos x="212" y="258"/>
                </a:cxn>
                <a:cxn ang="0">
                  <a:pos x="349" y="242"/>
                </a:cxn>
                <a:cxn ang="0">
                  <a:pos x="361" y="242"/>
                </a:cxn>
                <a:cxn ang="0">
                  <a:pos x="361" y="238"/>
                </a:cxn>
                <a:cxn ang="0">
                  <a:pos x="349" y="238"/>
                </a:cxn>
                <a:cxn ang="0">
                  <a:pos x="349" y="242"/>
                </a:cxn>
                <a:cxn ang="0">
                  <a:pos x="349" y="254"/>
                </a:cxn>
                <a:cxn ang="0">
                  <a:pos x="361" y="254"/>
                </a:cxn>
                <a:cxn ang="0">
                  <a:pos x="361" y="248"/>
                </a:cxn>
                <a:cxn ang="0">
                  <a:pos x="349" y="248"/>
                </a:cxn>
                <a:cxn ang="0">
                  <a:pos x="349" y="254"/>
                </a:cxn>
              </a:cxnLst>
              <a:rect l="0" t="0" r="r" b="b"/>
              <a:pathLst>
                <a:path w="361" h="258">
                  <a:moveTo>
                    <a:pt x="302" y="185"/>
                  </a:moveTo>
                  <a:lnTo>
                    <a:pt x="316" y="185"/>
                  </a:lnTo>
                  <a:lnTo>
                    <a:pt x="316" y="180"/>
                  </a:lnTo>
                  <a:lnTo>
                    <a:pt x="302" y="180"/>
                  </a:lnTo>
                  <a:lnTo>
                    <a:pt x="302" y="185"/>
                  </a:lnTo>
                  <a:close/>
                  <a:moveTo>
                    <a:pt x="82" y="154"/>
                  </a:moveTo>
                  <a:lnTo>
                    <a:pt x="82" y="19"/>
                  </a:lnTo>
                  <a:lnTo>
                    <a:pt x="279" y="19"/>
                  </a:lnTo>
                  <a:lnTo>
                    <a:pt x="279" y="154"/>
                  </a:lnTo>
                  <a:lnTo>
                    <a:pt x="82" y="154"/>
                  </a:lnTo>
                  <a:close/>
                  <a:moveTo>
                    <a:pt x="72" y="162"/>
                  </a:moveTo>
                  <a:lnTo>
                    <a:pt x="289" y="162"/>
                  </a:lnTo>
                  <a:lnTo>
                    <a:pt x="289" y="8"/>
                  </a:lnTo>
                  <a:lnTo>
                    <a:pt x="298" y="8"/>
                  </a:lnTo>
                  <a:lnTo>
                    <a:pt x="298" y="0"/>
                  </a:lnTo>
                  <a:lnTo>
                    <a:pt x="64" y="0"/>
                  </a:lnTo>
                  <a:lnTo>
                    <a:pt x="64" y="170"/>
                  </a:lnTo>
                  <a:lnTo>
                    <a:pt x="72" y="170"/>
                  </a:lnTo>
                  <a:lnTo>
                    <a:pt x="72" y="162"/>
                  </a:lnTo>
                  <a:close/>
                  <a:moveTo>
                    <a:pt x="0" y="248"/>
                  </a:moveTo>
                  <a:lnTo>
                    <a:pt x="37" y="248"/>
                  </a:lnTo>
                  <a:lnTo>
                    <a:pt x="37" y="238"/>
                  </a:lnTo>
                  <a:lnTo>
                    <a:pt x="0" y="238"/>
                  </a:lnTo>
                  <a:lnTo>
                    <a:pt x="0" y="248"/>
                  </a:lnTo>
                  <a:close/>
                  <a:moveTo>
                    <a:pt x="212" y="258"/>
                  </a:moveTo>
                  <a:lnTo>
                    <a:pt x="289" y="258"/>
                  </a:lnTo>
                  <a:lnTo>
                    <a:pt x="289" y="252"/>
                  </a:lnTo>
                  <a:lnTo>
                    <a:pt x="212" y="252"/>
                  </a:lnTo>
                  <a:lnTo>
                    <a:pt x="212" y="258"/>
                  </a:lnTo>
                  <a:close/>
                  <a:moveTo>
                    <a:pt x="349" y="242"/>
                  </a:moveTo>
                  <a:lnTo>
                    <a:pt x="361" y="242"/>
                  </a:lnTo>
                  <a:lnTo>
                    <a:pt x="361" y="238"/>
                  </a:lnTo>
                  <a:lnTo>
                    <a:pt x="349" y="238"/>
                  </a:lnTo>
                  <a:lnTo>
                    <a:pt x="349" y="242"/>
                  </a:lnTo>
                  <a:close/>
                  <a:moveTo>
                    <a:pt x="349" y="254"/>
                  </a:moveTo>
                  <a:lnTo>
                    <a:pt x="361" y="254"/>
                  </a:lnTo>
                  <a:lnTo>
                    <a:pt x="361" y="248"/>
                  </a:lnTo>
                  <a:lnTo>
                    <a:pt x="349" y="248"/>
                  </a:lnTo>
                  <a:lnTo>
                    <a:pt x="349" y="254"/>
                  </a:lnTo>
                  <a:close/>
                </a:path>
              </a:pathLst>
            </a:custGeom>
            <a:solidFill>
              <a:srgbClr val="000000"/>
            </a:solidFill>
            <a:ln w="31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59" name="Line 111"/>
            <p:cNvSpPr>
              <a:spLocks noChangeShapeType="1"/>
            </p:cNvSpPr>
            <p:nvPr/>
          </p:nvSpPr>
          <p:spPr bwMode="auto">
            <a:xfrm>
              <a:off x="5055" y="1925"/>
              <a:ext cx="287" cy="0"/>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0" name="Line 112"/>
            <p:cNvSpPr>
              <a:spLocks noChangeShapeType="1"/>
            </p:cNvSpPr>
            <p:nvPr/>
          </p:nvSpPr>
          <p:spPr bwMode="auto">
            <a:xfrm flipV="1">
              <a:off x="5127" y="1925"/>
              <a:ext cx="0" cy="1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1" name="Line 113"/>
            <p:cNvSpPr>
              <a:spLocks noChangeShapeType="1"/>
            </p:cNvSpPr>
            <p:nvPr/>
          </p:nvSpPr>
          <p:spPr bwMode="auto">
            <a:xfrm flipV="1">
              <a:off x="5199" y="1925"/>
              <a:ext cx="0" cy="14"/>
            </a:xfrm>
            <a:prstGeom prst="line">
              <a:avLst/>
            </a:prstGeom>
            <a:noFill/>
            <a:ln w="31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2" name="Rectangle 114"/>
            <p:cNvSpPr>
              <a:spLocks noChangeArrowheads="1"/>
            </p:cNvSpPr>
            <p:nvPr/>
          </p:nvSpPr>
          <p:spPr bwMode="auto">
            <a:xfrm>
              <a:off x="4961" y="2117"/>
              <a:ext cx="476" cy="197"/>
            </a:xfrm>
            <a:prstGeom prst="rect">
              <a:avLst/>
            </a:prstGeom>
            <a:solidFill>
              <a:srgbClr val="FFFFFF"/>
            </a:solidFill>
            <a:ln w="9525">
              <a:noFill/>
              <a:miter lim="800000"/>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3" name="Rectangle 115"/>
            <p:cNvSpPr>
              <a:spLocks noChangeArrowheads="1"/>
            </p:cNvSpPr>
            <p:nvPr/>
          </p:nvSpPr>
          <p:spPr bwMode="auto">
            <a:xfrm>
              <a:off x="4967" y="2124"/>
              <a:ext cx="45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Host B</a:t>
              </a:r>
              <a:endParaRPr lang="en-US">
                <a:effectLst>
                  <a:outerShdw blurRad="38100" dist="38100" dir="2700000" algn="tl">
                    <a:srgbClr val="C0C0C0"/>
                  </a:outerShdw>
                </a:effectLst>
                <a:ea typeface="ＭＳ Ｐゴシック" charset="-128"/>
                <a:cs typeface="+mn-cs"/>
              </a:endParaRPr>
            </a:p>
          </p:txBody>
        </p:sp>
        <p:sp>
          <p:nvSpPr>
            <p:cNvPr id="1230965" name="Line 117"/>
            <p:cNvSpPr>
              <a:spLocks noChangeShapeType="1"/>
            </p:cNvSpPr>
            <p:nvPr/>
          </p:nvSpPr>
          <p:spPr bwMode="auto">
            <a:xfrm>
              <a:off x="3651" y="1935"/>
              <a:ext cx="357"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6" name="Line 118"/>
            <p:cNvSpPr>
              <a:spLocks noChangeShapeType="1"/>
            </p:cNvSpPr>
            <p:nvPr/>
          </p:nvSpPr>
          <p:spPr bwMode="auto">
            <a:xfrm>
              <a:off x="3393" y="1935"/>
              <a:ext cx="615"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7" name="Line 119"/>
            <p:cNvSpPr>
              <a:spLocks noChangeShapeType="1"/>
            </p:cNvSpPr>
            <p:nvPr/>
          </p:nvSpPr>
          <p:spPr bwMode="auto">
            <a:xfrm>
              <a:off x="3430" y="1935"/>
              <a:ext cx="578"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8" name="Line 120"/>
            <p:cNvSpPr>
              <a:spLocks noChangeShapeType="1"/>
            </p:cNvSpPr>
            <p:nvPr/>
          </p:nvSpPr>
          <p:spPr bwMode="auto">
            <a:xfrm flipH="1">
              <a:off x="4008" y="1935"/>
              <a:ext cx="359"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9" name="Freeform 121"/>
            <p:cNvSpPr>
              <a:spLocks/>
            </p:cNvSpPr>
            <p:nvPr/>
          </p:nvSpPr>
          <p:spPr bwMode="auto">
            <a:xfrm>
              <a:off x="4008" y="1935"/>
              <a:ext cx="998" cy="57"/>
            </a:xfrm>
            <a:custGeom>
              <a:avLst/>
              <a:gdLst/>
              <a:ahLst/>
              <a:cxnLst>
                <a:cxn ang="0">
                  <a:pos x="998" y="57"/>
                </a:cxn>
                <a:cxn ang="0">
                  <a:pos x="998" y="0"/>
                </a:cxn>
                <a:cxn ang="0">
                  <a:pos x="0" y="0"/>
                </a:cxn>
              </a:cxnLst>
              <a:rect l="0" t="0" r="r" b="b"/>
              <a:pathLst>
                <a:path w="998" h="57">
                  <a:moveTo>
                    <a:pt x="998" y="57"/>
                  </a:moveTo>
                  <a:lnTo>
                    <a:pt x="998"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70" name="Line 122"/>
            <p:cNvSpPr>
              <a:spLocks noChangeShapeType="1"/>
            </p:cNvSpPr>
            <p:nvPr/>
          </p:nvSpPr>
          <p:spPr bwMode="auto">
            <a:xfrm flipH="1">
              <a:off x="4008" y="1935"/>
              <a:ext cx="102" cy="0"/>
            </a:xfrm>
            <a:prstGeom prst="line">
              <a:avLst/>
            </a:prstGeom>
            <a:noFill/>
            <a:ln w="28575">
              <a:solidFill>
                <a:srgbClr val="000000"/>
              </a:solidFill>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71" name="Rectangle 123"/>
            <p:cNvSpPr>
              <a:spLocks noChangeArrowheads="1"/>
            </p:cNvSpPr>
            <p:nvPr/>
          </p:nvSpPr>
          <p:spPr bwMode="auto">
            <a:xfrm>
              <a:off x="3715" y="1661"/>
              <a:ext cx="576" cy="164"/>
            </a:xfrm>
            <a:prstGeom prst="rect">
              <a:avLst/>
            </a:prstGeom>
            <a:noFill/>
            <a:ln w="9525">
              <a:noFill/>
              <a:miter lim="800000"/>
              <a:headEnd/>
              <a:tailEnd/>
            </a:ln>
          </p:spPr>
          <p:txBody>
            <a:bodyPr wrap="none" lIns="0" tIns="0" rIns="0" bIns="0">
              <a:spAutoFit/>
            </a:bodyPr>
            <a:lstStyle/>
            <a:p>
              <a:pPr marL="342900" indent="-342900">
                <a:lnSpc>
                  <a:spcPct val="90000"/>
                </a:lnSpc>
                <a:spcBef>
                  <a:spcPct val="20000"/>
                </a:spcBef>
                <a:defRPr/>
              </a:pPr>
              <a:r>
                <a:rPr lang="en-US" sz="1900" b="0">
                  <a:solidFill>
                    <a:srgbClr val="000000"/>
                  </a:solidFill>
                  <a:ea typeface="ＭＳ Ｐゴシック" charset="-128"/>
                  <a:cs typeface="+mn-cs"/>
                </a:rPr>
                <a:t>Ethernet</a:t>
              </a:r>
              <a:endParaRPr lang="en-US">
                <a:effectLst>
                  <a:outerShdw blurRad="38100" dist="38100" dir="2700000" algn="tl">
                    <a:srgbClr val="C0C0C0"/>
                  </a:outerShdw>
                </a:effectLst>
                <a:ea typeface="ＭＳ Ｐゴシック" charset="-128"/>
                <a:cs typeface="+mn-cs"/>
              </a:endParaRPr>
            </a:p>
          </p:txBody>
        </p:sp>
        <p:sp>
          <p:nvSpPr>
            <p:cNvPr id="1230972" name="Freeform 124"/>
            <p:cNvSpPr>
              <a:spLocks/>
            </p:cNvSpPr>
            <p:nvPr/>
          </p:nvSpPr>
          <p:spPr bwMode="auto">
            <a:xfrm>
              <a:off x="3007" y="1935"/>
              <a:ext cx="386" cy="0"/>
            </a:xfrm>
            <a:custGeom>
              <a:avLst/>
              <a:gdLst/>
              <a:ahLst/>
              <a:cxnLst>
                <a:cxn ang="0">
                  <a:pos x="386" y="0"/>
                </a:cxn>
                <a:cxn ang="0">
                  <a:pos x="193" y="0"/>
                </a:cxn>
                <a:cxn ang="0">
                  <a:pos x="0" y="0"/>
                </a:cxn>
              </a:cxnLst>
              <a:rect l="0" t="0" r="r" b="b"/>
              <a:pathLst>
                <a:path w="386">
                  <a:moveTo>
                    <a:pt x="386" y="0"/>
                  </a:moveTo>
                  <a:lnTo>
                    <a:pt x="193" y="0"/>
                  </a:lnTo>
                  <a:lnTo>
                    <a:pt x="0" y="0"/>
                  </a:lnTo>
                </a:path>
              </a:pathLst>
            </a:custGeom>
            <a:no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0964" name="Freeform 116"/>
            <p:cNvSpPr>
              <a:spLocks noEditPoints="1"/>
            </p:cNvSpPr>
            <p:nvPr/>
          </p:nvSpPr>
          <p:spPr bwMode="auto">
            <a:xfrm>
              <a:off x="3393" y="1859"/>
              <a:ext cx="1230" cy="154"/>
            </a:xfrm>
            <a:custGeom>
              <a:avLst/>
              <a:gdLst/>
              <a:ahLst/>
              <a:cxnLst>
                <a:cxn ang="0">
                  <a:pos x="37" y="144"/>
                </a:cxn>
                <a:cxn ang="0">
                  <a:pos x="28" y="139"/>
                </a:cxn>
                <a:cxn ang="0">
                  <a:pos x="18" y="127"/>
                </a:cxn>
                <a:cxn ang="0">
                  <a:pos x="12" y="109"/>
                </a:cxn>
                <a:cxn ang="0">
                  <a:pos x="10" y="88"/>
                </a:cxn>
                <a:cxn ang="0">
                  <a:pos x="10" y="64"/>
                </a:cxn>
                <a:cxn ang="0">
                  <a:pos x="12" y="43"/>
                </a:cxn>
                <a:cxn ang="0">
                  <a:pos x="18" y="25"/>
                </a:cxn>
                <a:cxn ang="0">
                  <a:pos x="28" y="12"/>
                </a:cxn>
                <a:cxn ang="0">
                  <a:pos x="37" y="8"/>
                </a:cxn>
                <a:cxn ang="0">
                  <a:pos x="47" y="12"/>
                </a:cxn>
                <a:cxn ang="0">
                  <a:pos x="55" y="25"/>
                </a:cxn>
                <a:cxn ang="0">
                  <a:pos x="63" y="43"/>
                </a:cxn>
                <a:cxn ang="0">
                  <a:pos x="65" y="64"/>
                </a:cxn>
                <a:cxn ang="0">
                  <a:pos x="65" y="88"/>
                </a:cxn>
                <a:cxn ang="0">
                  <a:pos x="63" y="109"/>
                </a:cxn>
                <a:cxn ang="0">
                  <a:pos x="55" y="127"/>
                </a:cxn>
                <a:cxn ang="0">
                  <a:pos x="47" y="139"/>
                </a:cxn>
                <a:cxn ang="0">
                  <a:pos x="37" y="144"/>
                </a:cxn>
                <a:cxn ang="0">
                  <a:pos x="37" y="0"/>
                </a:cxn>
                <a:cxn ang="0">
                  <a:pos x="1191" y="0"/>
                </a:cxn>
                <a:cxn ang="0">
                  <a:pos x="1203" y="2"/>
                </a:cxn>
                <a:cxn ang="0">
                  <a:pos x="1213" y="15"/>
                </a:cxn>
                <a:cxn ang="0">
                  <a:pos x="1222" y="31"/>
                </a:cxn>
                <a:cxn ang="0">
                  <a:pos x="1228" y="53"/>
                </a:cxn>
                <a:cxn ang="0">
                  <a:pos x="1230" y="76"/>
                </a:cxn>
                <a:cxn ang="0">
                  <a:pos x="1228" y="101"/>
                </a:cxn>
                <a:cxn ang="0">
                  <a:pos x="1222" y="121"/>
                </a:cxn>
                <a:cxn ang="0">
                  <a:pos x="1213" y="137"/>
                </a:cxn>
                <a:cxn ang="0">
                  <a:pos x="1203" y="150"/>
                </a:cxn>
                <a:cxn ang="0">
                  <a:pos x="1191" y="154"/>
                </a:cxn>
                <a:cxn ang="0">
                  <a:pos x="37" y="154"/>
                </a:cxn>
                <a:cxn ang="0">
                  <a:pos x="26" y="150"/>
                </a:cxn>
                <a:cxn ang="0">
                  <a:pos x="14" y="137"/>
                </a:cxn>
                <a:cxn ang="0">
                  <a:pos x="6" y="121"/>
                </a:cxn>
                <a:cxn ang="0">
                  <a:pos x="2" y="101"/>
                </a:cxn>
                <a:cxn ang="0">
                  <a:pos x="0" y="76"/>
                </a:cxn>
                <a:cxn ang="0">
                  <a:pos x="2" y="53"/>
                </a:cxn>
                <a:cxn ang="0">
                  <a:pos x="6" y="31"/>
                </a:cxn>
                <a:cxn ang="0">
                  <a:pos x="14" y="15"/>
                </a:cxn>
                <a:cxn ang="0">
                  <a:pos x="26" y="2"/>
                </a:cxn>
                <a:cxn ang="0">
                  <a:pos x="37" y="0"/>
                </a:cxn>
              </a:cxnLst>
              <a:rect l="0" t="0" r="r" b="b"/>
              <a:pathLst>
                <a:path w="1230" h="154">
                  <a:moveTo>
                    <a:pt x="37" y="144"/>
                  </a:moveTo>
                  <a:lnTo>
                    <a:pt x="28" y="139"/>
                  </a:lnTo>
                  <a:lnTo>
                    <a:pt x="18" y="127"/>
                  </a:lnTo>
                  <a:lnTo>
                    <a:pt x="12" y="109"/>
                  </a:lnTo>
                  <a:lnTo>
                    <a:pt x="10" y="88"/>
                  </a:lnTo>
                  <a:lnTo>
                    <a:pt x="10" y="64"/>
                  </a:lnTo>
                  <a:lnTo>
                    <a:pt x="12" y="43"/>
                  </a:lnTo>
                  <a:lnTo>
                    <a:pt x="18" y="25"/>
                  </a:lnTo>
                  <a:lnTo>
                    <a:pt x="28" y="12"/>
                  </a:lnTo>
                  <a:lnTo>
                    <a:pt x="37" y="8"/>
                  </a:lnTo>
                  <a:lnTo>
                    <a:pt x="47" y="12"/>
                  </a:lnTo>
                  <a:lnTo>
                    <a:pt x="55" y="25"/>
                  </a:lnTo>
                  <a:lnTo>
                    <a:pt x="63" y="43"/>
                  </a:lnTo>
                  <a:lnTo>
                    <a:pt x="65" y="64"/>
                  </a:lnTo>
                  <a:lnTo>
                    <a:pt x="65" y="88"/>
                  </a:lnTo>
                  <a:lnTo>
                    <a:pt x="63" y="109"/>
                  </a:lnTo>
                  <a:lnTo>
                    <a:pt x="55" y="127"/>
                  </a:lnTo>
                  <a:lnTo>
                    <a:pt x="47" y="139"/>
                  </a:lnTo>
                  <a:lnTo>
                    <a:pt x="37" y="144"/>
                  </a:lnTo>
                  <a:close/>
                  <a:moveTo>
                    <a:pt x="37" y="0"/>
                  </a:moveTo>
                  <a:lnTo>
                    <a:pt x="1191" y="0"/>
                  </a:lnTo>
                  <a:lnTo>
                    <a:pt x="1203" y="2"/>
                  </a:lnTo>
                  <a:lnTo>
                    <a:pt x="1213" y="15"/>
                  </a:lnTo>
                  <a:lnTo>
                    <a:pt x="1222" y="31"/>
                  </a:lnTo>
                  <a:lnTo>
                    <a:pt x="1228" y="53"/>
                  </a:lnTo>
                  <a:lnTo>
                    <a:pt x="1230" y="76"/>
                  </a:lnTo>
                  <a:lnTo>
                    <a:pt x="1228" y="101"/>
                  </a:lnTo>
                  <a:lnTo>
                    <a:pt x="1222" y="121"/>
                  </a:lnTo>
                  <a:lnTo>
                    <a:pt x="1213" y="137"/>
                  </a:lnTo>
                  <a:lnTo>
                    <a:pt x="1203" y="150"/>
                  </a:lnTo>
                  <a:lnTo>
                    <a:pt x="1191" y="154"/>
                  </a:lnTo>
                  <a:lnTo>
                    <a:pt x="37" y="154"/>
                  </a:lnTo>
                  <a:lnTo>
                    <a:pt x="26" y="150"/>
                  </a:lnTo>
                  <a:lnTo>
                    <a:pt x="14" y="137"/>
                  </a:lnTo>
                  <a:lnTo>
                    <a:pt x="6" y="121"/>
                  </a:lnTo>
                  <a:lnTo>
                    <a:pt x="2" y="101"/>
                  </a:lnTo>
                  <a:lnTo>
                    <a:pt x="0" y="76"/>
                  </a:lnTo>
                  <a:lnTo>
                    <a:pt x="2" y="53"/>
                  </a:lnTo>
                  <a:lnTo>
                    <a:pt x="6" y="31"/>
                  </a:lnTo>
                  <a:lnTo>
                    <a:pt x="14" y="15"/>
                  </a:lnTo>
                  <a:lnTo>
                    <a:pt x="26" y="2"/>
                  </a:lnTo>
                  <a:lnTo>
                    <a:pt x="37" y="0"/>
                  </a:lnTo>
                  <a:close/>
                </a:path>
              </a:pathLst>
            </a:custGeom>
            <a:solidFill>
              <a:srgbClr val="C0C0C0"/>
            </a:solidFill>
            <a:ln w="28575">
              <a:solidFill>
                <a:srgbClr val="000000"/>
              </a:solidFill>
              <a:prstDash val="solid"/>
              <a:round/>
              <a:headEnd/>
              <a:tailEnd/>
            </a:ln>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0"/>
          </p:nvPr>
        </p:nvSpPr>
        <p:spPr>
          <a:noFill/>
        </p:spPr>
        <p:txBody>
          <a:bodyPr/>
          <a:lstStyle/>
          <a:p>
            <a:fld id="{BB369A34-427D-4540-B48F-AA540A089E19}" type="slidenum">
              <a:rPr lang="it-IT" smtClean="0">
                <a:ea typeface="ＭＳ Ｐゴシック"/>
                <a:cs typeface="ＭＳ Ｐゴシック"/>
              </a:rPr>
              <a:pPr/>
              <a:t>41</a:t>
            </a:fld>
            <a:endParaRPr lang="it-IT" smtClean="0">
              <a:ea typeface="ＭＳ Ｐゴシック"/>
              <a:cs typeface="ＭＳ Ｐゴシック"/>
            </a:endParaRPr>
          </a:p>
        </p:txBody>
      </p:sp>
      <p:sp>
        <p:nvSpPr>
          <p:cNvPr id="1231874" name="Rectangle 2"/>
          <p:cNvSpPr>
            <a:spLocks noGrp="1" noChangeArrowheads="1"/>
          </p:cNvSpPr>
          <p:nvPr>
            <p:ph type="title"/>
          </p:nvPr>
        </p:nvSpPr>
        <p:spPr/>
        <p:txBody>
          <a:bodyPr/>
          <a:lstStyle/>
          <a:p>
            <a:pPr eaLnBrk="1" hangingPunct="1">
              <a:defRPr/>
            </a:pPr>
            <a:r>
              <a:rPr lang="en-US" smtClean="0">
                <a:cs typeface="+mj-cs"/>
              </a:rPr>
              <a:t>Dove avviene la Frammentazione ?</a:t>
            </a:r>
          </a:p>
        </p:txBody>
      </p:sp>
      <p:sp>
        <p:nvSpPr>
          <p:cNvPr id="1231875" name="Rectangle 3"/>
          <p:cNvSpPr>
            <a:spLocks noGrp="1" noChangeArrowheads="1"/>
          </p:cNvSpPr>
          <p:nvPr>
            <p:ph type="body" idx="1"/>
          </p:nvPr>
        </p:nvSpPr>
        <p:spPr/>
        <p:txBody>
          <a:bodyPr/>
          <a:lstStyle/>
          <a:p>
            <a:pPr eaLnBrk="1" hangingPunct="1">
              <a:defRPr/>
            </a:pPr>
            <a:r>
              <a:rPr lang="en-US" dirty="0" smtClean="0">
                <a:cs typeface="+mn-cs"/>
              </a:rPr>
              <a:t>La </a:t>
            </a:r>
            <a:r>
              <a:rPr lang="en-US" dirty="0" err="1" smtClean="0">
                <a:cs typeface="+mn-cs"/>
              </a:rPr>
              <a:t>Frammentazione</a:t>
            </a:r>
            <a:r>
              <a:rPr lang="en-US" dirty="0" smtClean="0">
                <a:cs typeface="+mn-cs"/>
              </a:rPr>
              <a:t> </a:t>
            </a:r>
            <a:r>
              <a:rPr lang="en-US" dirty="0" err="1" smtClean="0">
                <a:cs typeface="+mn-cs"/>
              </a:rPr>
              <a:t>viene</a:t>
            </a:r>
            <a:r>
              <a:rPr lang="en-US" dirty="0" smtClean="0">
                <a:cs typeface="+mn-cs"/>
              </a:rPr>
              <a:t> </a:t>
            </a:r>
            <a:r>
              <a:rPr lang="en-US" dirty="0" err="1" smtClean="0">
                <a:cs typeface="+mn-cs"/>
              </a:rPr>
              <a:t>fatta</a:t>
            </a:r>
            <a:r>
              <a:rPr lang="en-US" dirty="0" smtClean="0">
                <a:cs typeface="+mn-cs"/>
              </a:rPr>
              <a:t> o </a:t>
            </a:r>
            <a:r>
              <a:rPr lang="en-US" dirty="0" err="1" smtClean="0">
                <a:cs typeface="+mn-cs"/>
              </a:rPr>
              <a:t>dal</a:t>
            </a:r>
            <a:r>
              <a:rPr lang="en-US" dirty="0" smtClean="0">
                <a:cs typeface="+mn-cs"/>
              </a:rPr>
              <a:t> sender o </a:t>
            </a:r>
            <a:r>
              <a:rPr lang="en-US" dirty="0" err="1" smtClean="0">
                <a:cs typeface="+mn-cs"/>
              </a:rPr>
              <a:t>dai</a:t>
            </a:r>
            <a:r>
              <a:rPr lang="en-US" dirty="0" smtClean="0">
                <a:cs typeface="+mn-cs"/>
              </a:rPr>
              <a:t> routers </a:t>
            </a:r>
            <a:r>
              <a:rPr lang="en-US" dirty="0" err="1" smtClean="0">
                <a:cs typeface="+mn-cs"/>
              </a:rPr>
              <a:t>intermedi</a:t>
            </a:r>
            <a:endParaRPr lang="en-US" dirty="0" smtClean="0">
              <a:cs typeface="+mn-cs"/>
            </a:endParaRPr>
          </a:p>
          <a:p>
            <a:pPr eaLnBrk="1" hangingPunct="1">
              <a:defRPr/>
            </a:pPr>
            <a:r>
              <a:rPr lang="en-US" dirty="0" smtClean="0">
                <a:cs typeface="+mn-cs"/>
              </a:rPr>
              <a:t>Lo </a:t>
            </a:r>
            <a:r>
              <a:rPr lang="en-US" dirty="0" err="1" smtClean="0">
                <a:cs typeface="+mn-cs"/>
              </a:rPr>
              <a:t>stesso</a:t>
            </a:r>
            <a:r>
              <a:rPr lang="en-US" dirty="0" smtClean="0">
                <a:cs typeface="+mn-cs"/>
              </a:rPr>
              <a:t> </a:t>
            </a:r>
            <a:r>
              <a:rPr lang="en-US" dirty="0" err="1" smtClean="0">
                <a:cs typeface="+mn-cs"/>
              </a:rPr>
              <a:t>datagramma</a:t>
            </a:r>
            <a:r>
              <a:rPr lang="en-US" dirty="0" smtClean="0">
                <a:cs typeface="+mn-cs"/>
              </a:rPr>
              <a:t> </a:t>
            </a:r>
            <a:r>
              <a:rPr lang="en-US" dirty="0" err="1" smtClean="0">
                <a:cs typeface="+mn-cs"/>
              </a:rPr>
              <a:t>può</a:t>
            </a:r>
            <a:r>
              <a:rPr lang="en-US" dirty="0" smtClean="0">
                <a:cs typeface="+mn-cs"/>
              </a:rPr>
              <a:t> </a:t>
            </a:r>
            <a:r>
              <a:rPr lang="en-US" dirty="0" err="1" smtClean="0">
                <a:cs typeface="+mn-cs"/>
              </a:rPr>
              <a:t>essere</a:t>
            </a:r>
            <a:r>
              <a:rPr lang="en-US" dirty="0" smtClean="0">
                <a:cs typeface="+mn-cs"/>
              </a:rPr>
              <a:t>  </a:t>
            </a:r>
            <a:r>
              <a:rPr lang="en-US" dirty="0" err="1" smtClean="0">
                <a:cs typeface="+mn-cs"/>
              </a:rPr>
              <a:t>frammentato</a:t>
            </a:r>
            <a:r>
              <a:rPr lang="en-US" dirty="0" smtClean="0">
                <a:cs typeface="+mn-cs"/>
              </a:rPr>
              <a:t> </a:t>
            </a:r>
            <a:r>
              <a:rPr lang="en-US" dirty="0" err="1" smtClean="0">
                <a:cs typeface="+mn-cs"/>
              </a:rPr>
              <a:t>più</a:t>
            </a:r>
            <a:r>
              <a:rPr lang="en-US" dirty="0" smtClean="0">
                <a:cs typeface="+mn-cs"/>
              </a:rPr>
              <a:t> volte.</a:t>
            </a:r>
          </a:p>
          <a:p>
            <a:pPr eaLnBrk="1" hangingPunct="1">
              <a:defRPr/>
            </a:pPr>
            <a:r>
              <a:rPr lang="en-US" dirty="0" err="1" smtClean="0">
                <a:cs typeface="+mn-cs"/>
              </a:rPr>
              <a:t>Riassemblaggio</a:t>
            </a:r>
            <a:r>
              <a:rPr lang="en-US" dirty="0" smtClean="0">
                <a:cs typeface="+mn-cs"/>
              </a:rPr>
              <a:t> </a:t>
            </a:r>
            <a:r>
              <a:rPr lang="en-US" dirty="0" err="1" smtClean="0">
                <a:cs typeface="+mn-cs"/>
              </a:rPr>
              <a:t>dei</a:t>
            </a:r>
            <a:r>
              <a:rPr lang="en-US" dirty="0" smtClean="0">
                <a:cs typeface="+mn-cs"/>
              </a:rPr>
              <a:t> </a:t>
            </a:r>
            <a:r>
              <a:rPr lang="en-US" dirty="0" err="1" smtClean="0">
                <a:cs typeface="+mn-cs"/>
              </a:rPr>
              <a:t>datagrammi</a:t>
            </a:r>
            <a:r>
              <a:rPr lang="en-US" dirty="0" smtClean="0">
                <a:cs typeface="+mn-cs"/>
              </a:rPr>
              <a:t> </a:t>
            </a:r>
            <a:r>
              <a:rPr lang="en-US" dirty="0" err="1" smtClean="0">
                <a:cs typeface="+mn-cs"/>
              </a:rPr>
              <a:t>originali</a:t>
            </a:r>
            <a:r>
              <a:rPr lang="en-US" dirty="0" smtClean="0">
                <a:cs typeface="+mn-cs"/>
              </a:rPr>
              <a:t> solo al destination host !!</a:t>
            </a:r>
          </a:p>
          <a:p>
            <a:pPr eaLnBrk="1" hangingPunct="1">
              <a:defRPr/>
            </a:pPr>
            <a:endParaRPr lang="en-US" dirty="0" smtClean="0">
              <a:cs typeface="+mn-cs"/>
            </a:endParaRPr>
          </a:p>
        </p:txBody>
      </p:sp>
      <p:graphicFrame>
        <p:nvGraphicFramePr>
          <p:cNvPr id="3074" name="Object 4"/>
          <p:cNvGraphicFramePr>
            <a:graphicFrameLocks noChangeAspect="1"/>
          </p:cNvGraphicFramePr>
          <p:nvPr/>
        </p:nvGraphicFramePr>
        <p:xfrm>
          <a:off x="119063" y="4038600"/>
          <a:ext cx="8715375" cy="1819275"/>
        </p:xfrm>
        <a:graphic>
          <a:graphicData uri="http://schemas.openxmlformats.org/presentationml/2006/ole">
            <p:oleObj spid="_x0000_s3074" name="VISIO" r:id="rId3" imgW="8165520" imgH="1718640" progId="Visio.Drawing.11">
              <p:embed/>
            </p:oleObj>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0"/>
          </p:nvPr>
        </p:nvSpPr>
        <p:spPr>
          <a:noFill/>
        </p:spPr>
        <p:txBody>
          <a:bodyPr/>
          <a:lstStyle/>
          <a:p>
            <a:fld id="{38E4B1E0-1129-48DA-88EF-29EACC315AA8}" type="slidenum">
              <a:rPr lang="it-IT" smtClean="0">
                <a:ea typeface="ＭＳ Ｐゴシック"/>
                <a:cs typeface="ＭＳ Ｐゴシック"/>
              </a:rPr>
              <a:pPr/>
              <a:t>42</a:t>
            </a:fld>
            <a:endParaRPr lang="it-IT" smtClean="0">
              <a:ea typeface="ＭＳ Ｐゴシック"/>
              <a:cs typeface="ＭＳ Ｐゴシック"/>
            </a:endParaRPr>
          </a:p>
        </p:txBody>
      </p:sp>
      <p:sp>
        <p:nvSpPr>
          <p:cNvPr id="1232898" name="Rectangle 2"/>
          <p:cNvSpPr>
            <a:spLocks noGrp="1" noChangeArrowheads="1"/>
          </p:cNvSpPr>
          <p:nvPr>
            <p:ph type="title"/>
          </p:nvPr>
        </p:nvSpPr>
        <p:spPr/>
        <p:txBody>
          <a:bodyPr/>
          <a:lstStyle/>
          <a:p>
            <a:pPr eaLnBrk="1" hangingPunct="1">
              <a:defRPr/>
            </a:pPr>
            <a:r>
              <a:rPr lang="en-US" sz="2800" smtClean="0">
                <a:cs typeface="+mj-cs"/>
              </a:rPr>
              <a:t>Campi coinvolti nella Frammentazione</a:t>
            </a:r>
          </a:p>
        </p:txBody>
      </p:sp>
      <p:sp>
        <p:nvSpPr>
          <p:cNvPr id="1232899" name="Rectangle 3"/>
          <p:cNvSpPr>
            <a:spLocks noGrp="1" noChangeArrowheads="1"/>
          </p:cNvSpPr>
          <p:nvPr>
            <p:ph type="body" sz="half" idx="1"/>
          </p:nvPr>
        </p:nvSpPr>
        <p:spPr>
          <a:xfrm>
            <a:off x="685800" y="1268413"/>
            <a:ext cx="7842250" cy="5113337"/>
          </a:xfrm>
        </p:spPr>
        <p:txBody>
          <a:bodyPr/>
          <a:lstStyle/>
          <a:p>
            <a:pPr eaLnBrk="1" hangingPunct="1">
              <a:defRPr/>
            </a:pPr>
            <a:r>
              <a:rPr lang="en-US" sz="2400" smtClean="0">
                <a:cs typeface="+mn-cs"/>
              </a:rPr>
              <a:t>I seguenti campi nell’header IP sono coinvolti:</a:t>
            </a: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defRPr/>
            </a:pPr>
            <a:endParaRPr lang="en-US" sz="2400" smtClean="0">
              <a:cs typeface="+mn-cs"/>
            </a:endParaRPr>
          </a:p>
          <a:p>
            <a:pPr eaLnBrk="1" hangingPunct="1">
              <a:lnSpc>
                <a:spcPct val="90000"/>
              </a:lnSpc>
              <a:defRPr/>
            </a:pPr>
            <a:endParaRPr lang="en-US" sz="2400" smtClean="0">
              <a:cs typeface="+mn-cs"/>
            </a:endParaRPr>
          </a:p>
        </p:txBody>
      </p:sp>
      <p:sp>
        <p:nvSpPr>
          <p:cNvPr id="4102" name="Text Box 4"/>
          <p:cNvSpPr txBox="1">
            <a:spLocks noChangeArrowheads="1"/>
          </p:cNvSpPr>
          <p:nvPr/>
        </p:nvSpPr>
        <p:spPr bwMode="auto">
          <a:xfrm>
            <a:off x="228600" y="3505200"/>
            <a:ext cx="8763000" cy="3013075"/>
          </a:xfrm>
          <a:prstGeom prst="rect">
            <a:avLst/>
          </a:prstGeom>
          <a:noFill/>
          <a:ln w="9525">
            <a:noFill/>
            <a:miter lim="800000"/>
            <a:headEnd/>
            <a:tailEnd/>
          </a:ln>
        </p:spPr>
        <p:txBody>
          <a:bodyPr lIns="91433" tIns="45717" rIns="91433" bIns="45717">
            <a:spAutoFit/>
          </a:bodyPr>
          <a:lstStyle/>
          <a:p>
            <a:pPr eaLnBrk="0" hangingPunct="0"/>
            <a:r>
              <a:rPr lang="en-US" b="0">
                <a:solidFill>
                  <a:srgbClr val="FF3300"/>
                </a:solidFill>
              </a:rPr>
              <a:t>Identification</a:t>
            </a:r>
            <a:r>
              <a:rPr lang="en-US" b="0">
                <a:solidFill>
                  <a:schemeClr val="tx1"/>
                </a:solidFill>
              </a:rPr>
              <a:t> 		Quando un datagramma è frammentato, 			</a:t>
            </a:r>
            <a:r>
              <a:rPr lang="en-US" b="0">
                <a:solidFill>
                  <a:srgbClr val="FF3300"/>
                </a:solidFill>
              </a:rPr>
              <a:t>l’identification</a:t>
            </a:r>
            <a:r>
              <a:rPr lang="en-US" b="0">
                <a:solidFill>
                  <a:schemeClr val="tx1"/>
                </a:solidFill>
              </a:rPr>
              <a:t> è lo stesso per tutti i 				frammenti</a:t>
            </a:r>
          </a:p>
          <a:p>
            <a:pPr eaLnBrk="0" hangingPunct="0"/>
            <a:r>
              <a:rPr lang="en-US" b="0">
                <a:solidFill>
                  <a:srgbClr val="FF3300"/>
                </a:solidFill>
              </a:rPr>
              <a:t>Flags</a:t>
            </a:r>
            <a:r>
              <a:rPr lang="en-US" b="0">
                <a:solidFill>
                  <a:schemeClr val="tx1"/>
                </a:solidFill>
              </a:rPr>
              <a:t> 			</a:t>
            </a:r>
          </a:p>
          <a:p>
            <a:pPr eaLnBrk="0" hangingPunct="0"/>
            <a:r>
              <a:rPr lang="en-US" b="0">
                <a:solidFill>
                  <a:schemeClr val="tx1"/>
                </a:solidFill>
              </a:rPr>
              <a:t>	</a:t>
            </a:r>
            <a:r>
              <a:rPr lang="en-US" b="0">
                <a:solidFill>
                  <a:srgbClr val="FF3300"/>
                </a:solidFill>
              </a:rPr>
              <a:t>DF</a:t>
            </a:r>
            <a:r>
              <a:rPr lang="en-US" b="0">
                <a:solidFill>
                  <a:schemeClr val="tx1"/>
                </a:solidFill>
              </a:rPr>
              <a:t> bit set: 	Datagramma non può essere frammentato 			e deve essere scartato se MTU è piccola</a:t>
            </a:r>
          </a:p>
          <a:p>
            <a:pPr eaLnBrk="0" hangingPunct="0"/>
            <a:r>
              <a:rPr lang="en-US" b="0">
                <a:solidFill>
                  <a:schemeClr val="tx1"/>
                </a:solidFill>
              </a:rPr>
              <a:t>	</a:t>
            </a:r>
            <a:r>
              <a:rPr lang="en-US" b="0">
                <a:solidFill>
                  <a:srgbClr val="FF3300"/>
                </a:solidFill>
              </a:rPr>
              <a:t>MF</a:t>
            </a:r>
            <a:r>
              <a:rPr lang="en-US" b="0">
                <a:solidFill>
                  <a:schemeClr val="tx1"/>
                </a:solidFill>
              </a:rPr>
              <a:t> bit set: 	Datagramma parte di un frammento e altri  			frammenti sono in arrivo</a:t>
            </a:r>
          </a:p>
        </p:txBody>
      </p:sp>
      <p:graphicFrame>
        <p:nvGraphicFramePr>
          <p:cNvPr id="4098" name="Object 5"/>
          <p:cNvGraphicFramePr>
            <a:graphicFrameLocks noChangeAspect="1"/>
          </p:cNvGraphicFramePr>
          <p:nvPr>
            <p:ph sz="half" idx="2"/>
          </p:nvPr>
        </p:nvGraphicFramePr>
        <p:xfrm>
          <a:off x="693738" y="1700213"/>
          <a:ext cx="7505700" cy="1919287"/>
        </p:xfrm>
        <a:graphic>
          <a:graphicData uri="http://schemas.openxmlformats.org/presentationml/2006/ole">
            <p:oleObj spid="_x0000_s4098" name="Visio" r:id="rId3" imgW="6544666" imgH="1389888" progId="Visio.Drawing.11">
              <p:embed/>
            </p:oleObj>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Slide Number Placeholder 5"/>
          <p:cNvSpPr>
            <a:spLocks noGrp="1"/>
          </p:cNvSpPr>
          <p:nvPr>
            <p:ph type="sldNum" sz="quarter" idx="10"/>
          </p:nvPr>
        </p:nvSpPr>
        <p:spPr>
          <a:noFill/>
        </p:spPr>
        <p:txBody>
          <a:bodyPr/>
          <a:lstStyle/>
          <a:p>
            <a:fld id="{05FD7A9C-8030-4576-9215-5D4DDC3C27E7}" type="slidenum">
              <a:rPr lang="it-IT" smtClean="0">
                <a:ea typeface="ＭＳ Ｐゴシック"/>
                <a:cs typeface="ＭＳ Ｐゴシック"/>
              </a:rPr>
              <a:pPr/>
              <a:t>43</a:t>
            </a:fld>
            <a:endParaRPr lang="it-IT" smtClean="0">
              <a:ea typeface="ＭＳ Ｐゴシック"/>
              <a:cs typeface="ＭＳ Ｐゴシック"/>
            </a:endParaRPr>
          </a:p>
        </p:txBody>
      </p:sp>
      <p:sp>
        <p:nvSpPr>
          <p:cNvPr id="1227778" name="Rectangle 2"/>
          <p:cNvSpPr>
            <a:spLocks noGrp="1" noChangeArrowheads="1"/>
          </p:cNvSpPr>
          <p:nvPr>
            <p:ph type="title"/>
          </p:nvPr>
        </p:nvSpPr>
        <p:spPr/>
        <p:txBody>
          <a:bodyPr/>
          <a:lstStyle/>
          <a:p>
            <a:pPr eaLnBrk="1" hangingPunct="1">
              <a:defRPr/>
            </a:pPr>
            <a:r>
              <a:rPr lang="en-US" smtClean="0">
                <a:cs typeface="+mj-cs"/>
              </a:rPr>
              <a:t>Esempio di Frammentazione</a:t>
            </a:r>
          </a:p>
        </p:txBody>
      </p:sp>
      <p:sp>
        <p:nvSpPr>
          <p:cNvPr id="1227779" name="Rectangle 3"/>
          <p:cNvSpPr>
            <a:spLocks noGrp="1" noChangeArrowheads="1"/>
          </p:cNvSpPr>
          <p:nvPr>
            <p:ph type="body" sz="half" idx="1"/>
          </p:nvPr>
        </p:nvSpPr>
        <p:spPr>
          <a:xfrm>
            <a:off x="685800" y="1268413"/>
            <a:ext cx="7440613" cy="5113337"/>
          </a:xfrm>
        </p:spPr>
        <p:txBody>
          <a:bodyPr/>
          <a:lstStyle/>
          <a:p>
            <a:pPr eaLnBrk="1" hangingPunct="1">
              <a:buFontTx/>
              <a:buNone/>
              <a:defRPr/>
            </a:pPr>
            <a:r>
              <a:rPr lang="en-US" sz="2400" smtClean="0">
                <a:cs typeface="+mn-cs"/>
              </a:rPr>
              <a:t>Un datagramma da 2400 bytes deve essere  frammentato perchè la MTU ha un limite di 1000 bytes</a:t>
            </a:r>
          </a:p>
        </p:txBody>
      </p:sp>
      <p:graphicFrame>
        <p:nvGraphicFramePr>
          <p:cNvPr id="5122" name="Object 4"/>
          <p:cNvGraphicFramePr>
            <a:graphicFrameLocks noChangeAspect="1"/>
          </p:cNvGraphicFramePr>
          <p:nvPr>
            <p:ph sz="quarter" idx="2"/>
          </p:nvPr>
        </p:nvGraphicFramePr>
        <p:xfrm>
          <a:off x="1046163" y="5195888"/>
          <a:ext cx="7404100" cy="1050925"/>
        </p:xfrm>
        <a:graphic>
          <a:graphicData uri="http://schemas.openxmlformats.org/presentationml/2006/ole">
            <p:oleObj spid="_x0000_s5122" name="Visio" r:id="rId3" imgW="7401458" imgH="1050341" progId="Visio.Drawing.11">
              <p:embed/>
            </p:oleObj>
          </a:graphicData>
        </a:graphic>
      </p:graphicFrame>
      <p:graphicFrame>
        <p:nvGraphicFramePr>
          <p:cNvPr id="5123" name="Object 5"/>
          <p:cNvGraphicFramePr>
            <a:graphicFrameLocks noChangeAspect="1"/>
          </p:cNvGraphicFramePr>
          <p:nvPr>
            <p:ph sz="quarter" idx="3"/>
          </p:nvPr>
        </p:nvGraphicFramePr>
        <p:xfrm>
          <a:off x="184150" y="3036888"/>
          <a:ext cx="2122488" cy="2120900"/>
        </p:xfrm>
        <a:graphic>
          <a:graphicData uri="http://schemas.openxmlformats.org/presentationml/2006/ole">
            <p:oleObj spid="_x0000_s5123" name="Visio" r:id="rId4" imgW="1768754" imgH="1768450" progId="Visio.Drawing.11">
              <p:embed/>
            </p:oleObj>
          </a:graphicData>
        </a:graphic>
      </p:graphicFrame>
      <p:graphicFrame>
        <p:nvGraphicFramePr>
          <p:cNvPr id="1227782" name="Object 6"/>
          <p:cNvGraphicFramePr>
            <a:graphicFrameLocks noChangeAspect="1"/>
          </p:cNvGraphicFramePr>
          <p:nvPr/>
        </p:nvGraphicFramePr>
        <p:xfrm>
          <a:off x="6705600" y="3060700"/>
          <a:ext cx="2122488" cy="2120900"/>
        </p:xfrm>
        <a:graphic>
          <a:graphicData uri="http://schemas.openxmlformats.org/presentationml/2006/ole">
            <p:oleObj spid="_x0000_s5124" name="Visio" r:id="rId5" imgW="2092071" imgH="2140915" progId="Visio.Drawing.11">
              <p:embed/>
            </p:oleObj>
          </a:graphicData>
        </a:graphic>
      </p:graphicFrame>
      <p:graphicFrame>
        <p:nvGraphicFramePr>
          <p:cNvPr id="1227783" name="Object 7"/>
          <p:cNvGraphicFramePr>
            <a:graphicFrameLocks noChangeAspect="1"/>
          </p:cNvGraphicFramePr>
          <p:nvPr/>
        </p:nvGraphicFramePr>
        <p:xfrm>
          <a:off x="4572000" y="3048000"/>
          <a:ext cx="2122488" cy="2120900"/>
        </p:xfrm>
        <a:graphic>
          <a:graphicData uri="http://schemas.openxmlformats.org/presentationml/2006/ole">
            <p:oleObj spid="_x0000_s5125" name="Visio" r:id="rId6" imgW="2092042" imgH="2141113" progId="Visio.Drawing.11">
              <p:embed/>
            </p:oleObj>
          </a:graphicData>
        </a:graphic>
      </p:graphicFrame>
      <p:graphicFrame>
        <p:nvGraphicFramePr>
          <p:cNvPr id="1227784" name="Object 8"/>
          <p:cNvGraphicFramePr>
            <a:graphicFrameLocks noChangeAspect="1"/>
          </p:cNvGraphicFramePr>
          <p:nvPr/>
        </p:nvGraphicFramePr>
        <p:xfrm>
          <a:off x="2362200" y="3048000"/>
          <a:ext cx="2238375" cy="2120900"/>
        </p:xfrm>
        <a:graphic>
          <a:graphicData uri="http://schemas.openxmlformats.org/presentationml/2006/ole">
            <p:oleObj spid="_x0000_s5126" name="Visio" r:id="rId7" imgW="1865376" imgH="1768450" progId="Visio.Drawing.11">
              <p:embed/>
            </p:oleObj>
          </a:graphicData>
        </a:graphic>
      </p:graphicFrame>
      <p:sp>
        <p:nvSpPr>
          <p:cNvPr id="5130" name="TextBox 9"/>
          <p:cNvSpPr txBox="1">
            <a:spLocks noChangeArrowheads="1"/>
          </p:cNvSpPr>
          <p:nvPr/>
        </p:nvSpPr>
        <p:spPr bwMode="auto">
          <a:xfrm>
            <a:off x="419100" y="6238875"/>
            <a:ext cx="7085013" cy="314325"/>
          </a:xfrm>
          <a:prstGeom prst="rect">
            <a:avLst/>
          </a:prstGeom>
          <a:noFill/>
          <a:ln w="9525">
            <a:noFill/>
            <a:miter lim="800000"/>
            <a:headEnd/>
            <a:tailEnd/>
          </a:ln>
        </p:spPr>
        <p:txBody>
          <a:bodyPr wrap="none">
            <a:spAutoFit/>
          </a:bodyPr>
          <a:lstStyle/>
          <a:p>
            <a:pPr>
              <a:lnSpc>
                <a:spcPct val="90000"/>
              </a:lnSpc>
              <a:spcBef>
                <a:spcPct val="20000"/>
              </a:spcBef>
            </a:pPr>
            <a:r>
              <a:rPr lang="it-IT" sz="1600"/>
              <a:t>* 122 * 8 = 976 + 20 = 996 bytes        976 bytes di payload + 20 di header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77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7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7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it-IT" dirty="0" smtClean="0">
                <a:cs typeface="+mj-cs"/>
              </a:rPr>
              <a:t>Fragment Offset</a:t>
            </a:r>
            <a:endParaRPr lang="it-IT" dirty="0">
              <a:cs typeface="+mj-cs"/>
            </a:endParaRPr>
          </a:p>
        </p:txBody>
      </p:sp>
      <p:graphicFrame>
        <p:nvGraphicFramePr>
          <p:cNvPr id="9" name="Content Placeholder 8"/>
          <p:cNvGraphicFramePr>
            <a:graphicFrameLocks noGrp="1"/>
          </p:cNvGraphicFramePr>
          <p:nvPr>
            <p:ph idx="1"/>
          </p:nvPr>
        </p:nvGraphicFramePr>
        <p:xfrm>
          <a:off x="495300" y="2133600"/>
          <a:ext cx="8001000" cy="1482725"/>
        </p:xfrm>
        <a:graphic>
          <a:graphicData uri="http://schemas.openxmlformats.org/drawingml/2006/table">
            <a:tbl>
              <a:tblPr firstRow="1" lastRow="1" bandRow="1">
                <a:tableStyleId>{073A0DAA-6AF3-43AB-8588-CEC1D06C72B9}</a:tableStyleId>
              </a:tblPr>
              <a:tblGrid>
                <a:gridCol w="500063"/>
                <a:gridCol w="500063"/>
                <a:gridCol w="500063"/>
                <a:gridCol w="500063"/>
                <a:gridCol w="500063"/>
                <a:gridCol w="500063"/>
                <a:gridCol w="500063"/>
                <a:gridCol w="500063"/>
                <a:gridCol w="500063"/>
                <a:gridCol w="500063"/>
                <a:gridCol w="500063"/>
                <a:gridCol w="500063"/>
                <a:gridCol w="500063"/>
                <a:gridCol w="500063"/>
                <a:gridCol w="500063"/>
                <a:gridCol w="500063"/>
              </a:tblGrid>
              <a:tr h="370840">
                <a:tc>
                  <a:txBody>
                    <a:bodyPr/>
                    <a:lstStyle/>
                    <a:p>
                      <a:pPr algn="ctr"/>
                      <a:r>
                        <a:rPr lang="it-IT" dirty="0" smtClean="0"/>
                        <a:t>U</a:t>
                      </a:r>
                      <a:endParaRPr lang="it-IT" dirty="0"/>
                    </a:p>
                  </a:txBody>
                  <a:tcPr/>
                </a:tc>
                <a:tc>
                  <a:txBody>
                    <a:bodyPr/>
                    <a:lstStyle/>
                    <a:p>
                      <a:pPr algn="ctr"/>
                      <a:r>
                        <a:rPr lang="it-IT" dirty="0" smtClean="0"/>
                        <a:t>M</a:t>
                      </a:r>
                      <a:endParaRPr lang="it-IT" dirty="0"/>
                    </a:p>
                  </a:txBody>
                  <a:tcPr/>
                </a:tc>
                <a:tc>
                  <a:txBody>
                    <a:bodyPr/>
                    <a:lstStyle/>
                    <a:p>
                      <a:pPr algn="ctr"/>
                      <a:r>
                        <a:rPr lang="it-IT" dirty="0" smtClean="0"/>
                        <a:t>D</a:t>
                      </a:r>
                      <a:endParaRPr lang="it-IT" dirty="0"/>
                    </a:p>
                  </a:txBody>
                  <a:tcPr/>
                </a:tc>
                <a:tc gridSpan="13">
                  <a:txBody>
                    <a:bodyPr/>
                    <a:lstStyle/>
                    <a:p>
                      <a:pPr algn="ctr"/>
                      <a:r>
                        <a:rPr lang="it-IT" dirty="0" smtClean="0"/>
                        <a:t>Fragment Offset</a:t>
                      </a:r>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370840">
                <a:tc>
                  <a:txBody>
                    <a:bodyPr/>
                    <a:lstStyle/>
                    <a:p>
                      <a:pPr algn="ctr"/>
                      <a:r>
                        <a:rPr lang="it-IT" dirty="0" smtClean="0"/>
                        <a:t>X</a:t>
                      </a:r>
                      <a:endParaRPr lang="it-IT" dirty="0"/>
                    </a:p>
                  </a:txBody>
                  <a:tcPr>
                    <a:solidFill>
                      <a:srgbClr val="FF3300"/>
                    </a:solidFill>
                  </a:tcPr>
                </a:tc>
                <a:tc>
                  <a:txBody>
                    <a:bodyPr/>
                    <a:lstStyle/>
                    <a:p>
                      <a:pPr algn="ctr"/>
                      <a:r>
                        <a:rPr lang="it-IT" dirty="0" smtClean="0"/>
                        <a:t>X</a:t>
                      </a:r>
                      <a:endParaRPr lang="it-IT" dirty="0"/>
                    </a:p>
                  </a:txBody>
                  <a:tcPr>
                    <a:solidFill>
                      <a:srgbClr val="FF3300"/>
                    </a:solidFill>
                  </a:tcPr>
                </a:tc>
                <a:tc>
                  <a:txBody>
                    <a:bodyPr/>
                    <a:lstStyle/>
                    <a:p>
                      <a:pPr algn="ctr"/>
                      <a:r>
                        <a:rPr lang="it-IT" dirty="0" smtClean="0"/>
                        <a:t>X</a:t>
                      </a:r>
                      <a:endParaRPr lang="it-IT" dirty="0"/>
                    </a:p>
                  </a:txBody>
                  <a:tcPr>
                    <a:solidFill>
                      <a:srgbClr val="FF3300"/>
                    </a:solidFill>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0</a:t>
                      </a:r>
                      <a:endParaRPr lang="it-IT" dirty="0"/>
                    </a:p>
                  </a:txBody>
                  <a:tcPr/>
                </a:tc>
                <a:tc>
                  <a:txBody>
                    <a:bodyPr/>
                    <a:lstStyle/>
                    <a:p>
                      <a:pPr algn="ctr"/>
                      <a:r>
                        <a:rPr lang="it-IT" dirty="0" smtClean="0"/>
                        <a:t>1</a:t>
                      </a:r>
                      <a:endParaRPr lang="it-IT" dirty="0"/>
                    </a:p>
                  </a:txBody>
                  <a:tcPr/>
                </a:tc>
                <a:tc>
                  <a:txBody>
                    <a:bodyPr/>
                    <a:lstStyle/>
                    <a:p>
                      <a:pPr algn="ctr"/>
                      <a:r>
                        <a:rPr lang="it-IT" dirty="0" smtClean="0"/>
                        <a:t>0</a:t>
                      </a:r>
                      <a:endParaRPr lang="it-IT" dirty="0"/>
                    </a:p>
                  </a:txBody>
                  <a:tcPr/>
                </a:tc>
              </a:tr>
              <a:tr h="370840">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c>
                  <a:txBody>
                    <a:bodyPr/>
                    <a:lstStyle/>
                    <a:p>
                      <a:pPr algn="ctr"/>
                      <a:endParaRPr lang="it-IT" dirty="0"/>
                    </a:p>
                  </a:txBody>
                  <a:tcPr/>
                </a:tc>
              </a:tr>
              <a:tr h="370840">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1</a:t>
                      </a:r>
                      <a:endParaRPr lang="it-IT" dirty="0"/>
                    </a:p>
                  </a:txBody>
                  <a:tcPr/>
                </a:tc>
                <a:tc>
                  <a:txBody>
                    <a:bodyPr/>
                    <a:lstStyle/>
                    <a:p>
                      <a:pPr algn="ctr"/>
                      <a:r>
                        <a:rPr lang="it-IT" dirty="0" smtClean="0"/>
                        <a:t>0</a:t>
                      </a:r>
                      <a:endParaRPr lang="it-IT" dirty="0"/>
                    </a:p>
                  </a:txBody>
                  <a:tcPr/>
                </a:tc>
                <a:tc>
                  <a:txBody>
                    <a:bodyPr/>
                    <a:lstStyle/>
                    <a:p>
                      <a:pPr algn="ctr"/>
                      <a:r>
                        <a:rPr lang="it-IT" dirty="0" smtClean="0"/>
                        <a:t>1</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c>
                  <a:txBody>
                    <a:bodyPr/>
                    <a:lstStyle/>
                    <a:p>
                      <a:pPr algn="ctr"/>
                      <a:r>
                        <a:rPr lang="it-IT" dirty="0" smtClean="0"/>
                        <a:t>0</a:t>
                      </a:r>
                      <a:endParaRPr lang="it-IT" dirty="0"/>
                    </a:p>
                  </a:txBody>
                  <a:tcPr/>
                </a:tc>
              </a:tr>
            </a:tbl>
          </a:graphicData>
        </a:graphic>
      </p:graphicFrame>
      <p:sp>
        <p:nvSpPr>
          <p:cNvPr id="300109" name="Slide Number Placeholder 5"/>
          <p:cNvSpPr>
            <a:spLocks noGrp="1"/>
          </p:cNvSpPr>
          <p:nvPr>
            <p:ph type="sldNum" sz="quarter" idx="10"/>
          </p:nvPr>
        </p:nvSpPr>
        <p:spPr>
          <a:noFill/>
        </p:spPr>
        <p:txBody>
          <a:bodyPr/>
          <a:lstStyle/>
          <a:p>
            <a:fld id="{A145D9FB-FEA8-4185-B730-95151742DCFB}" type="slidenum">
              <a:rPr lang="it-IT" smtClean="0">
                <a:ea typeface="ＭＳ Ｐゴシック"/>
                <a:cs typeface="ＭＳ Ｐゴシック"/>
              </a:rPr>
              <a:pPr/>
              <a:t>44</a:t>
            </a:fld>
            <a:endParaRPr lang="it-IT" smtClean="0">
              <a:ea typeface="ＭＳ Ｐゴシック"/>
              <a:cs typeface="ＭＳ Ｐゴシック"/>
            </a:endParaRPr>
          </a:p>
        </p:txBody>
      </p:sp>
      <p:cxnSp>
        <p:nvCxnSpPr>
          <p:cNvPr id="12" name="Straight Arrow Connector 11"/>
          <p:cNvCxnSpPr/>
          <p:nvPr/>
        </p:nvCxnSpPr>
        <p:spPr bwMode="auto">
          <a:xfrm flipV="1">
            <a:off x="91440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bwMode="auto">
          <a:xfrm flipV="1">
            <a:off x="141287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bwMode="auto">
          <a:xfrm flipV="1">
            <a:off x="191135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bwMode="auto">
          <a:xfrm flipV="1">
            <a:off x="240982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bwMode="auto">
          <a:xfrm flipV="1">
            <a:off x="290830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bwMode="auto">
          <a:xfrm flipV="1">
            <a:off x="340677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bwMode="auto">
          <a:xfrm flipV="1">
            <a:off x="390525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flipV="1">
            <a:off x="440372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flipV="1">
            <a:off x="490220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flipV="1">
            <a:off x="540067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bwMode="auto">
          <a:xfrm flipV="1">
            <a:off x="589915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bwMode="auto">
          <a:xfrm flipV="1">
            <a:off x="6397625"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bwMode="auto">
          <a:xfrm flipV="1">
            <a:off x="6896100" y="2819400"/>
            <a:ext cx="1219200" cy="495300"/>
          </a:xfrm>
          <a:prstGeom prst="straightConnector1">
            <a:avLst/>
          </a:prstGeom>
          <a:ln w="3175">
            <a:solidFill>
              <a:srgbClr val="CC3300"/>
            </a:solidFill>
            <a:prstDash val="sysDash"/>
            <a:headEnd type="none" w="sm" len="sm"/>
            <a:tailEnd type="arrow"/>
          </a:ln>
        </p:spPr>
        <p:style>
          <a:lnRef idx="2">
            <a:schemeClr val="dk1"/>
          </a:lnRef>
          <a:fillRef idx="0">
            <a:schemeClr val="dk1"/>
          </a:fillRef>
          <a:effectRef idx="1">
            <a:schemeClr val="dk1"/>
          </a:effectRef>
          <a:fontRef idx="minor">
            <a:schemeClr val="tx1"/>
          </a:fontRef>
        </p:style>
      </p:cxnSp>
      <p:sp>
        <p:nvSpPr>
          <p:cNvPr id="300123" name="TextBox 24"/>
          <p:cNvSpPr txBox="1">
            <a:spLocks noChangeArrowheads="1"/>
          </p:cNvSpPr>
          <p:nvPr/>
        </p:nvSpPr>
        <p:spPr bwMode="auto">
          <a:xfrm>
            <a:off x="3390900" y="4838700"/>
            <a:ext cx="2263775" cy="425450"/>
          </a:xfrm>
          <a:prstGeom prst="rect">
            <a:avLst/>
          </a:prstGeom>
          <a:noFill/>
          <a:ln w="9525">
            <a:noFill/>
            <a:miter lim="800000"/>
            <a:headEnd/>
            <a:tailEnd/>
          </a:ln>
        </p:spPr>
        <p:txBody>
          <a:bodyPr wrap="none">
            <a:spAutoFit/>
          </a:bodyPr>
          <a:lstStyle/>
          <a:p>
            <a:pPr>
              <a:lnSpc>
                <a:spcPct val="90000"/>
              </a:lnSpc>
              <a:spcBef>
                <a:spcPct val="20000"/>
              </a:spcBef>
            </a:pPr>
            <a:r>
              <a:rPr lang="it-IT"/>
              <a:t>976 &gt;&gt; 3 = 122</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808038" y="2392363"/>
            <a:ext cx="7772400" cy="1143000"/>
          </a:xfrm>
        </p:spPr>
        <p:txBody>
          <a:bodyPr/>
          <a:lstStyle/>
          <a:p>
            <a:pPr eaLnBrk="1" hangingPunct="1">
              <a:defRPr/>
            </a:pPr>
            <a:r>
              <a:rPr lang="en-US" sz="3600" dirty="0" smtClean="0">
                <a:cs typeface="+mj-cs"/>
              </a:rPr>
              <a:t>IP Addressing e Forwarding</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5" name="Slide Number Placeholder 3"/>
          <p:cNvSpPr>
            <a:spLocks noGrp="1"/>
          </p:cNvSpPr>
          <p:nvPr>
            <p:ph type="sldNum" sz="quarter" idx="10"/>
          </p:nvPr>
        </p:nvSpPr>
        <p:spPr>
          <a:noFill/>
        </p:spPr>
        <p:txBody>
          <a:bodyPr/>
          <a:lstStyle/>
          <a:p>
            <a:fld id="{E7087AF6-3E70-4DA3-ACDB-A5026BFDCBDC}" type="slidenum">
              <a:rPr lang="it-IT" smtClean="0">
                <a:ea typeface="ＭＳ Ｐゴシック"/>
                <a:cs typeface="ＭＳ Ｐゴシック"/>
              </a:rPr>
              <a:pPr/>
              <a:t>46</a:t>
            </a:fld>
            <a:endParaRPr lang="it-IT" smtClean="0">
              <a:ea typeface="ＭＳ Ｐゴシック"/>
              <a:cs typeface="ＭＳ Ｐゴシック"/>
            </a:endParaRPr>
          </a:p>
        </p:txBody>
      </p:sp>
      <p:sp>
        <p:nvSpPr>
          <p:cNvPr id="797698" name="Rectangle 2"/>
          <p:cNvSpPr>
            <a:spLocks noGrp="1" noChangeArrowheads="1"/>
          </p:cNvSpPr>
          <p:nvPr>
            <p:ph type="title"/>
          </p:nvPr>
        </p:nvSpPr>
        <p:spPr/>
        <p:txBody>
          <a:bodyPr/>
          <a:lstStyle/>
          <a:p>
            <a:pPr eaLnBrk="1" hangingPunct="1">
              <a:defRPr/>
            </a:pPr>
            <a:r>
              <a:rPr lang="en-US" smtClean="0">
                <a:cs typeface="+mj-cs"/>
              </a:rPr>
              <a:t>Obiettivi</a:t>
            </a:r>
          </a:p>
        </p:txBody>
      </p:sp>
      <p:sp>
        <p:nvSpPr>
          <p:cNvPr id="797699" name="Rectangle 3"/>
          <p:cNvSpPr>
            <a:spLocks noGrp="1" noChangeArrowheads="1"/>
          </p:cNvSpPr>
          <p:nvPr>
            <p:ph type="body" idx="1"/>
          </p:nvPr>
        </p:nvSpPr>
        <p:spPr/>
        <p:txBody>
          <a:bodyPr/>
          <a:lstStyle/>
          <a:p>
            <a:pPr eaLnBrk="1" hangingPunct="1">
              <a:defRPr/>
            </a:pPr>
            <a:r>
              <a:rPr lang="en-US" dirty="0" smtClean="0">
                <a:cs typeface="+mn-cs"/>
              </a:rPr>
              <a:t>IP addresses</a:t>
            </a:r>
          </a:p>
          <a:p>
            <a:pPr lvl="1" eaLnBrk="1" hangingPunct="1">
              <a:defRPr/>
            </a:pPr>
            <a:r>
              <a:rPr lang="en-US" dirty="0" err="1" smtClean="0"/>
              <a:t>Notazione</a:t>
            </a:r>
            <a:r>
              <a:rPr lang="en-US" dirty="0" smtClean="0"/>
              <a:t>  Dotted-quad   </a:t>
            </a:r>
            <a:r>
              <a:rPr lang="en-US" dirty="0" smtClean="0">
                <a:sym typeface="Wingdings" pitchFamily="2" charset="2"/>
              </a:rPr>
              <a:t> </a:t>
            </a:r>
            <a:r>
              <a:rPr lang="en-US" dirty="0" smtClean="0"/>
              <a:t>  </a:t>
            </a:r>
            <a:r>
              <a:rPr lang="en-US" dirty="0" smtClean="0">
                <a:solidFill>
                  <a:srgbClr val="3333CC"/>
                </a:solidFill>
              </a:rPr>
              <a:t>AAA.BBB.CCC.DDD</a:t>
            </a:r>
          </a:p>
          <a:p>
            <a:pPr lvl="1" eaLnBrk="1" hangingPunct="1">
              <a:defRPr/>
            </a:pPr>
            <a:r>
              <a:rPr lang="en-US" dirty="0" err="1" smtClean="0"/>
              <a:t>Prefissi</a:t>
            </a:r>
            <a:r>
              <a:rPr lang="en-US" dirty="0" smtClean="0"/>
              <a:t> IP per </a:t>
            </a:r>
            <a:r>
              <a:rPr lang="en-US" dirty="0" err="1" smtClean="0"/>
              <a:t>l’aggregazione</a:t>
            </a:r>
            <a:endParaRPr lang="en-US" dirty="0" smtClean="0"/>
          </a:p>
          <a:p>
            <a:pPr eaLnBrk="1" hangingPunct="1">
              <a:defRPr/>
            </a:pPr>
            <a:r>
              <a:rPr lang="en-US" dirty="0" err="1" smtClean="0">
                <a:cs typeface="+mn-cs"/>
              </a:rPr>
              <a:t>Allocazione</a:t>
            </a:r>
            <a:r>
              <a:rPr lang="en-US" dirty="0" smtClean="0">
                <a:cs typeface="+mn-cs"/>
              </a:rPr>
              <a:t> </a:t>
            </a:r>
            <a:r>
              <a:rPr lang="en-US" dirty="0" err="1" smtClean="0">
                <a:cs typeface="+mn-cs"/>
              </a:rPr>
              <a:t>degli</a:t>
            </a:r>
            <a:r>
              <a:rPr lang="en-US" dirty="0" smtClean="0">
                <a:cs typeface="+mn-cs"/>
              </a:rPr>
              <a:t> </a:t>
            </a:r>
            <a:r>
              <a:rPr lang="en-US" dirty="0" err="1" smtClean="0">
                <a:cs typeface="+mn-cs"/>
              </a:rPr>
              <a:t>Indirizzi</a:t>
            </a:r>
            <a:endParaRPr lang="en-US" dirty="0" smtClean="0">
              <a:cs typeface="+mn-cs"/>
            </a:endParaRPr>
          </a:p>
          <a:p>
            <a:pPr lvl="1" eaLnBrk="1" hangingPunct="1">
              <a:defRPr/>
            </a:pPr>
            <a:r>
              <a:rPr lang="en-US" dirty="0" err="1" smtClean="0"/>
              <a:t>Classful</a:t>
            </a:r>
            <a:r>
              <a:rPr lang="en-US" dirty="0" smtClean="0"/>
              <a:t> addresses</a:t>
            </a:r>
          </a:p>
          <a:p>
            <a:pPr lvl="1" eaLnBrk="1" hangingPunct="1">
              <a:defRPr/>
            </a:pPr>
            <a:r>
              <a:rPr lang="en-US" dirty="0" smtClean="0"/>
              <a:t>Classless </a:t>
            </a:r>
            <a:r>
              <a:rPr lang="en-US" dirty="0" err="1" smtClean="0"/>
              <a:t>InterDomain</a:t>
            </a:r>
            <a:r>
              <a:rPr lang="en-US" dirty="0" smtClean="0"/>
              <a:t> Routing (CIDR)</a:t>
            </a:r>
          </a:p>
          <a:p>
            <a:pPr eaLnBrk="1" hangingPunct="1">
              <a:defRPr/>
            </a:pPr>
            <a:r>
              <a:rPr lang="en-US" dirty="0" smtClean="0">
                <a:cs typeface="+mn-cs"/>
              </a:rPr>
              <a:t>Packet forwarding</a:t>
            </a:r>
          </a:p>
          <a:p>
            <a:pPr lvl="1" eaLnBrk="1" hangingPunct="1">
              <a:defRPr/>
            </a:pPr>
            <a:r>
              <a:rPr lang="en-US" dirty="0" err="1" smtClean="0"/>
              <a:t>Tabelle</a:t>
            </a:r>
            <a:r>
              <a:rPr lang="en-US" dirty="0" smtClean="0"/>
              <a:t> </a:t>
            </a:r>
            <a:r>
              <a:rPr lang="en-US" dirty="0" err="1" smtClean="0"/>
              <a:t>di</a:t>
            </a:r>
            <a:r>
              <a:rPr lang="en-US" dirty="0" smtClean="0"/>
              <a:t> Forwarding</a:t>
            </a:r>
          </a:p>
          <a:p>
            <a:pPr lvl="1" eaLnBrk="1" hangingPunct="1">
              <a:defRPr/>
            </a:pPr>
            <a:r>
              <a:rPr lang="en-US" dirty="0" smtClean="0"/>
              <a:t>Longest-prefix match forwarding</a:t>
            </a:r>
          </a:p>
          <a:p>
            <a:pPr eaLnBrk="1" hangingPunct="1">
              <a:defRPr/>
            </a:pPr>
            <a:endParaRPr lang="en-US" dirty="0" smtClean="0">
              <a:cs typeface="+mn-cs"/>
            </a:endParaRPr>
          </a:p>
          <a:p>
            <a:pPr eaLnBrk="1" hangingPunct="1">
              <a:defRPr/>
            </a:pPr>
            <a:r>
              <a:rPr lang="en-US" dirty="0" err="1" smtClean="0">
                <a:cs typeface="+mn-cs"/>
              </a:rPr>
              <a:t>Da</a:t>
            </a:r>
            <a:r>
              <a:rPr lang="en-US" dirty="0" smtClean="0">
                <a:cs typeface="+mn-cs"/>
              </a:rPr>
              <a:t> dove </a:t>
            </a:r>
            <a:r>
              <a:rPr lang="en-US" dirty="0" err="1" smtClean="0">
                <a:cs typeface="+mn-cs"/>
              </a:rPr>
              <a:t>derivano</a:t>
            </a:r>
            <a:r>
              <a:rPr lang="en-US" dirty="0" smtClean="0">
                <a:cs typeface="+mn-cs"/>
              </a:rPr>
              <a:t> le forwarding tables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76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76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76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76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769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769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76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9769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76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69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Slide Number Placeholder 3"/>
          <p:cNvSpPr>
            <a:spLocks noGrp="1"/>
          </p:cNvSpPr>
          <p:nvPr>
            <p:ph type="sldNum" sz="quarter" idx="10"/>
          </p:nvPr>
        </p:nvSpPr>
        <p:spPr>
          <a:noFill/>
        </p:spPr>
        <p:txBody>
          <a:bodyPr/>
          <a:lstStyle/>
          <a:p>
            <a:fld id="{0112B488-E8AE-4FF6-A065-52CC16C8A6F2}" type="slidenum">
              <a:rPr lang="it-IT" smtClean="0">
                <a:ea typeface="ＭＳ Ｐゴシック"/>
                <a:cs typeface="ＭＳ Ｐゴシック"/>
              </a:rPr>
              <a:pPr/>
              <a:t>47</a:t>
            </a:fld>
            <a:endParaRPr lang="it-IT" smtClean="0">
              <a:ea typeface="ＭＳ Ｐゴシック"/>
              <a:cs typeface="ＭＳ Ｐゴシック"/>
            </a:endParaRPr>
          </a:p>
        </p:txBody>
      </p:sp>
      <p:sp>
        <p:nvSpPr>
          <p:cNvPr id="861186" name="Rectangle 2"/>
          <p:cNvSpPr>
            <a:spLocks noGrp="1" noChangeArrowheads="1"/>
          </p:cNvSpPr>
          <p:nvPr>
            <p:ph type="title"/>
          </p:nvPr>
        </p:nvSpPr>
        <p:spPr/>
        <p:txBody>
          <a:bodyPr/>
          <a:lstStyle/>
          <a:p>
            <a:pPr eaLnBrk="1" hangingPunct="1">
              <a:defRPr/>
            </a:pPr>
            <a:r>
              <a:rPr lang="en-US" smtClean="0">
                <a:cs typeface="+mj-cs"/>
              </a:rPr>
              <a:t>IP Address (IPv4)</a:t>
            </a:r>
          </a:p>
        </p:txBody>
      </p:sp>
      <p:sp>
        <p:nvSpPr>
          <p:cNvPr id="861187" name="Rectangle 3"/>
          <p:cNvSpPr>
            <a:spLocks noGrp="1" noChangeArrowheads="1"/>
          </p:cNvSpPr>
          <p:nvPr>
            <p:ph type="body" idx="1"/>
          </p:nvPr>
        </p:nvSpPr>
        <p:spPr/>
        <p:txBody>
          <a:bodyPr/>
          <a:lstStyle/>
          <a:p>
            <a:pPr eaLnBrk="1" hangingPunct="1">
              <a:defRPr/>
            </a:pPr>
            <a:r>
              <a:rPr lang="en-US" dirty="0" smtClean="0">
                <a:cs typeface="+mn-cs"/>
              </a:rPr>
              <a:t>Un </a:t>
            </a:r>
            <a:r>
              <a:rPr lang="en-US" dirty="0" err="1" smtClean="0">
                <a:cs typeface="+mn-cs"/>
              </a:rPr>
              <a:t>numero</a:t>
            </a:r>
            <a:r>
              <a:rPr lang="en-US" dirty="0" smtClean="0">
                <a:cs typeface="+mn-cs"/>
              </a:rPr>
              <a:t> </a:t>
            </a:r>
            <a:r>
              <a:rPr lang="en-US" dirty="0" err="1" smtClean="0">
                <a:cs typeface="+mn-cs"/>
              </a:rPr>
              <a:t>unico</a:t>
            </a:r>
            <a:r>
              <a:rPr lang="en-US" dirty="0" smtClean="0">
                <a:cs typeface="+mn-cs"/>
              </a:rPr>
              <a:t> </a:t>
            </a:r>
            <a:r>
              <a:rPr lang="en-US" dirty="0" err="1" smtClean="0">
                <a:cs typeface="+mn-cs"/>
              </a:rPr>
              <a:t>da</a:t>
            </a:r>
            <a:r>
              <a:rPr lang="en-US" dirty="0" smtClean="0">
                <a:cs typeface="+mn-cs"/>
              </a:rPr>
              <a:t> 32-bit</a:t>
            </a:r>
          </a:p>
          <a:p>
            <a:pPr eaLnBrk="1" hangingPunct="1">
              <a:defRPr/>
            </a:pPr>
            <a:r>
              <a:rPr lang="en-US" dirty="0" err="1" smtClean="0">
                <a:cs typeface="+mn-cs"/>
              </a:rPr>
              <a:t>Identifica</a:t>
            </a:r>
            <a:r>
              <a:rPr lang="en-US" dirty="0" smtClean="0">
                <a:cs typeface="+mn-cs"/>
              </a:rPr>
              <a:t> </a:t>
            </a:r>
            <a:r>
              <a:rPr lang="en-US" dirty="0" err="1" smtClean="0">
                <a:cs typeface="+mn-cs"/>
              </a:rPr>
              <a:t>una</a:t>
            </a:r>
            <a:r>
              <a:rPr lang="en-US" dirty="0" smtClean="0">
                <a:cs typeface="+mn-cs"/>
              </a:rPr>
              <a:t> </a:t>
            </a:r>
            <a:r>
              <a:rPr lang="en-US" dirty="0" err="1" smtClean="0">
                <a:cs typeface="+mn-cs"/>
              </a:rPr>
              <a:t>interfaccia</a:t>
            </a:r>
            <a:r>
              <a:rPr lang="en-US" dirty="0" smtClean="0">
                <a:cs typeface="+mn-cs"/>
              </a:rPr>
              <a:t> (host/router, …)</a:t>
            </a:r>
          </a:p>
          <a:p>
            <a:pPr eaLnBrk="1" hangingPunct="1">
              <a:defRPr/>
            </a:pPr>
            <a:r>
              <a:rPr lang="en-US" dirty="0" err="1" smtClean="0">
                <a:cs typeface="+mn-cs"/>
              </a:rPr>
              <a:t>Rappresentato</a:t>
            </a:r>
            <a:r>
              <a:rPr lang="en-US" dirty="0" smtClean="0">
                <a:cs typeface="+mn-cs"/>
              </a:rPr>
              <a:t> in </a:t>
            </a:r>
            <a:r>
              <a:rPr lang="en-US" dirty="0" err="1" smtClean="0">
                <a:cs typeface="+mn-cs"/>
              </a:rPr>
              <a:t>notazione</a:t>
            </a:r>
            <a:r>
              <a:rPr lang="en-US" dirty="0" smtClean="0">
                <a:cs typeface="+mn-cs"/>
              </a:rPr>
              <a:t> dotted-quad (</a:t>
            </a:r>
            <a:r>
              <a:rPr lang="en-US" dirty="0" err="1" smtClean="0">
                <a:cs typeface="+mn-cs"/>
              </a:rPr>
              <a:t>decimale</a:t>
            </a:r>
            <a:r>
              <a:rPr lang="en-US" dirty="0" smtClean="0">
                <a:cs typeface="+mn-cs"/>
              </a:rPr>
              <a:t> </a:t>
            </a:r>
            <a:r>
              <a:rPr lang="en-US" dirty="0" err="1" smtClean="0">
                <a:cs typeface="+mn-cs"/>
              </a:rPr>
              <a:t>puntata</a:t>
            </a:r>
            <a:r>
              <a:rPr lang="en-US" dirty="0" smtClean="0">
                <a:cs typeface="+mn-cs"/>
              </a:rPr>
              <a:t>)</a:t>
            </a:r>
          </a:p>
        </p:txBody>
      </p:sp>
      <p:grpSp>
        <p:nvGrpSpPr>
          <p:cNvPr id="305156" name="Group 4"/>
          <p:cNvGrpSpPr>
            <a:grpSpLocks/>
          </p:cNvGrpSpPr>
          <p:nvPr/>
        </p:nvGrpSpPr>
        <p:grpSpPr bwMode="auto">
          <a:xfrm>
            <a:off x="850900" y="4910138"/>
            <a:ext cx="7327900" cy="538162"/>
            <a:chOff x="428" y="893"/>
            <a:chExt cx="4616" cy="339"/>
          </a:xfrm>
        </p:grpSpPr>
        <p:grpSp>
          <p:nvGrpSpPr>
            <p:cNvPr id="305165" name="Group 5"/>
            <p:cNvGrpSpPr>
              <a:grpSpLocks/>
            </p:cNvGrpSpPr>
            <p:nvPr/>
          </p:nvGrpSpPr>
          <p:grpSpPr bwMode="auto">
            <a:xfrm>
              <a:off x="428" y="904"/>
              <a:ext cx="4616" cy="328"/>
              <a:chOff x="428" y="904"/>
              <a:chExt cx="4616" cy="328"/>
            </a:xfrm>
          </p:grpSpPr>
          <p:sp>
            <p:nvSpPr>
              <p:cNvPr id="861190" name="Rectangle 6"/>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sz="2000">
                  <a:effectLst>
                    <a:outerShdw blurRad="38100" dist="38100" dir="2700000" algn="tl">
                      <a:srgbClr val="000000">
                        <a:alpha val="43137"/>
                      </a:srgbClr>
                    </a:outerShdw>
                  </a:effectLst>
                  <a:ea typeface="ＭＳ Ｐゴシック" charset="-128"/>
                  <a:cs typeface="+mn-cs"/>
                </a:endParaRPr>
              </a:p>
            </p:txBody>
          </p:sp>
          <p:sp>
            <p:nvSpPr>
              <p:cNvPr id="861191" name="Line 7"/>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sz="2000">
                  <a:effectLst>
                    <a:outerShdw blurRad="38100" dist="38100" dir="2700000" algn="tl">
                      <a:srgbClr val="000000">
                        <a:alpha val="43137"/>
                      </a:srgbClr>
                    </a:outerShdw>
                  </a:effectLst>
                  <a:ea typeface="ＭＳ Ｐゴシック" charset="-128"/>
                  <a:cs typeface="+mn-cs"/>
                </a:endParaRPr>
              </a:p>
            </p:txBody>
          </p:sp>
          <p:sp>
            <p:nvSpPr>
              <p:cNvPr id="861192" name="Line 8"/>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sz="2000">
                  <a:effectLst>
                    <a:outerShdw blurRad="38100" dist="38100" dir="2700000" algn="tl">
                      <a:srgbClr val="000000">
                        <a:alpha val="43137"/>
                      </a:srgbClr>
                    </a:outerShdw>
                  </a:effectLst>
                  <a:ea typeface="ＭＳ Ｐゴシック" charset="-128"/>
                  <a:cs typeface="+mn-cs"/>
                </a:endParaRPr>
              </a:p>
            </p:txBody>
          </p:sp>
          <p:sp>
            <p:nvSpPr>
              <p:cNvPr id="861193" name="Line 9"/>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sz="2000">
                  <a:effectLst>
                    <a:outerShdw blurRad="38100" dist="38100" dir="2700000" algn="tl">
                      <a:srgbClr val="000000">
                        <a:alpha val="43137"/>
                      </a:srgbClr>
                    </a:outerShdw>
                  </a:effectLst>
                  <a:ea typeface="ＭＳ Ｐゴシック" charset="-128"/>
                  <a:cs typeface="+mn-cs"/>
                </a:endParaRPr>
              </a:p>
            </p:txBody>
          </p:sp>
        </p:grpSp>
        <p:sp>
          <p:nvSpPr>
            <p:cNvPr id="305166" name="Rectangle 10"/>
            <p:cNvSpPr>
              <a:spLocks noChangeArrowheads="1"/>
            </p:cNvSpPr>
            <p:nvPr/>
          </p:nvSpPr>
          <p:spPr bwMode="auto">
            <a:xfrm>
              <a:off x="438" y="893"/>
              <a:ext cx="1013" cy="330"/>
            </a:xfrm>
            <a:prstGeom prst="rect">
              <a:avLst/>
            </a:prstGeom>
            <a:noFill/>
            <a:ln w="9525">
              <a:noFill/>
              <a:miter lim="800000"/>
              <a:headEnd/>
              <a:tailEnd/>
            </a:ln>
          </p:spPr>
          <p:txBody>
            <a:bodyPr wrap="none" lIns="92075" tIns="46038" rIns="92075" bIns="46038">
              <a:spAutoFit/>
            </a:bodyPr>
            <a:lstStyle/>
            <a:p>
              <a:pPr eaLnBrk="0" hangingPunct="0"/>
              <a:r>
                <a:rPr lang="en-US" sz="2800" b="0">
                  <a:solidFill>
                    <a:srgbClr val="FF0000"/>
                  </a:solidFill>
                  <a:latin typeface="Times New Roman" pitchFamily="18" charset="0"/>
                </a:rPr>
                <a:t>00001100</a:t>
              </a:r>
            </a:p>
          </p:txBody>
        </p:sp>
        <p:sp>
          <p:nvSpPr>
            <p:cNvPr id="305167" name="Rectangle 11"/>
            <p:cNvSpPr>
              <a:spLocks noChangeArrowheads="1"/>
            </p:cNvSpPr>
            <p:nvPr/>
          </p:nvSpPr>
          <p:spPr bwMode="auto">
            <a:xfrm>
              <a:off x="1606" y="893"/>
              <a:ext cx="1022" cy="330"/>
            </a:xfrm>
            <a:prstGeom prst="rect">
              <a:avLst/>
            </a:prstGeom>
            <a:noFill/>
            <a:ln w="9525">
              <a:noFill/>
              <a:miter lim="800000"/>
              <a:headEnd/>
              <a:tailEnd/>
            </a:ln>
          </p:spPr>
          <p:txBody>
            <a:bodyPr wrap="none" lIns="92075" tIns="46038" rIns="92075" bIns="46038">
              <a:spAutoFit/>
            </a:bodyPr>
            <a:lstStyle/>
            <a:p>
              <a:pPr eaLnBrk="0" hangingPunct="0"/>
              <a:r>
                <a:rPr lang="en-US" sz="2800" b="0">
                  <a:solidFill>
                    <a:srgbClr val="FF0000"/>
                  </a:solidFill>
                  <a:latin typeface="Times New Roman" pitchFamily="18" charset="0"/>
                </a:rPr>
                <a:t>00100010</a:t>
              </a:r>
            </a:p>
          </p:txBody>
        </p:sp>
        <p:sp>
          <p:nvSpPr>
            <p:cNvPr id="305168" name="Rectangle 12"/>
            <p:cNvSpPr>
              <a:spLocks noChangeArrowheads="1"/>
            </p:cNvSpPr>
            <p:nvPr/>
          </p:nvSpPr>
          <p:spPr bwMode="auto">
            <a:xfrm>
              <a:off x="2758" y="901"/>
              <a:ext cx="997" cy="330"/>
            </a:xfrm>
            <a:prstGeom prst="rect">
              <a:avLst/>
            </a:prstGeom>
            <a:noFill/>
            <a:ln w="9525">
              <a:noFill/>
              <a:miter lim="800000"/>
              <a:headEnd/>
              <a:tailEnd/>
            </a:ln>
          </p:spPr>
          <p:txBody>
            <a:bodyPr wrap="none" lIns="92075" tIns="46038" rIns="92075" bIns="46038">
              <a:spAutoFit/>
            </a:bodyPr>
            <a:lstStyle/>
            <a:p>
              <a:pPr eaLnBrk="0" hangingPunct="0"/>
              <a:r>
                <a:rPr lang="en-US" sz="2800" b="0">
                  <a:solidFill>
                    <a:srgbClr val="FF0000"/>
                  </a:solidFill>
                  <a:latin typeface="Times New Roman" pitchFamily="18" charset="0"/>
                </a:rPr>
                <a:t>10011110</a:t>
              </a:r>
              <a:endParaRPr lang="en-US" sz="2800" b="0">
                <a:solidFill>
                  <a:srgbClr val="9966FF"/>
                </a:solidFill>
                <a:latin typeface="Times New Roman" pitchFamily="18" charset="0"/>
              </a:endParaRPr>
            </a:p>
          </p:txBody>
        </p:sp>
        <p:sp>
          <p:nvSpPr>
            <p:cNvPr id="305169" name="Rectangle 13"/>
            <p:cNvSpPr>
              <a:spLocks noChangeArrowheads="1"/>
            </p:cNvSpPr>
            <p:nvPr/>
          </p:nvSpPr>
          <p:spPr bwMode="auto">
            <a:xfrm>
              <a:off x="3894" y="901"/>
              <a:ext cx="1022" cy="330"/>
            </a:xfrm>
            <a:prstGeom prst="rect">
              <a:avLst/>
            </a:prstGeom>
            <a:noFill/>
            <a:ln w="9525">
              <a:noFill/>
              <a:miter lim="800000"/>
              <a:headEnd/>
              <a:tailEnd/>
            </a:ln>
          </p:spPr>
          <p:txBody>
            <a:bodyPr wrap="none" lIns="92075" tIns="46038" rIns="92075" bIns="46038">
              <a:spAutoFit/>
            </a:bodyPr>
            <a:lstStyle/>
            <a:p>
              <a:pPr eaLnBrk="0" hangingPunct="0"/>
              <a:r>
                <a:rPr lang="en-US" sz="2800" b="0">
                  <a:solidFill>
                    <a:srgbClr val="FF3300"/>
                  </a:solidFill>
                  <a:latin typeface="Times New Roman" pitchFamily="18" charset="0"/>
                </a:rPr>
                <a:t>00000101</a:t>
              </a:r>
            </a:p>
          </p:txBody>
        </p:sp>
      </p:grpSp>
      <p:sp>
        <p:nvSpPr>
          <p:cNvPr id="305157" name="Text Box 21"/>
          <p:cNvSpPr txBox="1">
            <a:spLocks noChangeArrowheads="1"/>
          </p:cNvSpPr>
          <p:nvPr/>
        </p:nvSpPr>
        <p:spPr bwMode="auto">
          <a:xfrm>
            <a:off x="1493838" y="3506788"/>
            <a:ext cx="571500" cy="457200"/>
          </a:xfrm>
          <a:prstGeom prst="rect">
            <a:avLst/>
          </a:prstGeom>
          <a:noFill/>
          <a:ln w="9525">
            <a:noFill/>
            <a:miter lim="800000"/>
            <a:headEnd/>
            <a:tailEnd/>
          </a:ln>
        </p:spPr>
        <p:txBody>
          <a:bodyPr wrap="none">
            <a:spAutoFit/>
          </a:bodyPr>
          <a:lstStyle/>
          <a:p>
            <a:pPr eaLnBrk="0" hangingPunct="0"/>
            <a:r>
              <a:rPr lang="en-US">
                <a:solidFill>
                  <a:srgbClr val="009900"/>
                </a:solidFill>
                <a:latin typeface="Tahoma" pitchFamily="34" charset="0"/>
              </a:rPr>
              <a:t>12</a:t>
            </a:r>
          </a:p>
        </p:txBody>
      </p:sp>
      <p:sp>
        <p:nvSpPr>
          <p:cNvPr id="305158" name="Text Box 22"/>
          <p:cNvSpPr txBox="1">
            <a:spLocks noChangeArrowheads="1"/>
          </p:cNvSpPr>
          <p:nvPr/>
        </p:nvSpPr>
        <p:spPr bwMode="auto">
          <a:xfrm>
            <a:off x="3395663" y="3506788"/>
            <a:ext cx="571500" cy="457200"/>
          </a:xfrm>
          <a:prstGeom prst="rect">
            <a:avLst/>
          </a:prstGeom>
          <a:noFill/>
          <a:ln w="9525">
            <a:noFill/>
            <a:miter lim="800000"/>
            <a:headEnd/>
            <a:tailEnd/>
          </a:ln>
        </p:spPr>
        <p:txBody>
          <a:bodyPr wrap="none">
            <a:spAutoFit/>
          </a:bodyPr>
          <a:lstStyle/>
          <a:p>
            <a:pPr eaLnBrk="0" hangingPunct="0"/>
            <a:r>
              <a:rPr lang="en-US">
                <a:solidFill>
                  <a:srgbClr val="009900"/>
                </a:solidFill>
                <a:latin typeface="Tahoma" pitchFamily="34" charset="0"/>
              </a:rPr>
              <a:t>34</a:t>
            </a:r>
          </a:p>
        </p:txBody>
      </p:sp>
      <p:sp>
        <p:nvSpPr>
          <p:cNvPr id="305159" name="Text Box 23"/>
          <p:cNvSpPr txBox="1">
            <a:spLocks noChangeArrowheads="1"/>
          </p:cNvSpPr>
          <p:nvPr/>
        </p:nvSpPr>
        <p:spPr bwMode="auto">
          <a:xfrm>
            <a:off x="5080000" y="3506788"/>
            <a:ext cx="765175" cy="457200"/>
          </a:xfrm>
          <a:prstGeom prst="rect">
            <a:avLst/>
          </a:prstGeom>
          <a:noFill/>
          <a:ln w="9525">
            <a:noFill/>
            <a:miter lim="800000"/>
            <a:headEnd/>
            <a:tailEnd/>
          </a:ln>
        </p:spPr>
        <p:txBody>
          <a:bodyPr wrap="none">
            <a:spAutoFit/>
          </a:bodyPr>
          <a:lstStyle/>
          <a:p>
            <a:pPr eaLnBrk="0" hangingPunct="0"/>
            <a:r>
              <a:rPr lang="en-US">
                <a:solidFill>
                  <a:srgbClr val="009900"/>
                </a:solidFill>
                <a:latin typeface="Tahoma" pitchFamily="34" charset="0"/>
              </a:rPr>
              <a:t>158</a:t>
            </a:r>
          </a:p>
        </p:txBody>
      </p:sp>
      <p:sp>
        <p:nvSpPr>
          <p:cNvPr id="305160" name="Text Box 24"/>
          <p:cNvSpPr txBox="1">
            <a:spLocks noChangeArrowheads="1"/>
          </p:cNvSpPr>
          <p:nvPr/>
        </p:nvSpPr>
        <p:spPr bwMode="auto">
          <a:xfrm>
            <a:off x="7031038" y="3506788"/>
            <a:ext cx="377825" cy="457200"/>
          </a:xfrm>
          <a:prstGeom prst="rect">
            <a:avLst/>
          </a:prstGeom>
          <a:noFill/>
          <a:ln w="9525">
            <a:noFill/>
            <a:miter lim="800000"/>
            <a:headEnd/>
            <a:tailEnd/>
          </a:ln>
        </p:spPr>
        <p:txBody>
          <a:bodyPr wrap="none">
            <a:spAutoFit/>
          </a:bodyPr>
          <a:lstStyle/>
          <a:p>
            <a:pPr eaLnBrk="0" hangingPunct="0"/>
            <a:r>
              <a:rPr lang="en-US">
                <a:solidFill>
                  <a:srgbClr val="009900"/>
                </a:solidFill>
                <a:latin typeface="Tahoma" pitchFamily="34" charset="0"/>
              </a:rPr>
              <a:t>5</a:t>
            </a:r>
          </a:p>
        </p:txBody>
      </p:sp>
      <p:sp>
        <p:nvSpPr>
          <p:cNvPr id="861209" name="Line 25"/>
          <p:cNvSpPr>
            <a:spLocks noChangeShapeType="1"/>
          </p:cNvSpPr>
          <p:nvPr/>
        </p:nvSpPr>
        <p:spPr bwMode="auto">
          <a:xfrm>
            <a:off x="1774825" y="39639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1210" name="Line 26"/>
          <p:cNvSpPr>
            <a:spLocks noChangeShapeType="1"/>
          </p:cNvSpPr>
          <p:nvPr/>
        </p:nvSpPr>
        <p:spPr bwMode="auto">
          <a:xfrm>
            <a:off x="3700463" y="39639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1211" name="Line 27"/>
          <p:cNvSpPr>
            <a:spLocks noChangeShapeType="1"/>
          </p:cNvSpPr>
          <p:nvPr/>
        </p:nvSpPr>
        <p:spPr bwMode="auto">
          <a:xfrm>
            <a:off x="5473700" y="39639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1212" name="Line 28"/>
          <p:cNvSpPr>
            <a:spLocks noChangeShapeType="1"/>
          </p:cNvSpPr>
          <p:nvPr/>
        </p:nvSpPr>
        <p:spPr bwMode="auto">
          <a:xfrm>
            <a:off x="7219950" y="39639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Number Placeholder 3"/>
          <p:cNvSpPr>
            <a:spLocks noGrp="1"/>
          </p:cNvSpPr>
          <p:nvPr>
            <p:ph type="sldNum" sz="quarter" idx="10"/>
          </p:nvPr>
        </p:nvSpPr>
        <p:spPr>
          <a:noFill/>
        </p:spPr>
        <p:txBody>
          <a:bodyPr/>
          <a:lstStyle/>
          <a:p>
            <a:fld id="{2CF59C9E-6C39-49C1-BD5B-09D94322E5D9}" type="slidenum">
              <a:rPr lang="it-IT" smtClean="0">
                <a:ea typeface="ＭＳ Ｐゴシック"/>
                <a:cs typeface="ＭＳ Ｐゴシック"/>
              </a:rPr>
              <a:pPr/>
              <a:t>48</a:t>
            </a:fld>
            <a:endParaRPr lang="it-IT" smtClean="0">
              <a:ea typeface="ＭＳ Ｐゴシック"/>
              <a:cs typeface="ＭＳ Ｐゴシック"/>
            </a:endParaRPr>
          </a:p>
        </p:txBody>
      </p:sp>
      <p:sp>
        <p:nvSpPr>
          <p:cNvPr id="1206274" name="Rectangle 2"/>
          <p:cNvSpPr>
            <a:spLocks noGrp="1" noChangeArrowheads="1"/>
          </p:cNvSpPr>
          <p:nvPr>
            <p:ph type="title"/>
          </p:nvPr>
        </p:nvSpPr>
        <p:spPr/>
        <p:txBody>
          <a:bodyPr/>
          <a:lstStyle/>
          <a:p>
            <a:pPr eaLnBrk="1" hangingPunct="1">
              <a:defRPr/>
            </a:pPr>
            <a:r>
              <a:rPr lang="en-US" smtClean="0">
                <a:cs typeface="+mj-cs"/>
              </a:rPr>
              <a:t>IP address (IPV4)</a:t>
            </a:r>
          </a:p>
        </p:txBody>
      </p:sp>
      <p:sp>
        <p:nvSpPr>
          <p:cNvPr id="307203" name="Rectangle 3"/>
          <p:cNvSpPr>
            <a:spLocks noGrp="1" noChangeArrowheads="1"/>
          </p:cNvSpPr>
          <p:nvPr>
            <p:ph type="body" idx="1"/>
          </p:nvPr>
        </p:nvSpPr>
        <p:spPr>
          <a:xfrm>
            <a:off x="457200" y="1277938"/>
            <a:ext cx="8305800" cy="4495800"/>
          </a:xfrm>
        </p:spPr>
        <p:txBody>
          <a:bodyPr/>
          <a:lstStyle/>
          <a:p>
            <a:pPr lvl="1" eaLnBrk="1" hangingPunct="1">
              <a:spcBef>
                <a:spcPct val="15000"/>
              </a:spcBef>
              <a:spcAft>
                <a:spcPct val="15000"/>
              </a:spcAft>
            </a:pPr>
            <a:r>
              <a:rPr lang="en-US" smtClean="0"/>
              <a:t>32 bits – un “long binary integer”, per esempio:</a:t>
            </a:r>
          </a:p>
          <a:p>
            <a:pPr lvl="3" eaLnBrk="1" hangingPunct="1">
              <a:spcBef>
                <a:spcPct val="15000"/>
              </a:spcBef>
              <a:spcAft>
                <a:spcPct val="15000"/>
              </a:spcAft>
              <a:buFontTx/>
              <a:buNone/>
            </a:pPr>
            <a:r>
              <a:rPr lang="en-US" sz="1800" b="1" smtClean="0"/>
              <a:t>11000000101010001111111101100100</a:t>
            </a:r>
          </a:p>
          <a:p>
            <a:pPr lvl="1" eaLnBrk="1" hangingPunct="1">
              <a:spcBef>
                <a:spcPct val="15000"/>
              </a:spcBef>
              <a:spcAft>
                <a:spcPct val="15000"/>
              </a:spcAft>
            </a:pPr>
            <a:r>
              <a:rPr lang="en-US" smtClean="0"/>
              <a:t>Interpretato come quattro bytes, 8-bit numbers, ognuno dei quali lo chiamiamo “ottetto”</a:t>
            </a:r>
          </a:p>
          <a:p>
            <a:pPr lvl="1" eaLnBrk="1" hangingPunct="1">
              <a:spcBef>
                <a:spcPct val="15000"/>
              </a:spcBef>
              <a:spcAft>
                <a:spcPct val="15000"/>
              </a:spcAft>
            </a:pPr>
            <a:r>
              <a:rPr lang="en-US" smtClean="0"/>
              <a:t>Si riporta l’ IP address con il carattere “.” tra gli  ottetti</a:t>
            </a:r>
          </a:p>
          <a:p>
            <a:pPr lvl="3" eaLnBrk="1" hangingPunct="1">
              <a:spcBef>
                <a:spcPct val="15000"/>
              </a:spcBef>
              <a:spcAft>
                <a:spcPct val="15000"/>
              </a:spcAft>
              <a:buFontTx/>
              <a:buNone/>
            </a:pPr>
            <a:r>
              <a:rPr lang="en-US" sz="1800" b="1" smtClean="0"/>
              <a:t>11000000 . 10101000 . 11111111 . 01100100</a:t>
            </a:r>
            <a:r>
              <a:rPr lang="en-US" sz="1800" smtClean="0"/>
              <a:t> </a:t>
            </a:r>
          </a:p>
          <a:p>
            <a:pPr lvl="1" eaLnBrk="1" hangingPunct="1">
              <a:spcBef>
                <a:spcPct val="15000"/>
              </a:spcBef>
              <a:spcAft>
                <a:spcPct val="15000"/>
              </a:spcAft>
            </a:pPr>
            <a:r>
              <a:rPr lang="en-US" smtClean="0"/>
              <a:t>Solitamente ogni ottetto è espresso in decimale, e ogni valore decimale è separato da un punto (dot)</a:t>
            </a:r>
          </a:p>
          <a:p>
            <a:pPr lvl="2" eaLnBrk="1" hangingPunct="1">
              <a:spcBef>
                <a:spcPct val="15000"/>
              </a:spcBef>
              <a:spcAft>
                <a:spcPct val="15000"/>
              </a:spcAft>
            </a:pPr>
            <a:r>
              <a:rPr lang="en-US" smtClean="0"/>
              <a:t>Notazione “Decimale Puntata” o  “Dotted decimal”</a:t>
            </a:r>
          </a:p>
          <a:p>
            <a:pPr lvl="1" eaLnBrk="1" hangingPunct="1">
              <a:spcBef>
                <a:spcPct val="15000"/>
              </a:spcBef>
              <a:spcAft>
                <a:spcPct val="15000"/>
              </a:spcAft>
            </a:pPr>
            <a:r>
              <a:rPr lang="en-US" smtClean="0"/>
              <a:t>Finalmente, l’ IP di sopra in notazione  dotted decimal:</a:t>
            </a:r>
          </a:p>
          <a:p>
            <a:pPr lvl="3" eaLnBrk="1" hangingPunct="1">
              <a:spcBef>
                <a:spcPct val="15000"/>
              </a:spcBef>
              <a:spcAft>
                <a:spcPct val="15000"/>
              </a:spcAft>
              <a:buFontTx/>
              <a:buNone/>
            </a:pPr>
            <a:r>
              <a:rPr lang="en-US" sz="1800" b="1" smtClean="0"/>
              <a:t>192.168.255.100</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Number Placeholder 3"/>
          <p:cNvSpPr>
            <a:spLocks noGrp="1"/>
          </p:cNvSpPr>
          <p:nvPr>
            <p:ph type="sldNum" sz="quarter" idx="10"/>
          </p:nvPr>
        </p:nvSpPr>
        <p:spPr>
          <a:noFill/>
        </p:spPr>
        <p:txBody>
          <a:bodyPr/>
          <a:lstStyle/>
          <a:p>
            <a:fld id="{478325A5-6A4D-48D9-92A0-3680D3219A06}" type="slidenum">
              <a:rPr lang="it-IT" smtClean="0">
                <a:ea typeface="ＭＳ Ｐゴシック"/>
                <a:cs typeface="ＭＳ Ｐゴシック"/>
              </a:rPr>
              <a:pPr/>
              <a:t>49</a:t>
            </a:fld>
            <a:endParaRPr lang="it-IT" smtClean="0">
              <a:ea typeface="ＭＳ Ｐゴシック"/>
              <a:cs typeface="ＭＳ Ｐゴシック"/>
            </a:endParaRPr>
          </a:p>
        </p:txBody>
      </p:sp>
      <p:sp>
        <p:nvSpPr>
          <p:cNvPr id="1233922" name="Rectangle 2"/>
          <p:cNvSpPr>
            <a:spLocks noGrp="1" noChangeArrowheads="1"/>
          </p:cNvSpPr>
          <p:nvPr>
            <p:ph type="title"/>
          </p:nvPr>
        </p:nvSpPr>
        <p:spPr/>
        <p:txBody>
          <a:bodyPr/>
          <a:lstStyle/>
          <a:p>
            <a:pPr eaLnBrk="1" hangingPunct="1">
              <a:defRPr/>
            </a:pPr>
            <a:r>
              <a:rPr lang="it-IT" dirty="0" smtClean="0">
                <a:cs typeface="+mj-cs"/>
              </a:rPr>
              <a:t>Schema di indirizzamento</a:t>
            </a:r>
          </a:p>
        </p:txBody>
      </p:sp>
      <p:sp>
        <p:nvSpPr>
          <p:cNvPr id="1233923" name="Rectangle 3"/>
          <p:cNvSpPr>
            <a:spLocks noGrp="1" noChangeArrowheads="1"/>
          </p:cNvSpPr>
          <p:nvPr>
            <p:ph type="body" idx="1"/>
          </p:nvPr>
        </p:nvSpPr>
        <p:spPr/>
        <p:txBody>
          <a:bodyPr/>
          <a:lstStyle/>
          <a:p>
            <a:pPr eaLnBrk="1" hangingPunct="1">
              <a:defRPr/>
            </a:pPr>
            <a:r>
              <a:rPr lang="it-IT" sz="2000" dirty="0" smtClean="0">
                <a:cs typeface="+mn-cs"/>
              </a:rPr>
              <a:t>Un indirizzo IPv4 è espresso in stringhe di 32 bit ...             … che possono essere espresse in notazione decimale puntata (dotted)</a:t>
            </a:r>
          </a:p>
          <a:p>
            <a:pPr eaLnBrk="1" hangingPunct="1">
              <a:defRPr/>
            </a:pPr>
            <a:r>
              <a:rPr lang="it-IT" sz="2000" dirty="0" smtClean="0">
                <a:cs typeface="+mn-cs"/>
              </a:rPr>
              <a:t>Ad un indirizzo IP può essere associato un nome (DNS)</a:t>
            </a:r>
          </a:p>
        </p:txBody>
      </p:sp>
      <p:sp>
        <p:nvSpPr>
          <p:cNvPr id="309252" name="Rectangle 4"/>
          <p:cNvSpPr>
            <a:spLocks noChangeArrowheads="1"/>
          </p:cNvSpPr>
          <p:nvPr/>
        </p:nvSpPr>
        <p:spPr bwMode="auto">
          <a:xfrm>
            <a:off x="3487738" y="6030913"/>
            <a:ext cx="2082800" cy="393700"/>
          </a:xfrm>
          <a:prstGeom prst="rect">
            <a:avLst/>
          </a:prstGeom>
          <a:noFill/>
          <a:ln w="12700">
            <a:noFill/>
            <a:miter lim="800000"/>
            <a:headEnd/>
            <a:tailEnd/>
          </a:ln>
        </p:spPr>
        <p:txBody>
          <a:bodyPr wrap="none" lIns="90487" tIns="44450" rIns="90487" bIns="44450">
            <a:spAutoFit/>
          </a:bodyPr>
          <a:lstStyle/>
          <a:p>
            <a:pPr eaLnBrk="0" hangingPunct="0"/>
            <a:r>
              <a:rPr lang="it-IT" sz="2000">
                <a:solidFill>
                  <a:srgbClr val="009900"/>
                </a:solidFill>
                <a:latin typeface="Helvetica" pitchFamily="34" charset="0"/>
              </a:rPr>
              <a:t>www.acme.com</a:t>
            </a:r>
          </a:p>
        </p:txBody>
      </p:sp>
      <p:sp>
        <p:nvSpPr>
          <p:cNvPr id="309253" name="Text Box 5"/>
          <p:cNvSpPr txBox="1">
            <a:spLocks noChangeArrowheads="1"/>
          </p:cNvSpPr>
          <p:nvPr/>
        </p:nvSpPr>
        <p:spPr bwMode="auto">
          <a:xfrm>
            <a:off x="1984375" y="3840163"/>
            <a:ext cx="1539875" cy="381000"/>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a:solidFill>
                  <a:schemeClr val="tx1"/>
                </a:solidFill>
              </a:rPr>
              <a:t>11011000</a:t>
            </a:r>
          </a:p>
        </p:txBody>
      </p:sp>
      <p:sp>
        <p:nvSpPr>
          <p:cNvPr id="309254" name="Text Box 6"/>
          <p:cNvSpPr txBox="1">
            <a:spLocks noChangeArrowheads="1"/>
          </p:cNvSpPr>
          <p:nvPr/>
        </p:nvSpPr>
        <p:spPr bwMode="auto">
          <a:xfrm>
            <a:off x="3597275" y="3836988"/>
            <a:ext cx="1539875" cy="381000"/>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a:solidFill>
                  <a:schemeClr val="tx1"/>
                </a:solidFill>
              </a:rPr>
              <a:t>00011011</a:t>
            </a:r>
          </a:p>
        </p:txBody>
      </p:sp>
      <p:sp>
        <p:nvSpPr>
          <p:cNvPr id="309255" name="Text Box 7"/>
          <p:cNvSpPr txBox="1">
            <a:spLocks noChangeArrowheads="1"/>
          </p:cNvSpPr>
          <p:nvPr/>
        </p:nvSpPr>
        <p:spPr bwMode="auto">
          <a:xfrm>
            <a:off x="5197475" y="3836988"/>
            <a:ext cx="1539875" cy="381000"/>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a:solidFill>
                  <a:schemeClr val="tx1"/>
                </a:solidFill>
              </a:rPr>
              <a:t>10110010</a:t>
            </a:r>
          </a:p>
        </p:txBody>
      </p:sp>
      <p:sp>
        <p:nvSpPr>
          <p:cNvPr id="309256" name="Text Box 8"/>
          <p:cNvSpPr txBox="1">
            <a:spLocks noChangeArrowheads="1"/>
          </p:cNvSpPr>
          <p:nvPr/>
        </p:nvSpPr>
        <p:spPr bwMode="auto">
          <a:xfrm>
            <a:off x="6781800" y="3836988"/>
            <a:ext cx="1539875" cy="381000"/>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a:solidFill>
                  <a:schemeClr val="tx1"/>
                </a:solidFill>
              </a:rPr>
              <a:t>00011100</a:t>
            </a:r>
          </a:p>
        </p:txBody>
      </p:sp>
      <p:sp>
        <p:nvSpPr>
          <p:cNvPr id="309257" name="Text Box 9"/>
          <p:cNvSpPr txBox="1">
            <a:spLocks noChangeArrowheads="1"/>
          </p:cNvSpPr>
          <p:nvPr/>
        </p:nvSpPr>
        <p:spPr bwMode="auto">
          <a:xfrm>
            <a:off x="3368675" y="4992688"/>
            <a:ext cx="2132013" cy="381000"/>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a:solidFill>
                  <a:srgbClr val="FF3300"/>
                </a:solidFill>
              </a:rPr>
              <a:t>216.27.178.28</a:t>
            </a:r>
          </a:p>
        </p:txBody>
      </p:sp>
      <p:sp>
        <p:nvSpPr>
          <p:cNvPr id="1233930" name="Line 10"/>
          <p:cNvSpPr>
            <a:spLocks noChangeShapeType="1"/>
          </p:cNvSpPr>
          <p:nvPr/>
        </p:nvSpPr>
        <p:spPr bwMode="auto">
          <a:xfrm>
            <a:off x="2022475" y="3724275"/>
            <a:ext cx="6248400" cy="0"/>
          </a:xfrm>
          <a:prstGeom prst="line">
            <a:avLst/>
          </a:prstGeom>
          <a:noFill/>
          <a:ln w="12700">
            <a:solidFill>
              <a:schemeClr val="tx1"/>
            </a:solidFill>
            <a:round/>
            <a:headEnd type="arrow" w="med" len="med"/>
            <a:tailEnd type="arrow"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09259" name="Text Box 11"/>
          <p:cNvSpPr txBox="1">
            <a:spLocks noChangeArrowheads="1"/>
          </p:cNvSpPr>
          <p:nvPr/>
        </p:nvSpPr>
        <p:spPr bwMode="auto">
          <a:xfrm>
            <a:off x="4340225" y="3357563"/>
            <a:ext cx="928688" cy="333375"/>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sz="2000" b="0">
                <a:solidFill>
                  <a:schemeClr val="tx1"/>
                </a:solidFill>
              </a:rPr>
              <a:t>32 bits</a:t>
            </a:r>
            <a:endParaRPr lang="it-IT" sz="2000">
              <a:solidFill>
                <a:schemeClr val="tx1"/>
              </a:solidFill>
            </a:endParaRPr>
          </a:p>
        </p:txBody>
      </p:sp>
      <p:sp>
        <p:nvSpPr>
          <p:cNvPr id="1233932" name="Line 12"/>
          <p:cNvSpPr>
            <a:spLocks noChangeShapeType="1"/>
          </p:cNvSpPr>
          <p:nvPr/>
        </p:nvSpPr>
        <p:spPr bwMode="auto">
          <a:xfrm>
            <a:off x="6899275" y="4198938"/>
            <a:ext cx="1371600" cy="0"/>
          </a:xfrm>
          <a:prstGeom prst="line">
            <a:avLst/>
          </a:prstGeom>
          <a:noFill/>
          <a:ln w="12700">
            <a:solidFill>
              <a:schemeClr val="tx1"/>
            </a:solidFill>
            <a:round/>
            <a:headEnd type="arrow" w="med" len="med"/>
            <a:tailEnd type="arrow"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09261" name="Text Box 13"/>
          <p:cNvSpPr txBox="1">
            <a:spLocks noChangeArrowheads="1"/>
          </p:cNvSpPr>
          <p:nvPr/>
        </p:nvSpPr>
        <p:spPr bwMode="auto">
          <a:xfrm>
            <a:off x="7197725" y="4365625"/>
            <a:ext cx="787400" cy="333375"/>
          </a:xfrm>
          <a:prstGeom prst="rect">
            <a:avLst/>
          </a:prstGeom>
          <a:noFill/>
          <a:ln w="12700">
            <a:noFill/>
            <a:miter lim="800000"/>
            <a:headEnd/>
            <a:tailEnd/>
          </a:ln>
        </p:spPr>
        <p:txBody>
          <a:bodyPr wrap="none" lIns="90487" tIns="44450" rIns="90487" bIns="44450" anchor="ctr">
            <a:spAutoFit/>
          </a:bodyPr>
          <a:lstStyle/>
          <a:p>
            <a:pPr algn="ctr" eaLnBrk="0" hangingPunct="0">
              <a:lnSpc>
                <a:spcPct val="80000"/>
              </a:lnSpc>
              <a:spcBef>
                <a:spcPct val="90000"/>
              </a:spcBef>
              <a:spcAft>
                <a:spcPct val="10000"/>
              </a:spcAft>
              <a:buClr>
                <a:schemeClr val="tx1"/>
              </a:buClr>
              <a:buSzPct val="80000"/>
              <a:buFont typeface="Monotype Sorts"/>
              <a:buNone/>
            </a:pPr>
            <a:r>
              <a:rPr lang="it-IT" sz="2000" b="0">
                <a:solidFill>
                  <a:schemeClr val="tx1"/>
                </a:solidFill>
              </a:rPr>
              <a:t>8 bits</a:t>
            </a:r>
            <a:endParaRPr lang="it-IT" sz="2000">
              <a:solidFill>
                <a:schemeClr val="tx1"/>
              </a:solidFill>
            </a:endParaRPr>
          </a:p>
        </p:txBody>
      </p:sp>
      <p:sp>
        <p:nvSpPr>
          <p:cNvPr id="1233934" name="Line 14"/>
          <p:cNvSpPr>
            <a:spLocks noChangeShapeType="1"/>
          </p:cNvSpPr>
          <p:nvPr/>
        </p:nvSpPr>
        <p:spPr bwMode="auto">
          <a:xfrm>
            <a:off x="2754313" y="4216400"/>
            <a:ext cx="1008062" cy="719138"/>
          </a:xfrm>
          <a:prstGeom prst="line">
            <a:avLst/>
          </a:prstGeom>
          <a:noFill/>
          <a:ln w="12700">
            <a:solidFill>
              <a:schemeClr val="tx1"/>
            </a:solidFill>
            <a:round/>
            <a:headEnd/>
            <a:tailEnd type="triangle"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3935" name="Line 15"/>
          <p:cNvSpPr>
            <a:spLocks noChangeShapeType="1"/>
          </p:cNvSpPr>
          <p:nvPr/>
        </p:nvSpPr>
        <p:spPr bwMode="auto">
          <a:xfrm>
            <a:off x="4427538" y="4221163"/>
            <a:ext cx="0" cy="720725"/>
          </a:xfrm>
          <a:prstGeom prst="line">
            <a:avLst/>
          </a:prstGeom>
          <a:noFill/>
          <a:ln w="12700">
            <a:solidFill>
              <a:schemeClr val="tx1"/>
            </a:solidFill>
            <a:round/>
            <a:headEnd/>
            <a:tailEnd type="triangle"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3936" name="Line 16"/>
          <p:cNvSpPr>
            <a:spLocks noChangeShapeType="1"/>
          </p:cNvSpPr>
          <p:nvPr/>
        </p:nvSpPr>
        <p:spPr bwMode="auto">
          <a:xfrm flipH="1">
            <a:off x="4841875" y="4181475"/>
            <a:ext cx="990600" cy="754063"/>
          </a:xfrm>
          <a:prstGeom prst="line">
            <a:avLst/>
          </a:prstGeom>
          <a:noFill/>
          <a:ln w="12700">
            <a:solidFill>
              <a:schemeClr val="tx1"/>
            </a:solidFill>
            <a:round/>
            <a:headEnd/>
            <a:tailEnd type="triangle"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3937" name="Line 17"/>
          <p:cNvSpPr>
            <a:spLocks noChangeShapeType="1"/>
          </p:cNvSpPr>
          <p:nvPr/>
        </p:nvSpPr>
        <p:spPr bwMode="auto">
          <a:xfrm flipH="1">
            <a:off x="5273675" y="4216400"/>
            <a:ext cx="2305050" cy="719138"/>
          </a:xfrm>
          <a:prstGeom prst="line">
            <a:avLst/>
          </a:prstGeom>
          <a:noFill/>
          <a:ln w="12700">
            <a:solidFill>
              <a:schemeClr val="tx1"/>
            </a:solidFill>
            <a:round/>
            <a:headEnd/>
            <a:tailEnd type="triangle" w="med" len="me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3938" name="AutoShape 18"/>
          <p:cNvSpPr>
            <a:spLocks noChangeArrowheads="1"/>
          </p:cNvSpPr>
          <p:nvPr/>
        </p:nvSpPr>
        <p:spPr bwMode="auto">
          <a:xfrm>
            <a:off x="4384675" y="5440363"/>
            <a:ext cx="169863" cy="569912"/>
          </a:xfrm>
          <a:prstGeom prst="downArrow">
            <a:avLst>
              <a:gd name="adj1" fmla="val 50000"/>
              <a:gd name="adj2" fmla="val 83878"/>
            </a:avLst>
          </a:prstGeom>
          <a:solidFill>
            <a:srgbClr val="009900"/>
          </a:solidFill>
          <a:ln w="12700">
            <a:solidFill>
              <a:schemeClr val="tx1"/>
            </a:solidFill>
            <a:miter lim="800000"/>
            <a:headEnd/>
            <a:tailEnd/>
          </a:ln>
          <a:effectLst/>
        </p:spPr>
        <p:txBody>
          <a:bodyPr wrap="none" lIns="90487" tIns="44450" rIns="90487" bIns="44450"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09267" name="Text Box 19"/>
          <p:cNvSpPr txBox="1">
            <a:spLocks noChangeArrowheads="1"/>
          </p:cNvSpPr>
          <p:nvPr/>
        </p:nvSpPr>
        <p:spPr bwMode="auto">
          <a:xfrm>
            <a:off x="558800" y="3624263"/>
            <a:ext cx="1030288" cy="517525"/>
          </a:xfrm>
          <a:prstGeom prst="rect">
            <a:avLst/>
          </a:prstGeom>
          <a:noFill/>
          <a:ln w="9525">
            <a:noFill/>
            <a:miter lim="800000"/>
            <a:headEnd/>
            <a:tailEnd/>
          </a:ln>
        </p:spPr>
        <p:txBody>
          <a:bodyPr wrap="none">
            <a:spAutoFit/>
          </a:bodyPr>
          <a:lstStyle/>
          <a:p>
            <a:pPr algn="ctr"/>
            <a:r>
              <a:rPr lang="it-IT" sz="1400">
                <a:solidFill>
                  <a:schemeClr val="tx1"/>
                </a:solidFill>
              </a:rPr>
              <a:t>Notazione</a:t>
            </a:r>
          </a:p>
          <a:p>
            <a:pPr algn="ctr"/>
            <a:r>
              <a:rPr lang="it-IT" sz="1400">
                <a:solidFill>
                  <a:schemeClr val="tx1"/>
                </a:solidFill>
              </a:rPr>
              <a:t>binaria</a:t>
            </a:r>
          </a:p>
        </p:txBody>
      </p:sp>
      <p:sp>
        <p:nvSpPr>
          <p:cNvPr id="309268" name="Text Box 20"/>
          <p:cNvSpPr txBox="1">
            <a:spLocks noChangeArrowheads="1"/>
          </p:cNvSpPr>
          <p:nvPr/>
        </p:nvSpPr>
        <p:spPr bwMode="auto">
          <a:xfrm>
            <a:off x="461963" y="4703763"/>
            <a:ext cx="1225550" cy="517525"/>
          </a:xfrm>
          <a:prstGeom prst="rect">
            <a:avLst/>
          </a:prstGeom>
          <a:noFill/>
          <a:ln w="9525">
            <a:noFill/>
            <a:miter lim="800000"/>
            <a:headEnd/>
            <a:tailEnd/>
          </a:ln>
        </p:spPr>
        <p:txBody>
          <a:bodyPr wrap="none">
            <a:spAutoFit/>
          </a:bodyPr>
          <a:lstStyle/>
          <a:p>
            <a:pPr algn="ctr"/>
            <a:r>
              <a:rPr lang="it-IT" sz="1400">
                <a:solidFill>
                  <a:schemeClr val="tx1"/>
                </a:solidFill>
              </a:rPr>
              <a:t>Notazione</a:t>
            </a:r>
          </a:p>
          <a:p>
            <a:pPr algn="ctr"/>
            <a:r>
              <a:rPr lang="it-IT" sz="1400">
                <a:solidFill>
                  <a:schemeClr val="tx1"/>
                </a:solidFill>
              </a:rPr>
              <a:t>dec. puntata</a:t>
            </a:r>
          </a:p>
        </p:txBody>
      </p:sp>
      <p:sp>
        <p:nvSpPr>
          <p:cNvPr id="309269" name="Text Box 21"/>
          <p:cNvSpPr txBox="1">
            <a:spLocks noChangeArrowheads="1"/>
          </p:cNvSpPr>
          <p:nvPr/>
        </p:nvSpPr>
        <p:spPr bwMode="auto">
          <a:xfrm>
            <a:off x="484188" y="5856288"/>
            <a:ext cx="1179512" cy="517525"/>
          </a:xfrm>
          <a:prstGeom prst="rect">
            <a:avLst/>
          </a:prstGeom>
          <a:noFill/>
          <a:ln w="9525">
            <a:noFill/>
            <a:miter lim="800000"/>
            <a:headEnd/>
            <a:tailEnd/>
          </a:ln>
        </p:spPr>
        <p:txBody>
          <a:bodyPr wrap="none">
            <a:spAutoFit/>
          </a:bodyPr>
          <a:lstStyle/>
          <a:p>
            <a:pPr algn="ctr"/>
            <a:r>
              <a:rPr lang="it-IT" sz="1400">
                <a:solidFill>
                  <a:schemeClr val="tx1"/>
                </a:solidFill>
              </a:rPr>
              <a:t>Indirizzo</a:t>
            </a:r>
          </a:p>
          <a:p>
            <a:pPr algn="ctr"/>
            <a:r>
              <a:rPr lang="it-IT" sz="1400">
                <a:solidFill>
                  <a:schemeClr val="tx1"/>
                </a:solidFill>
              </a:rPr>
              <a:t>mnemonico</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0"/>
          </p:nvPr>
        </p:nvSpPr>
        <p:spPr>
          <a:noFill/>
        </p:spPr>
        <p:txBody>
          <a:bodyPr/>
          <a:lstStyle/>
          <a:p>
            <a:fld id="{BF75749E-A50A-4BD6-9CBD-68E8E46AA0AF}" type="slidenum">
              <a:rPr lang="it-IT" smtClean="0">
                <a:ea typeface="ＭＳ Ｐゴシック"/>
                <a:cs typeface="ＭＳ Ｐゴシック"/>
              </a:rPr>
              <a:pPr/>
              <a:t>5</a:t>
            </a:fld>
            <a:endParaRPr lang="it-IT" smtClean="0">
              <a:ea typeface="ＭＳ Ｐゴシック"/>
              <a:cs typeface="ＭＳ Ｐゴシック"/>
            </a:endParaRPr>
          </a:p>
        </p:txBody>
      </p:sp>
      <p:sp>
        <p:nvSpPr>
          <p:cNvPr id="988164" name="Rectangle 4"/>
          <p:cNvSpPr>
            <a:spLocks noGrp="1" noChangeArrowheads="1"/>
          </p:cNvSpPr>
          <p:nvPr>
            <p:ph type="title"/>
          </p:nvPr>
        </p:nvSpPr>
        <p:spPr/>
        <p:txBody>
          <a:bodyPr/>
          <a:lstStyle/>
          <a:p>
            <a:pPr eaLnBrk="1" hangingPunct="1">
              <a:defRPr/>
            </a:pPr>
            <a:r>
              <a:rPr lang="en-US" smtClean="0">
                <a:cs typeface="+mj-cs"/>
              </a:rPr>
              <a:t>The Hourglass IP Model</a:t>
            </a:r>
          </a:p>
        </p:txBody>
      </p:sp>
      <p:sp>
        <p:nvSpPr>
          <p:cNvPr id="24579" name="Text Box 5"/>
          <p:cNvSpPr txBox="1">
            <a:spLocks noChangeArrowheads="1"/>
          </p:cNvSpPr>
          <p:nvPr/>
        </p:nvSpPr>
        <p:spPr bwMode="auto">
          <a:xfrm>
            <a:off x="5105400" y="1601788"/>
            <a:ext cx="1855788"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User Application </a:t>
            </a:r>
          </a:p>
        </p:txBody>
      </p:sp>
      <p:sp>
        <p:nvSpPr>
          <p:cNvPr id="24580" name="Text Box 6"/>
          <p:cNvSpPr txBox="1">
            <a:spLocks noChangeArrowheads="1"/>
          </p:cNvSpPr>
          <p:nvPr/>
        </p:nvSpPr>
        <p:spPr bwMode="auto">
          <a:xfrm>
            <a:off x="5105400" y="2287588"/>
            <a:ext cx="3300413"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End-to-end Application Protocol</a:t>
            </a:r>
          </a:p>
        </p:txBody>
      </p:sp>
      <p:sp>
        <p:nvSpPr>
          <p:cNvPr id="24581" name="Text Box 7"/>
          <p:cNvSpPr txBox="1">
            <a:spLocks noChangeArrowheads="1"/>
          </p:cNvSpPr>
          <p:nvPr/>
        </p:nvSpPr>
        <p:spPr bwMode="auto">
          <a:xfrm>
            <a:off x="5105400" y="2820988"/>
            <a:ext cx="2012950"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Transport Protocol</a:t>
            </a:r>
          </a:p>
        </p:txBody>
      </p:sp>
      <p:sp>
        <p:nvSpPr>
          <p:cNvPr id="24582" name="Text Box 8"/>
          <p:cNvSpPr txBox="1">
            <a:spLocks noChangeArrowheads="1"/>
          </p:cNvSpPr>
          <p:nvPr/>
        </p:nvSpPr>
        <p:spPr bwMode="auto">
          <a:xfrm>
            <a:off x="5105400" y="4268788"/>
            <a:ext cx="2408238"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Media Access Protocol</a:t>
            </a:r>
          </a:p>
        </p:txBody>
      </p:sp>
      <p:sp>
        <p:nvSpPr>
          <p:cNvPr id="24583" name="Text Box 9"/>
          <p:cNvSpPr txBox="1">
            <a:spLocks noChangeArrowheads="1"/>
          </p:cNvSpPr>
          <p:nvPr/>
        </p:nvSpPr>
        <p:spPr bwMode="auto">
          <a:xfrm>
            <a:off x="5105400" y="5030788"/>
            <a:ext cx="1506538"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Media Format</a:t>
            </a:r>
          </a:p>
        </p:txBody>
      </p:sp>
      <p:sp>
        <p:nvSpPr>
          <p:cNvPr id="24584" name="Text Box 10"/>
          <p:cNvSpPr txBox="1">
            <a:spLocks noChangeArrowheads="1"/>
          </p:cNvSpPr>
          <p:nvPr/>
        </p:nvSpPr>
        <p:spPr bwMode="auto">
          <a:xfrm>
            <a:off x="5105400" y="5564188"/>
            <a:ext cx="1787525" cy="336550"/>
          </a:xfrm>
          <a:prstGeom prst="rect">
            <a:avLst/>
          </a:prstGeom>
          <a:noFill/>
          <a:ln w="9525">
            <a:noFill/>
            <a:miter lim="800000"/>
            <a:headEnd/>
            <a:tailEnd/>
          </a:ln>
        </p:spPr>
        <p:txBody>
          <a:bodyPr wrap="none">
            <a:spAutoFit/>
          </a:bodyPr>
          <a:lstStyle/>
          <a:p>
            <a:pPr eaLnBrk="0" hangingPunct="0"/>
            <a:r>
              <a:rPr lang="en-US" sz="1600">
                <a:solidFill>
                  <a:srgbClr val="3333CC"/>
                </a:solidFill>
              </a:rPr>
              <a:t>Physical System</a:t>
            </a:r>
          </a:p>
        </p:txBody>
      </p:sp>
      <p:sp>
        <p:nvSpPr>
          <p:cNvPr id="24585" name="Text Box 11"/>
          <p:cNvSpPr txBox="1">
            <a:spLocks noChangeArrowheads="1"/>
          </p:cNvSpPr>
          <p:nvPr/>
        </p:nvSpPr>
        <p:spPr bwMode="auto">
          <a:xfrm>
            <a:off x="5105400" y="3582988"/>
            <a:ext cx="1538288" cy="346075"/>
          </a:xfrm>
          <a:prstGeom prst="rect">
            <a:avLst/>
          </a:prstGeom>
          <a:noFill/>
          <a:ln w="9525">
            <a:solidFill>
              <a:srgbClr val="FFBE05"/>
            </a:solidFill>
            <a:miter lim="800000"/>
            <a:headEnd/>
            <a:tailEnd/>
          </a:ln>
        </p:spPr>
        <p:txBody>
          <a:bodyPr wrap="none">
            <a:spAutoFit/>
          </a:bodyPr>
          <a:lstStyle/>
          <a:p>
            <a:pPr eaLnBrk="0" hangingPunct="0"/>
            <a:r>
              <a:rPr lang="en-US" sz="1600">
                <a:solidFill>
                  <a:srgbClr val="3333CC"/>
                </a:solidFill>
              </a:rPr>
              <a:t>Internet Layer</a:t>
            </a:r>
          </a:p>
        </p:txBody>
      </p:sp>
      <p:sp>
        <p:nvSpPr>
          <p:cNvPr id="988172" name="Rectangle 12"/>
          <p:cNvSpPr>
            <a:spLocks noChangeArrowheads="1"/>
          </p:cNvSpPr>
          <p:nvPr/>
        </p:nvSpPr>
        <p:spPr bwMode="auto">
          <a:xfrm>
            <a:off x="1176338" y="4306888"/>
            <a:ext cx="2895600" cy="533400"/>
          </a:xfrm>
          <a:prstGeom prst="rect">
            <a:avLst/>
          </a:prstGeom>
          <a:gradFill rotWithShape="1">
            <a:gsLst>
              <a:gs pos="0">
                <a:srgbClr val="CAE4FC">
                  <a:gamma/>
                  <a:shade val="46275"/>
                  <a:invGamma/>
                </a:srgbClr>
              </a:gs>
              <a:gs pos="50000">
                <a:srgbClr val="CAE4FC"/>
              </a:gs>
              <a:gs pos="100000">
                <a:srgbClr val="CAE4FC">
                  <a:gamma/>
                  <a:shade val="46275"/>
                  <a:invGamma/>
                </a:srgbClr>
              </a:gs>
            </a:gsLst>
            <a:lin ang="0" scaled="1"/>
          </a:gra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3" name="Rectangle 13"/>
          <p:cNvSpPr>
            <a:spLocks noChangeArrowheads="1"/>
          </p:cNvSpPr>
          <p:nvPr/>
        </p:nvSpPr>
        <p:spPr bwMode="auto">
          <a:xfrm>
            <a:off x="1176338" y="4840288"/>
            <a:ext cx="2895600" cy="533400"/>
          </a:xfrm>
          <a:prstGeom prst="rect">
            <a:avLst/>
          </a:prstGeom>
          <a:gradFill rotWithShape="1">
            <a:gsLst>
              <a:gs pos="0">
                <a:srgbClr val="9C9CF8">
                  <a:gamma/>
                  <a:shade val="46275"/>
                  <a:invGamma/>
                </a:srgbClr>
              </a:gs>
              <a:gs pos="50000">
                <a:srgbClr val="9C9CF8"/>
              </a:gs>
              <a:gs pos="100000">
                <a:srgbClr val="9C9CF8">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4" name="Rectangle 14"/>
          <p:cNvSpPr>
            <a:spLocks noChangeArrowheads="1"/>
          </p:cNvSpPr>
          <p:nvPr/>
        </p:nvSpPr>
        <p:spPr bwMode="auto">
          <a:xfrm>
            <a:off x="1176338" y="5373688"/>
            <a:ext cx="2895600" cy="685800"/>
          </a:xfrm>
          <a:prstGeom prst="rect">
            <a:avLst/>
          </a:prstGeom>
          <a:gradFill rotWithShape="1">
            <a:gsLst>
              <a:gs pos="0">
                <a:srgbClr val="5441DF">
                  <a:gamma/>
                  <a:shade val="46275"/>
                  <a:invGamma/>
                </a:srgbClr>
              </a:gs>
              <a:gs pos="50000">
                <a:srgbClr val="5441DF"/>
              </a:gs>
              <a:gs pos="100000">
                <a:srgbClr val="5441DF">
                  <a:gamma/>
                  <a:shade val="46275"/>
                  <a:invGamma/>
                </a:srgbClr>
              </a:gs>
            </a:gsLst>
            <a:lin ang="0" scaled="1"/>
          </a:gra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5" name="Rectangle 15"/>
          <p:cNvSpPr>
            <a:spLocks noChangeArrowheads="1"/>
          </p:cNvSpPr>
          <p:nvPr/>
        </p:nvSpPr>
        <p:spPr bwMode="auto">
          <a:xfrm>
            <a:off x="1176338" y="1487488"/>
            <a:ext cx="2895600" cy="609600"/>
          </a:xfrm>
          <a:prstGeom prst="rect">
            <a:avLst/>
          </a:prstGeom>
          <a:gradFill rotWithShape="1">
            <a:gsLst>
              <a:gs pos="0">
                <a:srgbClr val="5441DF">
                  <a:gamma/>
                  <a:shade val="46275"/>
                  <a:invGamma/>
                </a:srgbClr>
              </a:gs>
              <a:gs pos="50000">
                <a:srgbClr val="5441DF"/>
              </a:gs>
              <a:gs pos="100000">
                <a:srgbClr val="5441DF">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6" name="Rectangle 16"/>
          <p:cNvSpPr>
            <a:spLocks noChangeArrowheads="1"/>
          </p:cNvSpPr>
          <p:nvPr/>
        </p:nvSpPr>
        <p:spPr bwMode="auto">
          <a:xfrm>
            <a:off x="1176338" y="2706688"/>
            <a:ext cx="2895600" cy="533400"/>
          </a:xfrm>
          <a:prstGeom prst="rect">
            <a:avLst/>
          </a:prstGeom>
          <a:gradFill rotWithShape="1">
            <a:gsLst>
              <a:gs pos="0">
                <a:srgbClr val="CAE4FC">
                  <a:gamma/>
                  <a:shade val="46275"/>
                  <a:invGamma/>
                </a:srgbClr>
              </a:gs>
              <a:gs pos="50000">
                <a:srgbClr val="CAE4FC"/>
              </a:gs>
              <a:gs pos="100000">
                <a:srgbClr val="CAE4FC">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7" name="Rectangle 17"/>
          <p:cNvSpPr>
            <a:spLocks noChangeArrowheads="1"/>
          </p:cNvSpPr>
          <p:nvPr/>
        </p:nvSpPr>
        <p:spPr bwMode="auto">
          <a:xfrm>
            <a:off x="1874838" y="3240088"/>
            <a:ext cx="1600200" cy="1066800"/>
          </a:xfrm>
          <a:prstGeom prst="rect">
            <a:avLst/>
          </a:prstGeom>
          <a:gradFill rotWithShape="1">
            <a:gsLst>
              <a:gs pos="0">
                <a:srgbClr val="F9FBFD">
                  <a:gamma/>
                  <a:shade val="46275"/>
                  <a:invGamma/>
                </a:srgbClr>
              </a:gs>
              <a:gs pos="50000">
                <a:srgbClr val="F9FBFD"/>
              </a:gs>
              <a:gs pos="100000">
                <a:srgbClr val="F9FBFD">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78" name="Rectangle 18"/>
          <p:cNvSpPr>
            <a:spLocks noChangeArrowheads="1"/>
          </p:cNvSpPr>
          <p:nvPr/>
        </p:nvSpPr>
        <p:spPr bwMode="auto">
          <a:xfrm>
            <a:off x="1176338" y="2097088"/>
            <a:ext cx="2895600" cy="609600"/>
          </a:xfrm>
          <a:prstGeom prst="rect">
            <a:avLst/>
          </a:prstGeom>
          <a:gradFill rotWithShape="1">
            <a:gsLst>
              <a:gs pos="0">
                <a:srgbClr val="9C9CF8">
                  <a:gamma/>
                  <a:shade val="46275"/>
                  <a:invGamma/>
                </a:srgbClr>
              </a:gs>
              <a:gs pos="50000">
                <a:srgbClr val="9C9CF8"/>
              </a:gs>
              <a:gs pos="100000">
                <a:srgbClr val="9C9CF8">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4593" name="Text Box 19"/>
          <p:cNvSpPr txBox="1">
            <a:spLocks noChangeArrowheads="1"/>
          </p:cNvSpPr>
          <p:nvPr/>
        </p:nvSpPr>
        <p:spPr bwMode="auto">
          <a:xfrm>
            <a:off x="1087438" y="1666875"/>
            <a:ext cx="3048000" cy="4154488"/>
          </a:xfrm>
          <a:prstGeom prst="rect">
            <a:avLst/>
          </a:prstGeom>
          <a:noFill/>
          <a:ln w="9525">
            <a:noFill/>
            <a:miter lim="800000"/>
            <a:headEnd/>
            <a:tailEnd/>
          </a:ln>
        </p:spPr>
        <p:txBody>
          <a:bodyPr>
            <a:spAutoFit/>
          </a:bodyPr>
          <a:lstStyle/>
          <a:p>
            <a:pPr algn="ctr" eaLnBrk="0" hangingPunct="0">
              <a:lnSpc>
                <a:spcPct val="125000"/>
              </a:lnSpc>
              <a:spcBef>
                <a:spcPct val="50000"/>
              </a:spcBef>
            </a:pPr>
            <a:r>
              <a:rPr lang="en-US" sz="2000" b="0">
                <a:solidFill>
                  <a:schemeClr val="tx1"/>
                </a:solidFill>
                <a:latin typeface="Helvetica" pitchFamily="34" charset="0"/>
              </a:rPr>
              <a:t> </a:t>
            </a:r>
            <a:r>
              <a:rPr lang="en-US" sz="2000" b="0">
                <a:solidFill>
                  <a:schemeClr val="accent1"/>
                </a:solidFill>
                <a:latin typeface="Helvetica" pitchFamily="34" charset="0"/>
              </a:rPr>
              <a:t>Email  WWW  Voice...</a:t>
            </a:r>
          </a:p>
          <a:p>
            <a:pPr algn="ctr" eaLnBrk="0" hangingPunct="0">
              <a:lnSpc>
                <a:spcPct val="125000"/>
              </a:lnSpc>
              <a:spcBef>
                <a:spcPct val="50000"/>
              </a:spcBef>
            </a:pPr>
            <a:r>
              <a:rPr lang="en-US" sz="2000" b="0">
                <a:solidFill>
                  <a:srgbClr val="FFFF00"/>
                </a:solidFill>
                <a:latin typeface="Helvetica" pitchFamily="34" charset="0"/>
              </a:rPr>
              <a:t>SMTP  HTTP  RTP</a:t>
            </a:r>
            <a:r>
              <a:rPr lang="en-US" sz="2000" b="0">
                <a:solidFill>
                  <a:schemeClr val="tx1"/>
                </a:solidFill>
                <a:latin typeface="Helvetica" pitchFamily="34" charset="0"/>
              </a:rPr>
              <a:t>...</a:t>
            </a:r>
          </a:p>
          <a:p>
            <a:pPr algn="ctr" eaLnBrk="0" hangingPunct="0">
              <a:lnSpc>
                <a:spcPct val="125000"/>
              </a:lnSpc>
              <a:spcBef>
                <a:spcPct val="50000"/>
              </a:spcBef>
            </a:pPr>
            <a:r>
              <a:rPr lang="en-US" sz="2000" b="0">
                <a:solidFill>
                  <a:schemeClr val="tx2"/>
                </a:solidFill>
                <a:latin typeface="Helvetica" pitchFamily="34" charset="0"/>
              </a:rPr>
              <a:t>TCP  UDP</a:t>
            </a:r>
            <a:endParaRPr lang="en-US" sz="2000" b="0">
              <a:solidFill>
                <a:schemeClr val="tx1"/>
              </a:solidFill>
              <a:latin typeface="Helvetica" pitchFamily="34" charset="0"/>
            </a:endParaRPr>
          </a:p>
          <a:p>
            <a:pPr algn="ctr" eaLnBrk="0" hangingPunct="0">
              <a:lnSpc>
                <a:spcPct val="125000"/>
              </a:lnSpc>
              <a:spcBef>
                <a:spcPct val="50000"/>
              </a:spcBef>
            </a:pPr>
            <a:endParaRPr lang="en-US" sz="1000" b="0">
              <a:solidFill>
                <a:schemeClr val="tx1"/>
              </a:solidFill>
              <a:latin typeface="Helvetica" pitchFamily="34" charset="0"/>
            </a:endParaRPr>
          </a:p>
          <a:p>
            <a:pPr algn="ctr" eaLnBrk="0" hangingPunct="0">
              <a:lnSpc>
                <a:spcPct val="125000"/>
              </a:lnSpc>
              <a:spcBef>
                <a:spcPct val="50000"/>
              </a:spcBef>
            </a:pPr>
            <a:r>
              <a:rPr lang="en-US" sz="2000" b="0">
                <a:solidFill>
                  <a:srgbClr val="5441DF"/>
                </a:solidFill>
                <a:latin typeface="Helvetica" pitchFamily="34" charset="0"/>
              </a:rPr>
              <a:t>IP</a:t>
            </a:r>
          </a:p>
          <a:p>
            <a:pPr algn="ctr" eaLnBrk="0" hangingPunct="0">
              <a:lnSpc>
                <a:spcPct val="125000"/>
              </a:lnSpc>
              <a:spcBef>
                <a:spcPct val="50000"/>
              </a:spcBef>
            </a:pPr>
            <a:endParaRPr lang="en-US" sz="1000" b="0">
              <a:solidFill>
                <a:srgbClr val="5441DF"/>
              </a:solidFill>
              <a:latin typeface="Helvetica" pitchFamily="34" charset="0"/>
            </a:endParaRPr>
          </a:p>
          <a:p>
            <a:pPr algn="ctr" eaLnBrk="0" hangingPunct="0">
              <a:lnSpc>
                <a:spcPct val="125000"/>
              </a:lnSpc>
              <a:spcBef>
                <a:spcPct val="50000"/>
              </a:spcBef>
            </a:pPr>
            <a:r>
              <a:rPr lang="en-US" sz="2000" b="0">
                <a:solidFill>
                  <a:schemeClr val="tx1"/>
                </a:solidFill>
                <a:latin typeface="Helvetica" pitchFamily="34" charset="0"/>
              </a:rPr>
              <a:t>  </a:t>
            </a:r>
            <a:r>
              <a:rPr lang="en-US" sz="2000" b="0">
                <a:solidFill>
                  <a:schemeClr val="tx2"/>
                </a:solidFill>
                <a:latin typeface="Helvetica" pitchFamily="34" charset="0"/>
              </a:rPr>
              <a:t>Ethernet   PPP</a:t>
            </a:r>
            <a:r>
              <a:rPr lang="en-US" sz="2000" b="0">
                <a:solidFill>
                  <a:schemeClr val="tx1"/>
                </a:solidFill>
                <a:latin typeface="Helvetica" pitchFamily="34" charset="0"/>
              </a:rPr>
              <a:t>…</a:t>
            </a:r>
          </a:p>
          <a:p>
            <a:pPr algn="ctr" eaLnBrk="0" hangingPunct="0">
              <a:lnSpc>
                <a:spcPct val="125000"/>
              </a:lnSpc>
              <a:spcBef>
                <a:spcPct val="50000"/>
              </a:spcBef>
            </a:pPr>
            <a:r>
              <a:rPr lang="en-US" sz="1800" b="0">
                <a:solidFill>
                  <a:srgbClr val="FFFF00"/>
                </a:solidFill>
                <a:latin typeface="Helvetica" pitchFamily="34" charset="0"/>
              </a:rPr>
              <a:t>MultiAccess  async  sync...</a:t>
            </a:r>
          </a:p>
          <a:p>
            <a:pPr algn="ctr" eaLnBrk="0" hangingPunct="0">
              <a:lnSpc>
                <a:spcPct val="125000"/>
              </a:lnSpc>
              <a:spcBef>
                <a:spcPct val="50000"/>
              </a:spcBef>
            </a:pPr>
            <a:r>
              <a:rPr lang="en-US" sz="2000" b="0">
                <a:solidFill>
                  <a:schemeClr val="tx1"/>
                </a:solidFill>
                <a:latin typeface="Helvetica" pitchFamily="34" charset="0"/>
              </a:rPr>
              <a:t> </a:t>
            </a:r>
            <a:r>
              <a:rPr lang="en-US" sz="2000" b="0">
                <a:solidFill>
                  <a:schemeClr val="accent1"/>
                </a:solidFill>
                <a:latin typeface="Helvetica" pitchFamily="34" charset="0"/>
              </a:rPr>
              <a:t>copper  fiber  radio...</a:t>
            </a:r>
          </a:p>
        </p:txBody>
      </p:sp>
      <p:sp>
        <p:nvSpPr>
          <p:cNvPr id="988180" name="Freeform 20"/>
          <p:cNvSpPr>
            <a:spLocks noChangeAspect="1"/>
          </p:cNvSpPr>
          <p:nvPr/>
        </p:nvSpPr>
        <p:spPr bwMode="auto">
          <a:xfrm>
            <a:off x="1174750" y="1470025"/>
            <a:ext cx="1268413" cy="2286000"/>
          </a:xfrm>
          <a:custGeom>
            <a:avLst/>
            <a:gdLst/>
            <a:ahLst/>
            <a:cxnLst>
              <a:cxn ang="0">
                <a:pos x="107" y="0"/>
              </a:cxn>
              <a:cxn ang="0">
                <a:pos x="107" y="767"/>
              </a:cxn>
              <a:cxn ang="0">
                <a:pos x="725" y="1247"/>
              </a:cxn>
              <a:cxn ang="0">
                <a:pos x="779" y="1439"/>
              </a:cxn>
              <a:cxn ang="0">
                <a:pos x="0" y="1440"/>
              </a:cxn>
              <a:cxn ang="0">
                <a:pos x="0" y="0"/>
              </a:cxn>
              <a:cxn ang="0">
                <a:pos x="107" y="0"/>
              </a:cxn>
            </a:cxnLst>
            <a:rect l="0" t="0" r="r" b="b"/>
            <a:pathLst>
              <a:path w="799" h="1440">
                <a:moveTo>
                  <a:pt x="107" y="0"/>
                </a:moveTo>
                <a:cubicBezTo>
                  <a:pt x="76" y="65"/>
                  <a:pt x="3" y="560"/>
                  <a:pt x="107" y="767"/>
                </a:cubicBezTo>
                <a:cubicBezTo>
                  <a:pt x="217" y="973"/>
                  <a:pt x="651" y="1145"/>
                  <a:pt x="725" y="1247"/>
                </a:cubicBezTo>
                <a:cubicBezTo>
                  <a:pt x="799" y="1349"/>
                  <a:pt x="779" y="1399"/>
                  <a:pt x="779" y="1439"/>
                </a:cubicBezTo>
                <a:lnTo>
                  <a:pt x="0" y="1440"/>
                </a:lnTo>
                <a:lnTo>
                  <a:pt x="0" y="0"/>
                </a:lnTo>
                <a:lnTo>
                  <a:pt x="107"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1" name="Freeform 21"/>
          <p:cNvSpPr>
            <a:spLocks noChangeAspect="1"/>
          </p:cNvSpPr>
          <p:nvPr/>
        </p:nvSpPr>
        <p:spPr bwMode="auto">
          <a:xfrm flipV="1">
            <a:off x="1174750" y="3756025"/>
            <a:ext cx="1268413" cy="2286000"/>
          </a:xfrm>
          <a:custGeom>
            <a:avLst/>
            <a:gdLst/>
            <a:ahLst/>
            <a:cxnLst>
              <a:cxn ang="0">
                <a:pos x="107" y="0"/>
              </a:cxn>
              <a:cxn ang="0">
                <a:pos x="107" y="767"/>
              </a:cxn>
              <a:cxn ang="0">
                <a:pos x="725" y="1247"/>
              </a:cxn>
              <a:cxn ang="0">
                <a:pos x="779" y="1439"/>
              </a:cxn>
              <a:cxn ang="0">
                <a:pos x="0" y="1440"/>
              </a:cxn>
              <a:cxn ang="0">
                <a:pos x="0" y="0"/>
              </a:cxn>
              <a:cxn ang="0">
                <a:pos x="107" y="0"/>
              </a:cxn>
            </a:cxnLst>
            <a:rect l="0" t="0" r="r" b="b"/>
            <a:pathLst>
              <a:path w="799" h="1440">
                <a:moveTo>
                  <a:pt x="107" y="0"/>
                </a:moveTo>
                <a:cubicBezTo>
                  <a:pt x="76" y="65"/>
                  <a:pt x="3" y="560"/>
                  <a:pt x="107" y="767"/>
                </a:cubicBezTo>
                <a:cubicBezTo>
                  <a:pt x="217" y="973"/>
                  <a:pt x="651" y="1145"/>
                  <a:pt x="725" y="1247"/>
                </a:cubicBezTo>
                <a:cubicBezTo>
                  <a:pt x="799" y="1349"/>
                  <a:pt x="779" y="1399"/>
                  <a:pt x="779" y="1439"/>
                </a:cubicBezTo>
                <a:lnTo>
                  <a:pt x="0" y="1440"/>
                </a:lnTo>
                <a:lnTo>
                  <a:pt x="0" y="0"/>
                </a:lnTo>
                <a:lnTo>
                  <a:pt x="107"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2" name="Freeform 22"/>
          <p:cNvSpPr>
            <a:spLocks noChangeAspect="1"/>
          </p:cNvSpPr>
          <p:nvPr/>
        </p:nvSpPr>
        <p:spPr bwMode="auto">
          <a:xfrm flipH="1">
            <a:off x="2805113" y="1470025"/>
            <a:ext cx="1268412" cy="2419350"/>
          </a:xfrm>
          <a:custGeom>
            <a:avLst/>
            <a:gdLst/>
            <a:ahLst/>
            <a:cxnLst>
              <a:cxn ang="0">
                <a:pos x="107" y="0"/>
              </a:cxn>
              <a:cxn ang="0">
                <a:pos x="107" y="767"/>
              </a:cxn>
              <a:cxn ang="0">
                <a:pos x="725" y="1247"/>
              </a:cxn>
              <a:cxn ang="0">
                <a:pos x="779" y="1439"/>
              </a:cxn>
              <a:cxn ang="0">
                <a:pos x="0" y="1440"/>
              </a:cxn>
              <a:cxn ang="0">
                <a:pos x="0" y="0"/>
              </a:cxn>
              <a:cxn ang="0">
                <a:pos x="107" y="0"/>
              </a:cxn>
            </a:cxnLst>
            <a:rect l="0" t="0" r="r" b="b"/>
            <a:pathLst>
              <a:path w="799" h="1440">
                <a:moveTo>
                  <a:pt x="107" y="0"/>
                </a:moveTo>
                <a:cubicBezTo>
                  <a:pt x="76" y="65"/>
                  <a:pt x="3" y="560"/>
                  <a:pt x="107" y="767"/>
                </a:cubicBezTo>
                <a:cubicBezTo>
                  <a:pt x="217" y="973"/>
                  <a:pt x="651" y="1145"/>
                  <a:pt x="725" y="1247"/>
                </a:cubicBezTo>
                <a:cubicBezTo>
                  <a:pt x="799" y="1349"/>
                  <a:pt x="779" y="1399"/>
                  <a:pt x="779" y="1439"/>
                </a:cubicBezTo>
                <a:lnTo>
                  <a:pt x="0" y="1440"/>
                </a:lnTo>
                <a:lnTo>
                  <a:pt x="0" y="0"/>
                </a:lnTo>
                <a:lnTo>
                  <a:pt x="107"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3" name="Freeform 23"/>
          <p:cNvSpPr>
            <a:spLocks noChangeAspect="1"/>
          </p:cNvSpPr>
          <p:nvPr/>
        </p:nvSpPr>
        <p:spPr bwMode="auto">
          <a:xfrm flipH="1" flipV="1">
            <a:off x="2803525" y="3756025"/>
            <a:ext cx="1268413" cy="2286000"/>
          </a:xfrm>
          <a:custGeom>
            <a:avLst/>
            <a:gdLst/>
            <a:ahLst/>
            <a:cxnLst>
              <a:cxn ang="0">
                <a:pos x="107" y="0"/>
              </a:cxn>
              <a:cxn ang="0">
                <a:pos x="107" y="767"/>
              </a:cxn>
              <a:cxn ang="0">
                <a:pos x="725" y="1247"/>
              </a:cxn>
              <a:cxn ang="0">
                <a:pos x="779" y="1439"/>
              </a:cxn>
              <a:cxn ang="0">
                <a:pos x="0" y="1440"/>
              </a:cxn>
              <a:cxn ang="0">
                <a:pos x="0" y="0"/>
              </a:cxn>
              <a:cxn ang="0">
                <a:pos x="107" y="0"/>
              </a:cxn>
            </a:cxnLst>
            <a:rect l="0" t="0" r="r" b="b"/>
            <a:pathLst>
              <a:path w="799" h="1440">
                <a:moveTo>
                  <a:pt x="107" y="0"/>
                </a:moveTo>
                <a:cubicBezTo>
                  <a:pt x="76" y="65"/>
                  <a:pt x="3" y="560"/>
                  <a:pt x="107" y="767"/>
                </a:cubicBezTo>
                <a:cubicBezTo>
                  <a:pt x="217" y="973"/>
                  <a:pt x="651" y="1145"/>
                  <a:pt x="725" y="1247"/>
                </a:cubicBezTo>
                <a:cubicBezTo>
                  <a:pt x="799" y="1349"/>
                  <a:pt x="779" y="1399"/>
                  <a:pt x="779" y="1439"/>
                </a:cubicBezTo>
                <a:lnTo>
                  <a:pt x="0" y="1440"/>
                </a:lnTo>
                <a:lnTo>
                  <a:pt x="0" y="0"/>
                </a:lnTo>
                <a:lnTo>
                  <a:pt x="107"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4" name="Rectangle 24"/>
          <p:cNvSpPr>
            <a:spLocks noChangeArrowheads="1"/>
          </p:cNvSpPr>
          <p:nvPr/>
        </p:nvSpPr>
        <p:spPr bwMode="auto">
          <a:xfrm>
            <a:off x="1120775" y="1393825"/>
            <a:ext cx="76200" cy="4724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5" name="Rectangle 25"/>
          <p:cNvSpPr>
            <a:spLocks noChangeArrowheads="1"/>
          </p:cNvSpPr>
          <p:nvPr/>
        </p:nvSpPr>
        <p:spPr bwMode="auto">
          <a:xfrm>
            <a:off x="4679950" y="1431925"/>
            <a:ext cx="76200" cy="4724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6" name="Rectangle 26"/>
          <p:cNvSpPr>
            <a:spLocks noChangeArrowheads="1"/>
          </p:cNvSpPr>
          <p:nvPr/>
        </p:nvSpPr>
        <p:spPr bwMode="auto">
          <a:xfrm>
            <a:off x="1104900" y="3679825"/>
            <a:ext cx="1295400" cy="152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7" name="Rectangle 27"/>
          <p:cNvSpPr>
            <a:spLocks noChangeArrowheads="1"/>
          </p:cNvSpPr>
          <p:nvPr/>
        </p:nvSpPr>
        <p:spPr bwMode="auto">
          <a:xfrm>
            <a:off x="2852738" y="3679825"/>
            <a:ext cx="1295400" cy="152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8" name="AutoShape 28"/>
          <p:cNvSpPr>
            <a:spLocks noChangeArrowheads="1"/>
          </p:cNvSpPr>
          <p:nvPr/>
        </p:nvSpPr>
        <p:spPr bwMode="auto">
          <a:xfrm>
            <a:off x="4724400" y="16398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89" name="AutoShape 29"/>
          <p:cNvSpPr>
            <a:spLocks noChangeArrowheads="1"/>
          </p:cNvSpPr>
          <p:nvPr/>
        </p:nvSpPr>
        <p:spPr bwMode="auto">
          <a:xfrm>
            <a:off x="4724400" y="23002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90" name="AutoShape 30"/>
          <p:cNvSpPr>
            <a:spLocks noChangeArrowheads="1"/>
          </p:cNvSpPr>
          <p:nvPr/>
        </p:nvSpPr>
        <p:spPr bwMode="auto">
          <a:xfrm>
            <a:off x="4724400" y="28336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91" name="AutoShape 31"/>
          <p:cNvSpPr>
            <a:spLocks noChangeArrowheads="1"/>
          </p:cNvSpPr>
          <p:nvPr/>
        </p:nvSpPr>
        <p:spPr bwMode="auto">
          <a:xfrm>
            <a:off x="4724400" y="42814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92" name="AutoShape 32"/>
          <p:cNvSpPr>
            <a:spLocks noChangeArrowheads="1"/>
          </p:cNvSpPr>
          <p:nvPr/>
        </p:nvSpPr>
        <p:spPr bwMode="auto">
          <a:xfrm>
            <a:off x="4724400" y="50307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93" name="AutoShape 33"/>
          <p:cNvSpPr>
            <a:spLocks noChangeArrowheads="1"/>
          </p:cNvSpPr>
          <p:nvPr/>
        </p:nvSpPr>
        <p:spPr bwMode="auto">
          <a:xfrm>
            <a:off x="4724400" y="55641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8194" name="AutoShape 34"/>
          <p:cNvSpPr>
            <a:spLocks noChangeArrowheads="1"/>
          </p:cNvSpPr>
          <p:nvPr/>
        </p:nvSpPr>
        <p:spPr bwMode="auto">
          <a:xfrm>
            <a:off x="4724400" y="3595688"/>
            <a:ext cx="304800" cy="304800"/>
          </a:xfrm>
          <a:prstGeom prst="leftArrow">
            <a:avLst>
              <a:gd name="adj1" fmla="val 50000"/>
              <a:gd name="adj2" fmla="val 25000"/>
            </a:avLst>
          </a:prstGeom>
          <a:solidFill>
            <a:srgbClr val="009900"/>
          </a:solidFill>
          <a:ln w="9525">
            <a:solidFill>
              <a:srgbClr val="3333CC"/>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Number Placeholder 3"/>
          <p:cNvSpPr>
            <a:spLocks noGrp="1"/>
          </p:cNvSpPr>
          <p:nvPr>
            <p:ph type="sldNum" sz="quarter" idx="10"/>
          </p:nvPr>
        </p:nvSpPr>
        <p:spPr>
          <a:noFill/>
        </p:spPr>
        <p:txBody>
          <a:bodyPr/>
          <a:lstStyle/>
          <a:p>
            <a:fld id="{01BD3D74-81AF-4751-A81E-3E1A23CC782D}" type="slidenum">
              <a:rPr lang="it-IT" smtClean="0">
                <a:ea typeface="ＭＳ Ｐゴシック"/>
                <a:cs typeface="ＭＳ Ｐゴシック"/>
              </a:rPr>
              <a:pPr/>
              <a:t>50</a:t>
            </a:fld>
            <a:endParaRPr lang="it-IT" smtClean="0">
              <a:ea typeface="ＭＳ Ｐゴシック"/>
              <a:cs typeface="ＭＳ Ｐゴシック"/>
            </a:endParaRPr>
          </a:p>
        </p:txBody>
      </p:sp>
      <p:sp>
        <p:nvSpPr>
          <p:cNvPr id="862240" name="Rectangle 32"/>
          <p:cNvSpPr>
            <a:spLocks noGrp="1" noChangeArrowheads="1"/>
          </p:cNvSpPr>
          <p:nvPr>
            <p:ph type="title"/>
          </p:nvPr>
        </p:nvSpPr>
        <p:spPr/>
        <p:txBody>
          <a:bodyPr/>
          <a:lstStyle/>
          <a:p>
            <a:pPr eaLnBrk="1" hangingPunct="1">
              <a:defRPr/>
            </a:pPr>
            <a:r>
              <a:rPr lang="en-US" smtClean="0">
                <a:cs typeface="+mj-cs"/>
              </a:rPr>
              <a:t>Raggruppare Hosts</a:t>
            </a:r>
          </a:p>
        </p:txBody>
      </p:sp>
      <p:sp>
        <p:nvSpPr>
          <p:cNvPr id="862241" name="Rectangle 33"/>
          <p:cNvSpPr>
            <a:spLocks noGrp="1" noChangeArrowheads="1"/>
          </p:cNvSpPr>
          <p:nvPr>
            <p:ph type="body" idx="1"/>
          </p:nvPr>
        </p:nvSpPr>
        <p:spPr/>
        <p:txBody>
          <a:bodyPr/>
          <a:lstStyle/>
          <a:p>
            <a:pPr eaLnBrk="1" hangingPunct="1">
              <a:defRPr/>
            </a:pPr>
            <a:r>
              <a:rPr lang="en-US" smtClean="0">
                <a:cs typeface="+mn-cs"/>
              </a:rPr>
              <a:t>Internet è una “inter-network”</a:t>
            </a:r>
          </a:p>
          <a:p>
            <a:pPr lvl="1" eaLnBrk="1" hangingPunct="1">
              <a:defRPr/>
            </a:pPr>
            <a:r>
              <a:rPr lang="en-US" smtClean="0"/>
              <a:t>Usata per  connettere </a:t>
            </a:r>
            <a:r>
              <a:rPr lang="en-US" i="1" smtClean="0"/>
              <a:t>networks</a:t>
            </a:r>
            <a:r>
              <a:rPr lang="en-US" smtClean="0"/>
              <a:t>, non </a:t>
            </a:r>
            <a:r>
              <a:rPr lang="en-US" i="1" smtClean="0"/>
              <a:t>hosts</a:t>
            </a:r>
          </a:p>
          <a:p>
            <a:pPr lvl="1" eaLnBrk="1" hangingPunct="1">
              <a:defRPr/>
            </a:pPr>
            <a:r>
              <a:rPr lang="en-US" smtClean="0"/>
              <a:t>Necessita di un meccanismo per indirizzare una  network (i.e., gruppo di hosts)</a:t>
            </a:r>
          </a:p>
        </p:txBody>
      </p:sp>
      <p:sp>
        <p:nvSpPr>
          <p:cNvPr id="862212" name="Line 4"/>
          <p:cNvSpPr>
            <a:spLocks noChangeShapeType="1"/>
          </p:cNvSpPr>
          <p:nvPr/>
        </p:nvSpPr>
        <p:spPr bwMode="auto">
          <a:xfrm>
            <a:off x="996950" y="4114800"/>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13" name="Line 5"/>
          <p:cNvSpPr>
            <a:spLocks noChangeShapeType="1"/>
          </p:cNvSpPr>
          <p:nvPr/>
        </p:nvSpPr>
        <p:spPr bwMode="auto">
          <a:xfrm>
            <a:off x="13017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14" name="Line 6"/>
          <p:cNvSpPr>
            <a:spLocks noChangeShapeType="1"/>
          </p:cNvSpPr>
          <p:nvPr/>
        </p:nvSpPr>
        <p:spPr bwMode="auto">
          <a:xfrm>
            <a:off x="22161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15" name="Line 7"/>
          <p:cNvSpPr>
            <a:spLocks noChangeShapeType="1"/>
          </p:cNvSpPr>
          <p:nvPr/>
        </p:nvSpPr>
        <p:spPr bwMode="auto">
          <a:xfrm>
            <a:off x="32829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1304" name="Rectangle 8"/>
          <p:cNvSpPr>
            <a:spLocks noChangeArrowheads="1"/>
          </p:cNvSpPr>
          <p:nvPr/>
        </p:nvSpPr>
        <p:spPr bwMode="auto">
          <a:xfrm>
            <a:off x="993775" y="352425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05" name="Rectangle 9"/>
          <p:cNvSpPr>
            <a:spLocks noChangeArrowheads="1"/>
          </p:cNvSpPr>
          <p:nvPr/>
        </p:nvSpPr>
        <p:spPr bwMode="auto">
          <a:xfrm>
            <a:off x="1889125" y="350520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06" name="Rectangle 10"/>
          <p:cNvSpPr>
            <a:spLocks noChangeArrowheads="1"/>
          </p:cNvSpPr>
          <p:nvPr/>
        </p:nvSpPr>
        <p:spPr bwMode="auto">
          <a:xfrm>
            <a:off x="2955925" y="350520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07" name="Text Box 11"/>
          <p:cNvSpPr txBox="1">
            <a:spLocks noChangeArrowheads="1"/>
          </p:cNvSpPr>
          <p:nvPr/>
        </p:nvSpPr>
        <p:spPr bwMode="auto">
          <a:xfrm>
            <a:off x="1125538" y="4129088"/>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1</a:t>
            </a:r>
          </a:p>
        </p:txBody>
      </p:sp>
      <p:sp>
        <p:nvSpPr>
          <p:cNvPr id="311308" name="Text Box 12"/>
          <p:cNvSpPr txBox="1">
            <a:spLocks noChangeArrowheads="1"/>
          </p:cNvSpPr>
          <p:nvPr/>
        </p:nvSpPr>
        <p:spPr bwMode="auto">
          <a:xfrm>
            <a:off x="2520950" y="3429000"/>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862221" name="Line 13"/>
          <p:cNvSpPr>
            <a:spLocks noChangeShapeType="1"/>
          </p:cNvSpPr>
          <p:nvPr/>
        </p:nvSpPr>
        <p:spPr bwMode="auto">
          <a:xfrm>
            <a:off x="5645150" y="4114800"/>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22" name="Line 14"/>
          <p:cNvSpPr>
            <a:spLocks noChangeShapeType="1"/>
          </p:cNvSpPr>
          <p:nvPr/>
        </p:nvSpPr>
        <p:spPr bwMode="auto">
          <a:xfrm>
            <a:off x="59499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23" name="Line 15"/>
          <p:cNvSpPr>
            <a:spLocks noChangeShapeType="1"/>
          </p:cNvSpPr>
          <p:nvPr/>
        </p:nvSpPr>
        <p:spPr bwMode="auto">
          <a:xfrm>
            <a:off x="68643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24" name="Line 16"/>
          <p:cNvSpPr>
            <a:spLocks noChangeShapeType="1"/>
          </p:cNvSpPr>
          <p:nvPr/>
        </p:nvSpPr>
        <p:spPr bwMode="auto">
          <a:xfrm>
            <a:off x="7931150" y="38100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1313" name="Rectangle 17"/>
          <p:cNvSpPr>
            <a:spLocks noChangeArrowheads="1"/>
          </p:cNvSpPr>
          <p:nvPr/>
        </p:nvSpPr>
        <p:spPr bwMode="auto">
          <a:xfrm>
            <a:off x="5641975" y="352425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14" name="Rectangle 18"/>
          <p:cNvSpPr>
            <a:spLocks noChangeArrowheads="1"/>
          </p:cNvSpPr>
          <p:nvPr/>
        </p:nvSpPr>
        <p:spPr bwMode="auto">
          <a:xfrm>
            <a:off x="6537325" y="350520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15" name="Rectangle 19"/>
          <p:cNvSpPr>
            <a:spLocks noChangeArrowheads="1"/>
          </p:cNvSpPr>
          <p:nvPr/>
        </p:nvSpPr>
        <p:spPr bwMode="auto">
          <a:xfrm>
            <a:off x="7604125" y="350520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1316" name="Text Box 20"/>
          <p:cNvSpPr txBox="1">
            <a:spLocks noChangeArrowheads="1"/>
          </p:cNvSpPr>
          <p:nvPr/>
        </p:nvSpPr>
        <p:spPr bwMode="auto">
          <a:xfrm>
            <a:off x="7069138" y="4114800"/>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2</a:t>
            </a:r>
          </a:p>
        </p:txBody>
      </p:sp>
      <p:sp>
        <p:nvSpPr>
          <p:cNvPr id="311317" name="Text Box 21"/>
          <p:cNvSpPr txBox="1">
            <a:spLocks noChangeArrowheads="1"/>
          </p:cNvSpPr>
          <p:nvPr/>
        </p:nvSpPr>
        <p:spPr bwMode="auto">
          <a:xfrm>
            <a:off x="7169150" y="3429000"/>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311318" name="AutoShape 22"/>
          <p:cNvSpPr>
            <a:spLocks noChangeArrowheads="1"/>
          </p:cNvSpPr>
          <p:nvPr/>
        </p:nvSpPr>
        <p:spPr bwMode="auto">
          <a:xfrm>
            <a:off x="25209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311319" name="AutoShape 23"/>
          <p:cNvSpPr>
            <a:spLocks noChangeArrowheads="1"/>
          </p:cNvSpPr>
          <p:nvPr/>
        </p:nvSpPr>
        <p:spPr bwMode="auto">
          <a:xfrm>
            <a:off x="43497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862232" name="Line 24"/>
          <p:cNvSpPr>
            <a:spLocks noChangeShapeType="1"/>
          </p:cNvSpPr>
          <p:nvPr/>
        </p:nvSpPr>
        <p:spPr bwMode="auto">
          <a:xfrm>
            <a:off x="2825750" y="41148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1321" name="AutoShape 25"/>
          <p:cNvSpPr>
            <a:spLocks noChangeArrowheads="1"/>
          </p:cNvSpPr>
          <p:nvPr/>
        </p:nvSpPr>
        <p:spPr bwMode="auto">
          <a:xfrm>
            <a:off x="6178550" y="4419600"/>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862234" name="Line 26"/>
          <p:cNvSpPr>
            <a:spLocks noChangeShapeType="1"/>
          </p:cNvSpPr>
          <p:nvPr/>
        </p:nvSpPr>
        <p:spPr bwMode="auto">
          <a:xfrm>
            <a:off x="6483350" y="41148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35" name="Line 27"/>
          <p:cNvSpPr>
            <a:spLocks noChangeShapeType="1"/>
          </p:cNvSpPr>
          <p:nvPr/>
        </p:nvSpPr>
        <p:spPr bwMode="auto">
          <a:xfrm>
            <a:off x="3130550" y="4572000"/>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2236" name="Line 28"/>
          <p:cNvSpPr>
            <a:spLocks noChangeShapeType="1"/>
          </p:cNvSpPr>
          <p:nvPr/>
        </p:nvSpPr>
        <p:spPr bwMode="auto">
          <a:xfrm>
            <a:off x="4959350" y="4572000"/>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1325" name="Text Box 29"/>
          <p:cNvSpPr txBox="1">
            <a:spLocks noChangeArrowheads="1"/>
          </p:cNvSpPr>
          <p:nvPr/>
        </p:nvSpPr>
        <p:spPr bwMode="auto">
          <a:xfrm>
            <a:off x="3408363" y="4572000"/>
            <a:ext cx="6683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11326" name="Text Box 30"/>
          <p:cNvSpPr txBox="1">
            <a:spLocks noChangeArrowheads="1"/>
          </p:cNvSpPr>
          <p:nvPr/>
        </p:nvSpPr>
        <p:spPr bwMode="auto">
          <a:xfrm>
            <a:off x="5235575" y="4572000"/>
            <a:ext cx="668338"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11327" name="Text Box 34"/>
          <p:cNvSpPr txBox="1">
            <a:spLocks noChangeArrowheads="1"/>
          </p:cNvSpPr>
          <p:nvPr/>
        </p:nvSpPr>
        <p:spPr bwMode="auto">
          <a:xfrm>
            <a:off x="501650" y="5810250"/>
            <a:ext cx="3392488" cy="701675"/>
          </a:xfrm>
          <a:prstGeom prst="rect">
            <a:avLst/>
          </a:prstGeom>
          <a:noFill/>
          <a:ln w="9525" algn="ctr">
            <a:noFill/>
            <a:miter lim="800000"/>
            <a:headEnd/>
            <a:tailEnd/>
          </a:ln>
        </p:spPr>
        <p:txBody>
          <a:bodyPr wrap="none">
            <a:spAutoFit/>
          </a:bodyPr>
          <a:lstStyle/>
          <a:p>
            <a:pPr algn="ctr"/>
            <a:r>
              <a:rPr lang="en-US" sz="2000">
                <a:solidFill>
                  <a:schemeClr val="tx1"/>
                </a:solidFill>
                <a:latin typeface="Helvetica" pitchFamily="34" charset="0"/>
              </a:rPr>
              <a:t>LAN = Local Area Network</a:t>
            </a:r>
          </a:p>
          <a:p>
            <a:pPr algn="ctr"/>
            <a:r>
              <a:rPr lang="en-US" sz="2000">
                <a:solidFill>
                  <a:schemeClr val="tx1"/>
                </a:solidFill>
                <a:latin typeface="Helvetica" pitchFamily="34" charset="0"/>
              </a:rPr>
              <a:t>WAN = Wide Area Network</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Number Placeholder 3"/>
          <p:cNvSpPr>
            <a:spLocks noGrp="1"/>
          </p:cNvSpPr>
          <p:nvPr>
            <p:ph type="sldNum" sz="quarter" idx="10"/>
          </p:nvPr>
        </p:nvSpPr>
        <p:spPr>
          <a:noFill/>
        </p:spPr>
        <p:txBody>
          <a:bodyPr/>
          <a:lstStyle/>
          <a:p>
            <a:fld id="{0820425B-3AF8-4DCD-AAF7-F27B30AB0032}" type="slidenum">
              <a:rPr lang="it-IT" smtClean="0">
                <a:ea typeface="ＭＳ Ｐゴシック"/>
                <a:cs typeface="ＭＳ Ｐゴシック"/>
              </a:rPr>
              <a:pPr/>
              <a:t>51</a:t>
            </a:fld>
            <a:endParaRPr lang="it-IT" smtClean="0">
              <a:ea typeface="ＭＳ Ｐゴシック"/>
              <a:cs typeface="ＭＳ Ｐゴシック"/>
            </a:endParaRPr>
          </a:p>
        </p:txBody>
      </p:sp>
      <p:sp>
        <p:nvSpPr>
          <p:cNvPr id="865282" name="Rectangle 2"/>
          <p:cNvSpPr>
            <a:spLocks noGrp="1" noChangeArrowheads="1"/>
          </p:cNvSpPr>
          <p:nvPr>
            <p:ph type="title"/>
          </p:nvPr>
        </p:nvSpPr>
        <p:spPr/>
        <p:txBody>
          <a:bodyPr/>
          <a:lstStyle/>
          <a:p>
            <a:pPr eaLnBrk="1" hangingPunct="1">
              <a:defRPr/>
            </a:pPr>
            <a:r>
              <a:rPr lang="en-US" smtClean="0">
                <a:cs typeface="+mj-cs"/>
              </a:rPr>
              <a:t>Sfida della Scalabilità</a:t>
            </a:r>
          </a:p>
        </p:txBody>
      </p:sp>
      <p:sp>
        <p:nvSpPr>
          <p:cNvPr id="865283" name="Rectangle 3"/>
          <p:cNvSpPr>
            <a:spLocks noGrp="1" noChangeArrowheads="1"/>
          </p:cNvSpPr>
          <p:nvPr>
            <p:ph type="body" idx="1"/>
          </p:nvPr>
        </p:nvSpPr>
        <p:spPr>
          <a:xfrm>
            <a:off x="685800" y="1163638"/>
            <a:ext cx="7772400" cy="1593850"/>
          </a:xfrm>
        </p:spPr>
        <p:txBody>
          <a:bodyPr/>
          <a:lstStyle/>
          <a:p>
            <a:pPr eaLnBrk="1" hangingPunct="1">
              <a:defRPr/>
            </a:pPr>
            <a:r>
              <a:rPr lang="en-US" sz="2400" smtClean="0">
                <a:cs typeface="+mn-cs"/>
              </a:rPr>
              <a:t>Supponiamo di assegnare agli hosts indirizzi  arbitrari</a:t>
            </a:r>
          </a:p>
          <a:p>
            <a:pPr lvl="1" eaLnBrk="1" hangingPunct="1">
              <a:defRPr/>
            </a:pPr>
            <a:r>
              <a:rPr lang="en-US" sz="2000" smtClean="0"/>
              <a:t>Allora ogni router necessita di memorizzare tante informazioni</a:t>
            </a:r>
          </a:p>
          <a:p>
            <a:pPr lvl="1" eaLnBrk="1" hangingPunct="1">
              <a:defRPr/>
            </a:pPr>
            <a:r>
              <a:rPr lang="en-US" sz="2000" smtClean="0"/>
              <a:t>…per conoscere come indirizzare i packets verso l’host</a:t>
            </a:r>
          </a:p>
        </p:txBody>
      </p:sp>
      <p:sp>
        <p:nvSpPr>
          <p:cNvPr id="865284" name="Line 4"/>
          <p:cNvSpPr>
            <a:spLocks noChangeShapeType="1"/>
          </p:cNvSpPr>
          <p:nvPr/>
        </p:nvSpPr>
        <p:spPr bwMode="auto">
          <a:xfrm>
            <a:off x="9969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85" name="Line 5"/>
          <p:cNvSpPr>
            <a:spLocks noChangeShapeType="1"/>
          </p:cNvSpPr>
          <p:nvPr/>
        </p:nvSpPr>
        <p:spPr bwMode="auto">
          <a:xfrm>
            <a:off x="13017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86" name="Line 6"/>
          <p:cNvSpPr>
            <a:spLocks noChangeShapeType="1"/>
          </p:cNvSpPr>
          <p:nvPr/>
        </p:nvSpPr>
        <p:spPr bwMode="auto">
          <a:xfrm>
            <a:off x="22161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87" name="Line 7"/>
          <p:cNvSpPr>
            <a:spLocks noChangeShapeType="1"/>
          </p:cNvSpPr>
          <p:nvPr/>
        </p:nvSpPr>
        <p:spPr bwMode="auto">
          <a:xfrm>
            <a:off x="3282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3352" name="Rectangle 8"/>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53" name="Rectangle 9"/>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54" name="Rectangle 10"/>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55" name="Text Box 11"/>
          <p:cNvSpPr txBox="1">
            <a:spLocks noChangeArrowheads="1"/>
          </p:cNvSpPr>
          <p:nvPr/>
        </p:nvSpPr>
        <p:spPr bwMode="auto">
          <a:xfrm>
            <a:off x="1125538" y="3992563"/>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1</a:t>
            </a:r>
          </a:p>
        </p:txBody>
      </p:sp>
      <p:sp>
        <p:nvSpPr>
          <p:cNvPr id="313356" name="Text Box 12"/>
          <p:cNvSpPr txBox="1">
            <a:spLocks noChangeArrowheads="1"/>
          </p:cNvSpPr>
          <p:nvPr/>
        </p:nvSpPr>
        <p:spPr bwMode="auto">
          <a:xfrm>
            <a:off x="25209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865293" name="Line 13"/>
          <p:cNvSpPr>
            <a:spLocks noChangeShapeType="1"/>
          </p:cNvSpPr>
          <p:nvPr/>
        </p:nvSpPr>
        <p:spPr bwMode="auto">
          <a:xfrm>
            <a:off x="56451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94" name="Line 14"/>
          <p:cNvSpPr>
            <a:spLocks noChangeShapeType="1"/>
          </p:cNvSpPr>
          <p:nvPr/>
        </p:nvSpPr>
        <p:spPr bwMode="auto">
          <a:xfrm>
            <a:off x="5949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95" name="Line 15"/>
          <p:cNvSpPr>
            <a:spLocks noChangeShapeType="1"/>
          </p:cNvSpPr>
          <p:nvPr/>
        </p:nvSpPr>
        <p:spPr bwMode="auto">
          <a:xfrm>
            <a:off x="68643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296" name="Line 16"/>
          <p:cNvSpPr>
            <a:spLocks noChangeShapeType="1"/>
          </p:cNvSpPr>
          <p:nvPr/>
        </p:nvSpPr>
        <p:spPr bwMode="auto">
          <a:xfrm>
            <a:off x="79311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3361" name="Rectangle 17"/>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62" name="Rectangle 18"/>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63" name="Rectangle 19"/>
          <p:cNvSpPr>
            <a:spLocks noChangeArrowheads="1"/>
          </p:cNvSpPr>
          <p:nvPr/>
        </p:nvSpPr>
        <p:spPr bwMode="auto">
          <a:xfrm>
            <a:off x="7604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13364" name="Text Box 20"/>
          <p:cNvSpPr txBox="1">
            <a:spLocks noChangeArrowheads="1"/>
          </p:cNvSpPr>
          <p:nvPr/>
        </p:nvSpPr>
        <p:spPr bwMode="auto">
          <a:xfrm>
            <a:off x="7069138" y="3978275"/>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2</a:t>
            </a:r>
          </a:p>
        </p:txBody>
      </p:sp>
      <p:sp>
        <p:nvSpPr>
          <p:cNvPr id="313365" name="Text Box 21"/>
          <p:cNvSpPr txBox="1">
            <a:spLocks noChangeArrowheads="1"/>
          </p:cNvSpPr>
          <p:nvPr/>
        </p:nvSpPr>
        <p:spPr bwMode="auto">
          <a:xfrm>
            <a:off x="71691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313366" name="AutoShape 22"/>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313367" name="AutoShape 23"/>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865304" name="Line 24"/>
          <p:cNvSpPr>
            <a:spLocks noChangeShapeType="1"/>
          </p:cNvSpPr>
          <p:nvPr/>
        </p:nvSpPr>
        <p:spPr bwMode="auto">
          <a:xfrm>
            <a:off x="28257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3369" name="AutoShape 25"/>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400">
                <a:solidFill>
                  <a:schemeClr val="tx1"/>
                </a:solidFill>
                <a:latin typeface="Helvetica" pitchFamily="34" charset="0"/>
              </a:rPr>
              <a:t>router</a:t>
            </a:r>
          </a:p>
        </p:txBody>
      </p:sp>
      <p:sp>
        <p:nvSpPr>
          <p:cNvPr id="865306" name="Line 26"/>
          <p:cNvSpPr>
            <a:spLocks noChangeShapeType="1"/>
          </p:cNvSpPr>
          <p:nvPr/>
        </p:nvSpPr>
        <p:spPr bwMode="auto">
          <a:xfrm>
            <a:off x="64833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07" name="Line 27"/>
          <p:cNvSpPr>
            <a:spLocks noChangeShapeType="1"/>
          </p:cNvSpPr>
          <p:nvPr/>
        </p:nvSpPr>
        <p:spPr bwMode="auto">
          <a:xfrm>
            <a:off x="31305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08" name="Line 28"/>
          <p:cNvSpPr>
            <a:spLocks noChangeShapeType="1"/>
          </p:cNvSpPr>
          <p:nvPr/>
        </p:nvSpPr>
        <p:spPr bwMode="auto">
          <a:xfrm>
            <a:off x="49593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3373" name="Text Box 29"/>
          <p:cNvSpPr txBox="1">
            <a:spLocks noChangeArrowheads="1"/>
          </p:cNvSpPr>
          <p:nvPr/>
        </p:nvSpPr>
        <p:spPr bwMode="auto">
          <a:xfrm>
            <a:off x="3408363" y="4435475"/>
            <a:ext cx="6683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13374" name="Text Box 30"/>
          <p:cNvSpPr txBox="1">
            <a:spLocks noChangeArrowheads="1"/>
          </p:cNvSpPr>
          <p:nvPr/>
        </p:nvSpPr>
        <p:spPr bwMode="auto">
          <a:xfrm>
            <a:off x="5235575" y="4435475"/>
            <a:ext cx="668338"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13375" name="Text Box 31"/>
          <p:cNvSpPr txBox="1">
            <a:spLocks noChangeArrowheads="1"/>
          </p:cNvSpPr>
          <p:nvPr/>
        </p:nvSpPr>
        <p:spPr bwMode="auto">
          <a:xfrm>
            <a:off x="501650" y="2967038"/>
            <a:ext cx="113982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1.2.3.4</a:t>
            </a:r>
          </a:p>
        </p:txBody>
      </p:sp>
      <p:sp>
        <p:nvSpPr>
          <p:cNvPr id="313376" name="Text Box 32"/>
          <p:cNvSpPr txBox="1">
            <a:spLocks noChangeArrowheads="1"/>
          </p:cNvSpPr>
          <p:nvPr/>
        </p:nvSpPr>
        <p:spPr bwMode="auto">
          <a:xfrm>
            <a:off x="1768475" y="2967038"/>
            <a:ext cx="1139825" cy="366712"/>
          </a:xfrm>
          <a:prstGeom prst="rect">
            <a:avLst/>
          </a:prstGeom>
          <a:noFill/>
          <a:ln w="9525" algn="ctr">
            <a:noFill/>
            <a:miter lim="800000"/>
            <a:headEnd/>
            <a:tailEnd/>
          </a:ln>
        </p:spPr>
        <p:txBody>
          <a:bodyPr wrap="none">
            <a:spAutoFit/>
          </a:bodyPr>
          <a:lstStyle/>
          <a:p>
            <a:pPr algn="ctr"/>
            <a:r>
              <a:rPr lang="en-US" sz="1800">
                <a:solidFill>
                  <a:schemeClr val="tx1"/>
                </a:solidFill>
                <a:latin typeface="Courier New" pitchFamily="49" charset="0"/>
              </a:rPr>
              <a:t>5.6.7.8</a:t>
            </a:r>
          </a:p>
        </p:txBody>
      </p:sp>
      <p:sp>
        <p:nvSpPr>
          <p:cNvPr id="313377" name="Text Box 33"/>
          <p:cNvSpPr txBox="1">
            <a:spLocks noChangeArrowheads="1"/>
          </p:cNvSpPr>
          <p:nvPr/>
        </p:nvSpPr>
        <p:spPr bwMode="auto">
          <a:xfrm>
            <a:off x="2971800" y="2967038"/>
            <a:ext cx="1139825" cy="366712"/>
          </a:xfrm>
          <a:prstGeom prst="rect">
            <a:avLst/>
          </a:prstGeom>
          <a:noFill/>
          <a:ln w="9525" algn="ctr">
            <a:noFill/>
            <a:miter lim="800000"/>
            <a:headEnd/>
            <a:tailEnd/>
          </a:ln>
        </p:spPr>
        <p:txBody>
          <a:bodyPr wrap="none">
            <a:spAutoFit/>
          </a:bodyPr>
          <a:lstStyle/>
          <a:p>
            <a:pPr algn="ctr"/>
            <a:r>
              <a:rPr lang="en-US" sz="1800">
                <a:solidFill>
                  <a:schemeClr val="tx1"/>
                </a:solidFill>
                <a:latin typeface="Courier New" pitchFamily="49" charset="0"/>
              </a:rPr>
              <a:t>2.4.6.8</a:t>
            </a:r>
          </a:p>
        </p:txBody>
      </p:sp>
      <p:sp>
        <p:nvSpPr>
          <p:cNvPr id="313378" name="Text Box 34"/>
          <p:cNvSpPr txBox="1">
            <a:spLocks noChangeArrowheads="1"/>
          </p:cNvSpPr>
          <p:nvPr/>
        </p:nvSpPr>
        <p:spPr bwMode="auto">
          <a:xfrm>
            <a:off x="5110163" y="2967038"/>
            <a:ext cx="113982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1.2.3.5</a:t>
            </a:r>
          </a:p>
        </p:txBody>
      </p:sp>
      <p:sp>
        <p:nvSpPr>
          <p:cNvPr id="313379" name="Text Box 35"/>
          <p:cNvSpPr txBox="1">
            <a:spLocks noChangeArrowheads="1"/>
          </p:cNvSpPr>
          <p:nvPr/>
        </p:nvSpPr>
        <p:spPr bwMode="auto">
          <a:xfrm>
            <a:off x="6376988" y="2967038"/>
            <a:ext cx="1139825" cy="366712"/>
          </a:xfrm>
          <a:prstGeom prst="rect">
            <a:avLst/>
          </a:prstGeom>
          <a:noFill/>
          <a:ln w="9525" algn="ctr">
            <a:noFill/>
            <a:miter lim="800000"/>
            <a:headEnd/>
            <a:tailEnd/>
          </a:ln>
        </p:spPr>
        <p:txBody>
          <a:bodyPr wrap="none">
            <a:spAutoFit/>
          </a:bodyPr>
          <a:lstStyle/>
          <a:p>
            <a:pPr algn="ctr"/>
            <a:r>
              <a:rPr lang="en-US" sz="1800">
                <a:solidFill>
                  <a:schemeClr val="tx1"/>
                </a:solidFill>
                <a:latin typeface="Courier New" pitchFamily="49" charset="0"/>
              </a:rPr>
              <a:t>5.6.7.9</a:t>
            </a:r>
          </a:p>
        </p:txBody>
      </p:sp>
      <p:sp>
        <p:nvSpPr>
          <p:cNvPr id="313380" name="Text Box 36"/>
          <p:cNvSpPr txBox="1">
            <a:spLocks noChangeArrowheads="1"/>
          </p:cNvSpPr>
          <p:nvPr/>
        </p:nvSpPr>
        <p:spPr bwMode="auto">
          <a:xfrm>
            <a:off x="7580313" y="2967038"/>
            <a:ext cx="1139825" cy="366712"/>
          </a:xfrm>
          <a:prstGeom prst="rect">
            <a:avLst/>
          </a:prstGeom>
          <a:noFill/>
          <a:ln w="9525" algn="ctr">
            <a:noFill/>
            <a:miter lim="800000"/>
            <a:headEnd/>
            <a:tailEnd/>
          </a:ln>
        </p:spPr>
        <p:txBody>
          <a:bodyPr wrap="none">
            <a:spAutoFit/>
          </a:bodyPr>
          <a:lstStyle/>
          <a:p>
            <a:pPr algn="ctr"/>
            <a:r>
              <a:rPr lang="en-US" sz="1800">
                <a:solidFill>
                  <a:schemeClr val="tx1"/>
                </a:solidFill>
                <a:latin typeface="Courier New" pitchFamily="49" charset="0"/>
              </a:rPr>
              <a:t>2.4.6.9</a:t>
            </a:r>
          </a:p>
        </p:txBody>
      </p:sp>
      <p:sp>
        <p:nvSpPr>
          <p:cNvPr id="865317" name="Text Box 37"/>
          <p:cNvSpPr txBox="1">
            <a:spLocks noChangeArrowheads="1"/>
          </p:cNvSpPr>
          <p:nvPr/>
        </p:nvSpPr>
        <p:spPr bwMode="auto">
          <a:xfrm>
            <a:off x="1576388" y="4981575"/>
            <a:ext cx="1139825" cy="366713"/>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1.2.3.4</a:t>
            </a:r>
          </a:p>
        </p:txBody>
      </p:sp>
      <p:sp>
        <p:nvSpPr>
          <p:cNvPr id="865318" name="Text Box 38"/>
          <p:cNvSpPr txBox="1">
            <a:spLocks noChangeArrowheads="1"/>
          </p:cNvSpPr>
          <p:nvPr/>
        </p:nvSpPr>
        <p:spPr bwMode="auto">
          <a:xfrm>
            <a:off x="1589088" y="5365750"/>
            <a:ext cx="1139825" cy="366713"/>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1.2.3.5</a:t>
            </a:r>
          </a:p>
        </p:txBody>
      </p:sp>
      <p:sp>
        <p:nvSpPr>
          <p:cNvPr id="865319" name="AutoShape 39"/>
          <p:cNvSpPr>
            <a:spLocks noChangeArrowheads="1"/>
          </p:cNvSpPr>
          <p:nvPr/>
        </p:nvSpPr>
        <p:spPr bwMode="auto">
          <a:xfrm>
            <a:off x="2882900" y="5387975"/>
            <a:ext cx="728663" cy="230188"/>
          </a:xfrm>
          <a:prstGeom prst="rightArrow">
            <a:avLst>
              <a:gd name="adj1" fmla="val 50000"/>
              <a:gd name="adj2" fmla="val 79138"/>
            </a:avLst>
          </a:prstGeom>
          <a:solidFill>
            <a:srgbClr val="FF3300"/>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0" name="AutoShape 40"/>
          <p:cNvSpPr>
            <a:spLocks noChangeArrowheads="1"/>
          </p:cNvSpPr>
          <p:nvPr/>
        </p:nvSpPr>
        <p:spPr bwMode="auto">
          <a:xfrm flipH="1">
            <a:off x="2881313" y="5041900"/>
            <a:ext cx="728662" cy="230188"/>
          </a:xfrm>
          <a:prstGeom prst="rightArrow">
            <a:avLst>
              <a:gd name="adj1" fmla="val 50000"/>
              <a:gd name="adj2" fmla="val 79138"/>
            </a:avLst>
          </a:prstGeom>
          <a:solidFill>
            <a:srgbClr val="0000FF"/>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2" name="Group 48"/>
          <p:cNvGrpSpPr>
            <a:grpSpLocks/>
          </p:cNvGrpSpPr>
          <p:nvPr/>
        </p:nvGrpSpPr>
        <p:grpSpPr bwMode="auto">
          <a:xfrm>
            <a:off x="1998663" y="5810250"/>
            <a:ext cx="77787" cy="306388"/>
            <a:chOff x="2565" y="3828"/>
            <a:chExt cx="73" cy="267"/>
          </a:xfrm>
        </p:grpSpPr>
        <p:sp>
          <p:nvSpPr>
            <p:cNvPr id="865325" name="Oval 45"/>
            <p:cNvSpPr>
              <a:spLocks noChangeArrowheads="1"/>
            </p:cNvSpPr>
            <p:nvPr/>
          </p:nvSpPr>
          <p:spPr bwMode="auto">
            <a:xfrm>
              <a:off x="2565" y="3828"/>
              <a:ext cx="73" cy="73"/>
            </a:xfrm>
            <a:prstGeom prst="ellipse">
              <a:avLst/>
            </a:prstGeom>
            <a:solidFill>
              <a:schemeClr val="tx2"/>
            </a:solidFill>
            <a:ln w="9525" algn="ctr">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6" name="Oval 46"/>
            <p:cNvSpPr>
              <a:spLocks noChangeArrowheads="1"/>
            </p:cNvSpPr>
            <p:nvPr/>
          </p:nvSpPr>
          <p:spPr bwMode="auto">
            <a:xfrm>
              <a:off x="2565" y="3925"/>
              <a:ext cx="73" cy="73"/>
            </a:xfrm>
            <a:prstGeom prst="ellipse">
              <a:avLst/>
            </a:prstGeom>
            <a:solidFill>
              <a:schemeClr val="tx2"/>
            </a:solidFill>
            <a:ln w="9525" algn="ctr">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7" name="Oval 47"/>
            <p:cNvSpPr>
              <a:spLocks noChangeArrowheads="1"/>
            </p:cNvSpPr>
            <p:nvPr/>
          </p:nvSpPr>
          <p:spPr bwMode="auto">
            <a:xfrm>
              <a:off x="2565" y="4022"/>
              <a:ext cx="73" cy="73"/>
            </a:xfrm>
            <a:prstGeom prst="ellipse">
              <a:avLst/>
            </a:prstGeom>
            <a:solidFill>
              <a:schemeClr val="tx2"/>
            </a:solidFill>
            <a:ln w="9525" algn="ctr">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3" name="Group 50"/>
          <p:cNvGrpSpPr>
            <a:grpSpLocks/>
          </p:cNvGrpSpPr>
          <p:nvPr/>
        </p:nvGrpSpPr>
        <p:grpSpPr bwMode="auto">
          <a:xfrm>
            <a:off x="1538288" y="4926013"/>
            <a:ext cx="2227262" cy="1755775"/>
            <a:chOff x="969" y="3103"/>
            <a:chExt cx="1403" cy="1106"/>
          </a:xfrm>
        </p:grpSpPr>
        <p:sp>
          <p:nvSpPr>
            <p:cNvPr id="865321" name="Rectangle 41"/>
            <p:cNvSpPr>
              <a:spLocks noChangeArrowheads="1"/>
            </p:cNvSpPr>
            <p:nvPr/>
          </p:nvSpPr>
          <p:spPr bwMode="auto">
            <a:xfrm>
              <a:off x="969" y="3103"/>
              <a:ext cx="1403" cy="823"/>
            </a:xfrm>
            <a:prstGeom prst="rect">
              <a:avLst/>
            </a:prstGeom>
            <a:no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2" name="Line 42"/>
            <p:cNvSpPr>
              <a:spLocks noChangeShapeType="1"/>
            </p:cNvSpPr>
            <p:nvPr/>
          </p:nvSpPr>
          <p:spPr bwMode="auto">
            <a:xfrm>
              <a:off x="1719" y="3103"/>
              <a:ext cx="0" cy="823"/>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3" name="Line 43"/>
            <p:cNvSpPr>
              <a:spLocks noChangeShapeType="1"/>
            </p:cNvSpPr>
            <p:nvPr/>
          </p:nvSpPr>
          <p:spPr bwMode="auto">
            <a:xfrm>
              <a:off x="969" y="3369"/>
              <a:ext cx="1403" cy="0"/>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5324" name="Line 44"/>
            <p:cNvSpPr>
              <a:spLocks noChangeShapeType="1"/>
            </p:cNvSpPr>
            <p:nvPr/>
          </p:nvSpPr>
          <p:spPr bwMode="auto">
            <a:xfrm>
              <a:off x="969" y="3611"/>
              <a:ext cx="1403" cy="0"/>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3392" name="Text Box 49"/>
            <p:cNvSpPr txBox="1">
              <a:spLocks noChangeArrowheads="1"/>
            </p:cNvSpPr>
            <p:nvPr/>
          </p:nvSpPr>
          <p:spPr bwMode="auto">
            <a:xfrm>
              <a:off x="969" y="3959"/>
              <a:ext cx="1359" cy="250"/>
            </a:xfrm>
            <a:prstGeom prst="rect">
              <a:avLst/>
            </a:prstGeom>
            <a:noFill/>
            <a:ln w="9525" algn="ctr">
              <a:noFill/>
              <a:miter lim="800000"/>
              <a:headEnd/>
              <a:tailEnd/>
            </a:ln>
          </p:spPr>
          <p:txBody>
            <a:bodyPr wrap="none">
              <a:spAutoFit/>
            </a:bodyPr>
            <a:lstStyle/>
            <a:p>
              <a:pPr algn="ctr"/>
              <a:r>
                <a:rPr lang="en-US" sz="2000">
                  <a:solidFill>
                    <a:schemeClr val="tx1"/>
                  </a:solidFill>
                  <a:latin typeface="Helvetica" pitchFamily="34" charset="0"/>
                </a:rPr>
                <a:t>forwarding table</a:t>
              </a:r>
            </a:p>
          </p:txBody>
        </p:sp>
      </p:grpSp>
      <p:sp>
        <p:nvSpPr>
          <p:cNvPr id="865331" name="AutoShape 51"/>
          <p:cNvSpPr>
            <a:spLocks noChangeArrowheads="1"/>
          </p:cNvSpPr>
          <p:nvPr/>
        </p:nvSpPr>
        <p:spPr bwMode="auto">
          <a:xfrm>
            <a:off x="2728913" y="4676775"/>
            <a:ext cx="192087" cy="230188"/>
          </a:xfrm>
          <a:prstGeom prst="downArrow">
            <a:avLst>
              <a:gd name="adj1" fmla="val 50000"/>
              <a:gd name="adj2" fmla="val 29959"/>
            </a:avLst>
          </a:prstGeom>
          <a:solidFill>
            <a:srgbClr val="CC3300"/>
          </a:solidFill>
          <a:ln w="9525" algn="ctr">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865331"/>
                                        </p:tgtEl>
                                        <p:attrNameLst>
                                          <p:attrName>style.visibility</p:attrName>
                                        </p:attrNameLst>
                                      </p:cBhvr>
                                      <p:to>
                                        <p:strVal val="visible"/>
                                      </p:to>
                                    </p:set>
                                    <p:animEffect transition="in" filter="diamond(in)">
                                      <p:cBhvr>
                                        <p:cTn id="11" dur="2000"/>
                                        <p:tgtEl>
                                          <p:spTgt spid="8653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653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653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6531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86531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5317" grpId="0"/>
      <p:bldP spid="865318" grpId="0"/>
      <p:bldP spid="865319" grpId="0" animBg="1"/>
      <p:bldP spid="865320" grpId="0" animBg="1"/>
      <p:bldP spid="86533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Number Placeholder 3"/>
          <p:cNvSpPr>
            <a:spLocks noGrp="1"/>
          </p:cNvSpPr>
          <p:nvPr>
            <p:ph type="sldNum" sz="quarter" idx="10"/>
          </p:nvPr>
        </p:nvSpPr>
        <p:spPr>
          <a:noFill/>
        </p:spPr>
        <p:txBody>
          <a:bodyPr/>
          <a:lstStyle/>
          <a:p>
            <a:fld id="{06E23B5E-FBEA-4F30-9791-EC7DA18B413A}" type="slidenum">
              <a:rPr lang="it-IT" smtClean="0">
                <a:ea typeface="ＭＳ Ｐゴシック"/>
                <a:cs typeface="ＭＳ Ｐゴシック"/>
              </a:rPr>
              <a:pPr/>
              <a:t>52</a:t>
            </a:fld>
            <a:endParaRPr lang="it-IT" smtClean="0">
              <a:ea typeface="ＭＳ Ｐゴシック"/>
              <a:cs typeface="ＭＳ Ｐゴシック"/>
            </a:endParaRPr>
          </a:p>
        </p:txBody>
      </p:sp>
      <p:sp>
        <p:nvSpPr>
          <p:cNvPr id="866306" name="Rectangle 2"/>
          <p:cNvSpPr>
            <a:spLocks noGrp="1" noChangeArrowheads="1"/>
          </p:cNvSpPr>
          <p:nvPr>
            <p:ph type="title"/>
          </p:nvPr>
        </p:nvSpPr>
        <p:spPr/>
        <p:txBody>
          <a:bodyPr/>
          <a:lstStyle/>
          <a:p>
            <a:pPr eaLnBrk="1" hangingPunct="1">
              <a:defRPr/>
            </a:pPr>
            <a:r>
              <a:rPr lang="en-US" sz="2800" smtClean="0">
                <a:cs typeface="+mj-cs"/>
              </a:rPr>
              <a:t>Indirizzamento gerarchico in snail Mail</a:t>
            </a:r>
          </a:p>
        </p:txBody>
      </p:sp>
      <p:sp>
        <p:nvSpPr>
          <p:cNvPr id="866307" name="Rectangle 3"/>
          <p:cNvSpPr>
            <a:spLocks noGrp="1" noChangeArrowheads="1"/>
          </p:cNvSpPr>
          <p:nvPr>
            <p:ph type="body" idx="1"/>
          </p:nvPr>
        </p:nvSpPr>
        <p:spPr>
          <a:xfrm>
            <a:off x="255588" y="1465263"/>
            <a:ext cx="7772400" cy="5113337"/>
          </a:xfrm>
        </p:spPr>
        <p:txBody>
          <a:bodyPr/>
          <a:lstStyle/>
          <a:p>
            <a:pPr eaLnBrk="1" hangingPunct="1">
              <a:lnSpc>
                <a:spcPct val="90000"/>
              </a:lnSpc>
              <a:defRPr/>
            </a:pPr>
            <a:r>
              <a:rPr lang="en-US" dirty="0" err="1" smtClean="0">
                <a:cs typeface="+mn-cs"/>
              </a:rPr>
              <a:t>Indirizzamento</a:t>
            </a:r>
            <a:r>
              <a:rPr lang="en-US" dirty="0" smtClean="0">
                <a:cs typeface="+mn-cs"/>
              </a:rPr>
              <a:t> in snail mail</a:t>
            </a:r>
          </a:p>
          <a:p>
            <a:pPr lvl="1" eaLnBrk="1" hangingPunct="1">
              <a:lnSpc>
                <a:spcPct val="90000"/>
              </a:lnSpc>
              <a:defRPr/>
            </a:pPr>
            <a:r>
              <a:rPr lang="en-US" dirty="0" smtClean="0"/>
              <a:t>CAP: 80033</a:t>
            </a:r>
          </a:p>
          <a:p>
            <a:pPr lvl="1" eaLnBrk="1" hangingPunct="1">
              <a:lnSpc>
                <a:spcPct val="90000"/>
              </a:lnSpc>
              <a:defRPr/>
            </a:pPr>
            <a:r>
              <a:rPr lang="en-US" dirty="0" smtClean="0"/>
              <a:t>Via: G. Mazzini</a:t>
            </a:r>
          </a:p>
          <a:p>
            <a:pPr lvl="1" eaLnBrk="1" hangingPunct="1">
              <a:lnSpc>
                <a:spcPct val="90000"/>
              </a:lnSpc>
              <a:defRPr/>
            </a:pPr>
            <a:r>
              <a:rPr lang="en-US" dirty="0" err="1" smtClean="0"/>
              <a:t>Numero</a:t>
            </a:r>
            <a:r>
              <a:rPr lang="en-US" dirty="0" smtClean="0"/>
              <a:t> </a:t>
            </a:r>
            <a:r>
              <a:rPr lang="en-US" dirty="0" err="1" smtClean="0"/>
              <a:t>Civico</a:t>
            </a:r>
            <a:r>
              <a:rPr lang="en-US" dirty="0" smtClean="0"/>
              <a:t>: 35</a:t>
            </a:r>
          </a:p>
          <a:p>
            <a:pPr lvl="1" eaLnBrk="1" hangingPunct="1">
              <a:lnSpc>
                <a:spcPct val="90000"/>
              </a:lnSpc>
              <a:defRPr/>
            </a:pPr>
            <a:r>
              <a:rPr lang="en-US" dirty="0" err="1" smtClean="0"/>
              <a:t>Interno</a:t>
            </a:r>
            <a:r>
              <a:rPr lang="en-US" dirty="0" smtClean="0"/>
              <a:t>: 306</a:t>
            </a:r>
          </a:p>
          <a:p>
            <a:pPr lvl="1" eaLnBrk="1" hangingPunct="1">
              <a:lnSpc>
                <a:spcPct val="90000"/>
              </a:lnSpc>
              <a:defRPr/>
            </a:pPr>
            <a:r>
              <a:rPr lang="en-US" dirty="0" smtClean="0"/>
              <a:t>Nome del </a:t>
            </a:r>
            <a:r>
              <a:rPr lang="en-US" dirty="0" err="1" smtClean="0"/>
              <a:t>destinatario</a:t>
            </a:r>
            <a:r>
              <a:rPr lang="en-US" dirty="0" smtClean="0"/>
              <a:t>: Mario Bianchi</a:t>
            </a:r>
          </a:p>
          <a:p>
            <a:pPr eaLnBrk="1" hangingPunct="1">
              <a:lnSpc>
                <a:spcPct val="90000"/>
              </a:lnSpc>
              <a:defRPr/>
            </a:pPr>
            <a:r>
              <a:rPr lang="en-US" dirty="0" smtClean="0">
                <a:cs typeface="+mn-cs"/>
              </a:rPr>
              <a:t>Forwarding</a:t>
            </a:r>
          </a:p>
          <a:p>
            <a:pPr lvl="1" eaLnBrk="1" hangingPunct="1">
              <a:lnSpc>
                <a:spcPct val="90000"/>
              </a:lnSpc>
              <a:defRPr/>
            </a:pPr>
            <a:r>
              <a:rPr lang="en-US" dirty="0" err="1" smtClean="0"/>
              <a:t>Consegna</a:t>
            </a:r>
            <a:r>
              <a:rPr lang="en-US" dirty="0" smtClean="0"/>
              <a:t> </a:t>
            </a:r>
            <a:r>
              <a:rPr lang="en-US" dirty="0" err="1" smtClean="0"/>
              <a:t>della</a:t>
            </a:r>
            <a:r>
              <a:rPr lang="en-US" dirty="0" smtClean="0"/>
              <a:t> </a:t>
            </a:r>
            <a:r>
              <a:rPr lang="en-US" dirty="0" err="1" smtClean="0"/>
              <a:t>lettera</a:t>
            </a:r>
            <a:r>
              <a:rPr lang="en-US" dirty="0" smtClean="0"/>
              <a:t> </a:t>
            </a:r>
            <a:r>
              <a:rPr lang="en-US" dirty="0" err="1" smtClean="0"/>
              <a:t>all’ufficio</a:t>
            </a:r>
            <a:r>
              <a:rPr lang="en-US" dirty="0" smtClean="0"/>
              <a:t> </a:t>
            </a:r>
            <a:r>
              <a:rPr lang="en-US" dirty="0" err="1" smtClean="0"/>
              <a:t>postale</a:t>
            </a:r>
            <a:r>
              <a:rPr lang="en-US" dirty="0" smtClean="0"/>
              <a:t> (CAP)</a:t>
            </a:r>
          </a:p>
          <a:p>
            <a:pPr lvl="1" eaLnBrk="1" hangingPunct="1">
              <a:lnSpc>
                <a:spcPct val="90000"/>
              </a:lnSpc>
              <a:defRPr/>
            </a:pPr>
            <a:r>
              <a:rPr lang="en-US" dirty="0" err="1" smtClean="0"/>
              <a:t>Consegna</a:t>
            </a:r>
            <a:r>
              <a:rPr lang="en-US" dirty="0" smtClean="0"/>
              <a:t> </a:t>
            </a:r>
            <a:r>
              <a:rPr lang="en-US" dirty="0" err="1" smtClean="0"/>
              <a:t>della</a:t>
            </a:r>
            <a:r>
              <a:rPr lang="en-US" dirty="0" smtClean="0"/>
              <a:t> </a:t>
            </a:r>
            <a:r>
              <a:rPr lang="en-US" dirty="0" err="1" smtClean="0"/>
              <a:t>lettera</a:t>
            </a:r>
            <a:r>
              <a:rPr lang="en-US" dirty="0" smtClean="0"/>
              <a:t> al </a:t>
            </a:r>
            <a:r>
              <a:rPr lang="en-US" dirty="0" err="1" smtClean="0"/>
              <a:t>postino</a:t>
            </a:r>
            <a:r>
              <a:rPr lang="en-US" dirty="0" smtClean="0"/>
              <a:t> </a:t>
            </a:r>
            <a:r>
              <a:rPr lang="en-US" dirty="0" err="1" smtClean="0"/>
              <a:t>che</a:t>
            </a:r>
            <a:r>
              <a:rPr lang="en-US" dirty="0" smtClean="0"/>
              <a:t> </a:t>
            </a:r>
            <a:r>
              <a:rPr lang="en-US" dirty="0" err="1" smtClean="0"/>
              <a:t>copre</a:t>
            </a:r>
            <a:r>
              <a:rPr lang="en-US" dirty="0" smtClean="0"/>
              <a:t> la via </a:t>
            </a:r>
          </a:p>
          <a:p>
            <a:pPr lvl="1" eaLnBrk="1" hangingPunct="1">
              <a:lnSpc>
                <a:spcPct val="90000"/>
              </a:lnSpc>
              <a:defRPr/>
            </a:pPr>
            <a:r>
              <a:rPr lang="en-US" dirty="0" err="1" smtClean="0"/>
              <a:t>Lettera</a:t>
            </a:r>
            <a:r>
              <a:rPr lang="en-US" dirty="0" smtClean="0"/>
              <a:t>  </a:t>
            </a:r>
            <a:r>
              <a:rPr lang="en-US" dirty="0" err="1" smtClean="0"/>
              <a:t>nella</a:t>
            </a:r>
            <a:r>
              <a:rPr lang="en-US" dirty="0" smtClean="0"/>
              <a:t> mailbox del </a:t>
            </a:r>
            <a:r>
              <a:rPr lang="en-US" dirty="0" err="1" smtClean="0"/>
              <a:t>civico</a:t>
            </a:r>
            <a:r>
              <a:rPr lang="en-US" dirty="0" smtClean="0"/>
              <a:t> 35</a:t>
            </a:r>
          </a:p>
          <a:p>
            <a:pPr lvl="1" eaLnBrk="1" hangingPunct="1">
              <a:lnSpc>
                <a:spcPct val="90000"/>
              </a:lnSpc>
              <a:defRPr/>
            </a:pPr>
            <a:r>
              <a:rPr lang="en-US" dirty="0" smtClean="0"/>
              <a:t>Portiere </a:t>
            </a:r>
            <a:r>
              <a:rPr lang="en-US" dirty="0" err="1" smtClean="0"/>
              <a:t>dà</a:t>
            </a:r>
            <a:r>
              <a:rPr lang="en-US" dirty="0" smtClean="0"/>
              <a:t> la </a:t>
            </a:r>
            <a:r>
              <a:rPr lang="en-US" dirty="0" err="1" smtClean="0"/>
              <a:t>lettera</a:t>
            </a:r>
            <a:r>
              <a:rPr lang="en-US" dirty="0" smtClean="0"/>
              <a:t> </a:t>
            </a:r>
            <a:r>
              <a:rPr lang="en-US" dirty="0" err="1" smtClean="0"/>
              <a:t>alla</a:t>
            </a:r>
            <a:r>
              <a:rPr lang="en-US" dirty="0" smtClean="0"/>
              <a:t> persona </a:t>
            </a:r>
            <a:r>
              <a:rPr lang="en-US" dirty="0" err="1" smtClean="0"/>
              <a:t>appropriata</a:t>
            </a:r>
            <a:r>
              <a:rPr lang="en-US" dirty="0" smtClean="0"/>
              <a:t> (</a:t>
            </a:r>
            <a:r>
              <a:rPr lang="en-US" dirty="0" err="1" smtClean="0"/>
              <a:t>interno</a:t>
            </a:r>
            <a:r>
              <a:rPr lang="en-US" dirty="0" smtClean="0"/>
              <a:t> 306)</a:t>
            </a:r>
          </a:p>
        </p:txBody>
      </p:sp>
      <p:sp>
        <p:nvSpPr>
          <p:cNvPr id="866308" name="Letter"/>
          <p:cNvSpPr>
            <a:spLocks noEditPoints="1" noChangeArrowheads="1"/>
          </p:cNvSpPr>
          <p:nvPr/>
        </p:nvSpPr>
        <p:spPr bwMode="auto">
          <a:xfrm>
            <a:off x="5762625" y="1700213"/>
            <a:ext cx="2919413" cy="1306512"/>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5304 w 21600"/>
              <a:gd name="T17" fmla="*/ 9216 h 21600"/>
              <a:gd name="T18" fmla="*/ 17504 w 21600"/>
              <a:gd name="T19" fmla="*/ 1837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4" y="0"/>
                </a:moveTo>
                <a:lnTo>
                  <a:pt x="21600" y="0"/>
                </a:lnTo>
                <a:lnTo>
                  <a:pt x="21600" y="21628"/>
                </a:lnTo>
                <a:lnTo>
                  <a:pt x="14" y="21628"/>
                </a:lnTo>
                <a:lnTo>
                  <a:pt x="14" y="0"/>
                </a:lnTo>
                <a:close/>
              </a:path>
              <a:path w="21600" h="21600" extrusionOk="0">
                <a:moveTo>
                  <a:pt x="18476" y="2035"/>
                </a:moveTo>
                <a:lnTo>
                  <a:pt x="20539" y="2035"/>
                </a:lnTo>
                <a:lnTo>
                  <a:pt x="20539" y="6559"/>
                </a:lnTo>
                <a:lnTo>
                  <a:pt x="18476" y="6559"/>
                </a:lnTo>
                <a:lnTo>
                  <a:pt x="18476" y="2035"/>
                </a:lnTo>
                <a:close/>
              </a:path>
              <a:path w="21600" h="21600" extrusionOk="0">
                <a:moveTo>
                  <a:pt x="884" y="2092"/>
                </a:moveTo>
                <a:lnTo>
                  <a:pt x="7425" y="2092"/>
                </a:lnTo>
                <a:lnTo>
                  <a:pt x="7425" y="2770"/>
                </a:lnTo>
                <a:lnTo>
                  <a:pt x="884" y="2770"/>
                </a:lnTo>
                <a:lnTo>
                  <a:pt x="884" y="2092"/>
                </a:lnTo>
                <a:close/>
              </a:path>
              <a:path w="21600" h="21600" extrusionOk="0">
                <a:moveTo>
                  <a:pt x="884" y="3109"/>
                </a:moveTo>
                <a:lnTo>
                  <a:pt x="7425" y="3109"/>
                </a:lnTo>
                <a:lnTo>
                  <a:pt x="7425" y="3788"/>
                </a:lnTo>
                <a:lnTo>
                  <a:pt x="884" y="3788"/>
                </a:lnTo>
                <a:lnTo>
                  <a:pt x="884" y="3109"/>
                </a:lnTo>
                <a:close/>
              </a:path>
              <a:path w="21600" h="21600" extrusionOk="0">
                <a:moveTo>
                  <a:pt x="884" y="4127"/>
                </a:moveTo>
                <a:lnTo>
                  <a:pt x="7425" y="4127"/>
                </a:lnTo>
                <a:lnTo>
                  <a:pt x="7425" y="4806"/>
                </a:lnTo>
                <a:lnTo>
                  <a:pt x="884" y="4806"/>
                </a:lnTo>
                <a:lnTo>
                  <a:pt x="884" y="4127"/>
                </a:lnTo>
                <a:close/>
              </a:path>
              <a:path w="21600" h="21600" extrusionOk="0">
                <a:moveTo>
                  <a:pt x="5127" y="5145"/>
                </a:moveTo>
                <a:lnTo>
                  <a:pt x="7425" y="5145"/>
                </a:lnTo>
                <a:lnTo>
                  <a:pt x="7425" y="5824"/>
                </a:lnTo>
                <a:lnTo>
                  <a:pt x="5127" y="5824"/>
                </a:lnTo>
                <a:lnTo>
                  <a:pt x="5127" y="5145"/>
                </a:lnTo>
                <a:close/>
              </a:path>
            </a:pathLst>
          </a:custGeom>
          <a:solidFill>
            <a:srgbClr val="FFFFFF"/>
          </a:solidFill>
          <a:ln w="9525">
            <a:solidFill>
              <a:srgbClr val="000000"/>
            </a:solidFill>
            <a:miter lim="800000"/>
            <a:headEnd/>
            <a:tailEnd/>
          </a:ln>
          <a:effectLst>
            <a:outerShdw dist="107763" dir="2700000" algn="ctr" rotWithShape="0">
              <a:srgbClr val="808080"/>
            </a:outerShdw>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5397" name="Text Box 5"/>
          <p:cNvSpPr txBox="1">
            <a:spLocks noChangeArrowheads="1"/>
          </p:cNvSpPr>
          <p:nvPr/>
        </p:nvSpPr>
        <p:spPr bwMode="auto">
          <a:xfrm>
            <a:off x="6799263" y="2354263"/>
            <a:ext cx="1271587" cy="396875"/>
          </a:xfrm>
          <a:prstGeom prst="rect">
            <a:avLst/>
          </a:prstGeom>
          <a:solidFill>
            <a:srgbClr val="FF3300"/>
          </a:solidFill>
          <a:ln w="9525" algn="ctr">
            <a:noFill/>
            <a:miter lim="800000"/>
            <a:headEnd/>
            <a:tailEnd/>
          </a:ln>
        </p:spPr>
        <p:txBody>
          <a:bodyPr>
            <a:spAutoFit/>
          </a:bodyPr>
          <a:lstStyle/>
          <a:p>
            <a:pPr algn="ctr"/>
            <a:r>
              <a:rPr lang="en-US" sz="2000">
                <a:solidFill>
                  <a:schemeClr val="bg1"/>
                </a:solidFill>
                <a:latin typeface="Courier New" pitchFamily="49" charset="0"/>
              </a:rPr>
              <a:t>???</a:t>
            </a:r>
          </a:p>
        </p:txBody>
      </p:sp>
      <p:pic>
        <p:nvPicPr>
          <p:cNvPr id="866310" name="Picture 6" descr="MCj02156880000[1]"/>
          <p:cNvPicPr>
            <a:picLocks noChangeAspect="1" noChangeArrowheads="1"/>
          </p:cNvPicPr>
          <p:nvPr/>
        </p:nvPicPr>
        <p:blipFill>
          <a:blip r:embed="rId3"/>
          <a:srcRect/>
          <a:stretch>
            <a:fillRect/>
          </a:stretch>
        </p:blipFill>
        <p:spPr bwMode="auto">
          <a:xfrm>
            <a:off x="7715250" y="3927475"/>
            <a:ext cx="1428750" cy="21891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30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630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6307">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6307">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6307">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6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Slide Number Placeholder 3"/>
          <p:cNvSpPr>
            <a:spLocks noGrp="1"/>
          </p:cNvSpPr>
          <p:nvPr>
            <p:ph type="sldNum" sz="quarter" idx="10"/>
          </p:nvPr>
        </p:nvSpPr>
        <p:spPr>
          <a:noFill/>
        </p:spPr>
        <p:txBody>
          <a:bodyPr/>
          <a:lstStyle/>
          <a:p>
            <a:fld id="{4E3C22FA-EE2E-4A72-8894-4C40D2A5F6A8}" type="slidenum">
              <a:rPr lang="it-IT" smtClean="0">
                <a:ea typeface="ＭＳ Ｐゴシック"/>
                <a:cs typeface="ＭＳ Ｐゴシック"/>
              </a:rPr>
              <a:pPr/>
              <a:t>53</a:t>
            </a:fld>
            <a:endParaRPr lang="it-IT" smtClean="0">
              <a:ea typeface="ＭＳ Ｐゴシック"/>
              <a:cs typeface="ＭＳ Ｐゴシック"/>
            </a:endParaRPr>
          </a:p>
        </p:txBody>
      </p:sp>
      <p:sp>
        <p:nvSpPr>
          <p:cNvPr id="1208322" name="Rectangle 2"/>
          <p:cNvSpPr>
            <a:spLocks noGrp="1" noChangeArrowheads="1"/>
          </p:cNvSpPr>
          <p:nvPr>
            <p:ph type="title"/>
          </p:nvPr>
        </p:nvSpPr>
        <p:spPr>
          <a:xfrm>
            <a:off x="1371600" y="260350"/>
            <a:ext cx="7348538" cy="762000"/>
          </a:xfrm>
        </p:spPr>
        <p:txBody>
          <a:bodyPr/>
          <a:lstStyle/>
          <a:p>
            <a:pPr eaLnBrk="1" hangingPunct="1">
              <a:defRPr/>
            </a:pPr>
            <a:r>
              <a:rPr lang="en-US" altLang="en-US" sz="2800" smtClean="0">
                <a:cs typeface="+mj-cs"/>
              </a:rPr>
              <a:t>Pensiamo ad IP come indirizzo composto </a:t>
            </a:r>
            <a:endParaRPr lang="en-US" altLang="en-US" sz="2800" smtClean="0">
              <a:solidFill>
                <a:schemeClr val="tx1"/>
              </a:solidFill>
              <a:cs typeface="+mj-cs"/>
            </a:endParaRPr>
          </a:p>
        </p:txBody>
      </p:sp>
      <p:sp>
        <p:nvSpPr>
          <p:cNvPr id="317443" name="Text Box 4"/>
          <p:cNvSpPr txBox="1">
            <a:spLocks noChangeArrowheads="1"/>
          </p:cNvSpPr>
          <p:nvPr/>
        </p:nvSpPr>
        <p:spPr bwMode="auto">
          <a:xfrm>
            <a:off x="381000" y="2133600"/>
            <a:ext cx="2819400" cy="1187450"/>
          </a:xfrm>
          <a:prstGeom prst="rect">
            <a:avLst/>
          </a:prstGeom>
          <a:noFill/>
          <a:ln w="9525">
            <a:noFill/>
            <a:miter lim="800000"/>
            <a:headEnd/>
            <a:tailEnd/>
          </a:ln>
        </p:spPr>
        <p:txBody>
          <a:bodyPr>
            <a:spAutoFit/>
          </a:bodyPr>
          <a:lstStyle/>
          <a:p>
            <a:r>
              <a:rPr lang="en-US" b="0">
                <a:solidFill>
                  <a:schemeClr val="tx1"/>
                </a:solidFill>
                <a:latin typeface="Tahoma" pitchFamily="34" charset="0"/>
              </a:rPr>
              <a:t>Una parte dei 32 bits rappresenta un ID di RETE</a:t>
            </a:r>
          </a:p>
        </p:txBody>
      </p:sp>
      <p:sp>
        <p:nvSpPr>
          <p:cNvPr id="317444" name="Text Box 5"/>
          <p:cNvSpPr txBox="1">
            <a:spLocks noChangeArrowheads="1"/>
          </p:cNvSpPr>
          <p:nvPr/>
        </p:nvSpPr>
        <p:spPr bwMode="auto">
          <a:xfrm>
            <a:off x="6019800" y="1739900"/>
            <a:ext cx="2819400" cy="1552575"/>
          </a:xfrm>
          <a:prstGeom prst="rect">
            <a:avLst/>
          </a:prstGeom>
          <a:noFill/>
          <a:ln w="9525">
            <a:noFill/>
            <a:miter lim="800000"/>
            <a:headEnd/>
            <a:tailEnd/>
          </a:ln>
        </p:spPr>
        <p:txBody>
          <a:bodyPr>
            <a:spAutoFit/>
          </a:bodyPr>
          <a:lstStyle/>
          <a:p>
            <a:r>
              <a:rPr lang="en-US" b="0">
                <a:solidFill>
                  <a:schemeClr val="tx1"/>
                </a:solidFill>
                <a:latin typeface="Tahoma" pitchFamily="34" charset="0"/>
              </a:rPr>
              <a:t>La parte rimanente la usiamo per rappresentare un HOST della RETE</a:t>
            </a:r>
          </a:p>
        </p:txBody>
      </p:sp>
      <p:sp>
        <p:nvSpPr>
          <p:cNvPr id="1208326" name="Line 6"/>
          <p:cNvSpPr>
            <a:spLocks noChangeShapeType="1"/>
          </p:cNvSpPr>
          <p:nvPr/>
        </p:nvSpPr>
        <p:spPr bwMode="auto">
          <a:xfrm>
            <a:off x="1295400" y="3352800"/>
            <a:ext cx="1066800" cy="838200"/>
          </a:xfrm>
          <a:prstGeom prst="line">
            <a:avLst/>
          </a:prstGeom>
          <a:noFill/>
          <a:ln w="9525">
            <a:solidFill>
              <a:schemeClr val="tx1"/>
            </a:solidFill>
            <a:miter lim="800000"/>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08327" name="Line 7"/>
          <p:cNvSpPr>
            <a:spLocks noChangeShapeType="1"/>
          </p:cNvSpPr>
          <p:nvPr/>
        </p:nvSpPr>
        <p:spPr bwMode="auto">
          <a:xfrm flipH="1">
            <a:off x="6400800" y="3429000"/>
            <a:ext cx="990600" cy="762000"/>
          </a:xfrm>
          <a:prstGeom prst="line">
            <a:avLst/>
          </a:prstGeom>
          <a:noFill/>
          <a:ln w="9525">
            <a:solidFill>
              <a:schemeClr val="tx1"/>
            </a:solidFill>
            <a:miter lim="800000"/>
            <a:headEnd/>
            <a:tailEnd type="triangle" w="med" len="me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317447" name="Group 9"/>
          <p:cNvGrpSpPr>
            <a:grpSpLocks/>
          </p:cNvGrpSpPr>
          <p:nvPr/>
        </p:nvGrpSpPr>
        <p:grpSpPr bwMode="auto">
          <a:xfrm>
            <a:off x="2420938" y="3275013"/>
            <a:ext cx="3886200" cy="2968625"/>
            <a:chOff x="1525" y="2063"/>
            <a:chExt cx="2448" cy="1870"/>
          </a:xfrm>
        </p:grpSpPr>
        <p:pic>
          <p:nvPicPr>
            <p:cNvPr id="317448" name="Picture 3"/>
            <p:cNvPicPr>
              <a:picLocks noChangeAspect="1" noChangeArrowheads="1"/>
            </p:cNvPicPr>
            <p:nvPr/>
          </p:nvPicPr>
          <p:blipFill>
            <a:blip r:embed="rId3"/>
            <a:srcRect/>
            <a:stretch>
              <a:fillRect/>
            </a:stretch>
          </p:blipFill>
          <p:spPr bwMode="auto">
            <a:xfrm>
              <a:off x="1525" y="2063"/>
              <a:ext cx="2448" cy="1870"/>
            </a:xfrm>
            <a:prstGeom prst="rect">
              <a:avLst/>
            </a:prstGeom>
            <a:solidFill>
              <a:srgbClr val="CC3300"/>
            </a:solidFill>
            <a:ln w="9525">
              <a:noFill/>
              <a:miter lim="800000"/>
              <a:headEnd/>
              <a:tailEnd/>
            </a:ln>
          </p:spPr>
        </p:pic>
        <p:sp>
          <p:nvSpPr>
            <p:cNvPr id="317449" name="Text Box 8"/>
            <p:cNvSpPr txBox="1">
              <a:spLocks noChangeArrowheads="1"/>
            </p:cNvSpPr>
            <p:nvPr/>
          </p:nvSpPr>
          <p:spPr bwMode="auto">
            <a:xfrm>
              <a:off x="1574" y="3688"/>
              <a:ext cx="775" cy="214"/>
            </a:xfrm>
            <a:prstGeom prst="rect">
              <a:avLst/>
            </a:prstGeom>
            <a:solidFill>
              <a:schemeClr val="bg1"/>
            </a:solidFill>
            <a:ln w="9525" algn="ctr">
              <a:noFill/>
              <a:miter lim="800000"/>
              <a:headEnd type="none" w="sm" len="sm"/>
              <a:tailEnd type="none" w="sm" len="sm"/>
            </a:ln>
          </p:spPr>
          <p:txBody>
            <a:bodyPr>
              <a:spAutoFit/>
            </a:bodyPr>
            <a:lstStyle/>
            <a:p>
              <a:pPr marL="342900" indent="-342900">
                <a:lnSpc>
                  <a:spcPct val="90000"/>
                </a:lnSpc>
                <a:spcBef>
                  <a:spcPct val="20000"/>
                </a:spcBef>
              </a:pPr>
              <a:r>
                <a:rPr lang="en-US" sz="1800"/>
                <a:t>Esempio:</a:t>
              </a: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Number Placeholder 3"/>
          <p:cNvSpPr>
            <a:spLocks noGrp="1"/>
          </p:cNvSpPr>
          <p:nvPr>
            <p:ph type="sldNum" sz="quarter" idx="10"/>
          </p:nvPr>
        </p:nvSpPr>
        <p:spPr>
          <a:noFill/>
        </p:spPr>
        <p:txBody>
          <a:bodyPr/>
          <a:lstStyle/>
          <a:p>
            <a:fld id="{83E32D6F-0D46-4C19-BD3C-AAF181899B52}" type="slidenum">
              <a:rPr lang="it-IT" smtClean="0">
                <a:ea typeface="ＭＳ Ｐゴシック"/>
                <a:cs typeface="ＭＳ Ｐゴシック"/>
              </a:rPr>
              <a:pPr/>
              <a:t>54</a:t>
            </a:fld>
            <a:endParaRPr lang="it-IT" smtClean="0">
              <a:ea typeface="ＭＳ Ｐゴシック"/>
              <a:cs typeface="ＭＳ Ｐゴシック"/>
            </a:endParaRPr>
          </a:p>
        </p:txBody>
      </p:sp>
      <p:sp>
        <p:nvSpPr>
          <p:cNvPr id="846850" name="Rectangle 2"/>
          <p:cNvSpPr>
            <a:spLocks noGrp="1" noChangeArrowheads="1"/>
          </p:cNvSpPr>
          <p:nvPr>
            <p:ph type="title"/>
          </p:nvPr>
        </p:nvSpPr>
        <p:spPr/>
        <p:txBody>
          <a:bodyPr/>
          <a:lstStyle/>
          <a:p>
            <a:pPr eaLnBrk="1" hangingPunct="1">
              <a:defRPr/>
            </a:pPr>
            <a:r>
              <a:rPr lang="en-US" sz="2800" smtClean="0">
                <a:cs typeface="+mj-cs"/>
              </a:rPr>
              <a:t>Indirizzamento gerarchico: Prefissi IP</a:t>
            </a:r>
          </a:p>
        </p:txBody>
      </p:sp>
      <p:sp>
        <p:nvSpPr>
          <p:cNvPr id="846851" name="Rectangle 3"/>
          <p:cNvSpPr>
            <a:spLocks noGrp="1" noChangeArrowheads="1"/>
          </p:cNvSpPr>
          <p:nvPr>
            <p:ph type="body" idx="1"/>
          </p:nvPr>
        </p:nvSpPr>
        <p:spPr>
          <a:xfrm>
            <a:off x="685800" y="1431925"/>
            <a:ext cx="7772400" cy="1114425"/>
          </a:xfrm>
        </p:spPr>
        <p:txBody>
          <a:bodyPr/>
          <a:lstStyle/>
          <a:p>
            <a:pPr eaLnBrk="1" hangingPunct="1">
              <a:buFontTx/>
              <a:buNone/>
              <a:defRPr/>
            </a:pPr>
            <a:r>
              <a:rPr lang="en-US" sz="2400" smtClean="0">
                <a:cs typeface="+mn-cs"/>
              </a:rPr>
              <a:t>Dividere in sezione network &amp; host (left e right) </a:t>
            </a:r>
          </a:p>
          <a:p>
            <a:pPr lvl="1" eaLnBrk="1" hangingPunct="1">
              <a:defRPr/>
            </a:pPr>
            <a:r>
              <a:rPr lang="en-US" sz="2000" smtClean="0"/>
              <a:t>12.34.158.0/24 è un prefisso a 24-bit con 2</a:t>
            </a:r>
            <a:r>
              <a:rPr lang="en-US" sz="2000" baseline="30000" smtClean="0"/>
              <a:t>8</a:t>
            </a:r>
            <a:r>
              <a:rPr lang="en-US" sz="2000" smtClean="0"/>
              <a:t> indirizzi</a:t>
            </a:r>
          </a:p>
        </p:txBody>
      </p:sp>
      <p:grpSp>
        <p:nvGrpSpPr>
          <p:cNvPr id="319492" name="Group 4"/>
          <p:cNvGrpSpPr>
            <a:grpSpLocks/>
          </p:cNvGrpSpPr>
          <p:nvPr/>
        </p:nvGrpSpPr>
        <p:grpSpPr bwMode="auto">
          <a:xfrm>
            <a:off x="846138" y="4564063"/>
            <a:ext cx="7327900" cy="592137"/>
            <a:chOff x="428" y="893"/>
            <a:chExt cx="4616" cy="373"/>
          </a:xfrm>
        </p:grpSpPr>
        <p:grpSp>
          <p:nvGrpSpPr>
            <p:cNvPr id="319508" name="Group 5"/>
            <p:cNvGrpSpPr>
              <a:grpSpLocks/>
            </p:cNvGrpSpPr>
            <p:nvPr/>
          </p:nvGrpSpPr>
          <p:grpSpPr bwMode="auto">
            <a:xfrm>
              <a:off x="428" y="904"/>
              <a:ext cx="4616" cy="328"/>
              <a:chOff x="428" y="904"/>
              <a:chExt cx="4616" cy="328"/>
            </a:xfrm>
          </p:grpSpPr>
          <p:sp>
            <p:nvSpPr>
              <p:cNvPr id="846854" name="Rectangle 6"/>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55" name="Line 7"/>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56" name="Line 8"/>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57" name="Line 9"/>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319509" name="Rectangle 10"/>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00001100</a:t>
              </a:r>
            </a:p>
          </p:txBody>
        </p:sp>
        <p:sp>
          <p:nvSpPr>
            <p:cNvPr id="319510" name="Rectangle 11"/>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00100010</a:t>
              </a:r>
            </a:p>
          </p:txBody>
        </p:sp>
        <p:sp>
          <p:nvSpPr>
            <p:cNvPr id="319511" name="Rectangle 12"/>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10011110</a:t>
              </a:r>
              <a:endParaRPr lang="en-US" sz="3200" b="0">
                <a:solidFill>
                  <a:srgbClr val="9966FF"/>
                </a:solidFill>
                <a:latin typeface="Times New Roman" pitchFamily="18" charset="0"/>
              </a:endParaRPr>
            </a:p>
          </p:txBody>
        </p:sp>
        <p:sp>
          <p:nvSpPr>
            <p:cNvPr id="319512" name="Rectangle 13"/>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00000101</a:t>
              </a:r>
            </a:p>
          </p:txBody>
        </p:sp>
      </p:grpSp>
      <p:sp>
        <p:nvSpPr>
          <p:cNvPr id="846862" name="Line 14"/>
          <p:cNvSpPr>
            <a:spLocks noChangeShapeType="1"/>
          </p:cNvSpPr>
          <p:nvPr/>
        </p:nvSpPr>
        <p:spPr bwMode="auto">
          <a:xfrm>
            <a:off x="862013" y="5340350"/>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9494" name="Rectangle 15"/>
          <p:cNvSpPr>
            <a:spLocks noChangeArrowheads="1"/>
          </p:cNvSpPr>
          <p:nvPr/>
        </p:nvSpPr>
        <p:spPr bwMode="auto">
          <a:xfrm>
            <a:off x="2193925" y="5645150"/>
            <a:ext cx="2303463" cy="457200"/>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FF0000"/>
                </a:solidFill>
              </a:rPr>
              <a:t>Network (24 bits)</a:t>
            </a:r>
            <a:r>
              <a:rPr lang="en-US" b="0">
                <a:solidFill>
                  <a:srgbClr val="FF0000"/>
                </a:solidFill>
                <a:latin typeface="Times New Roman" pitchFamily="18" charset="0"/>
              </a:rPr>
              <a:t> </a:t>
            </a:r>
          </a:p>
        </p:txBody>
      </p:sp>
      <p:sp>
        <p:nvSpPr>
          <p:cNvPr id="846864" name="Line 16"/>
          <p:cNvSpPr>
            <a:spLocks noChangeShapeType="1"/>
          </p:cNvSpPr>
          <p:nvPr/>
        </p:nvSpPr>
        <p:spPr bwMode="auto">
          <a:xfrm flipH="1">
            <a:off x="862013" y="5581650"/>
            <a:ext cx="5470525" cy="0"/>
          </a:xfrm>
          <a:prstGeom prst="line">
            <a:avLst/>
          </a:prstGeom>
          <a:noFill/>
          <a:ln w="50800">
            <a:solidFill>
              <a:schemeClr val="tx1"/>
            </a:solidFill>
            <a:round/>
            <a:headEnd type="stealth" w="med" len="med"/>
            <a:tailEnd type="stealth"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65" name="Line 17"/>
          <p:cNvSpPr>
            <a:spLocks noChangeShapeType="1"/>
          </p:cNvSpPr>
          <p:nvPr/>
        </p:nvSpPr>
        <p:spPr bwMode="auto">
          <a:xfrm>
            <a:off x="8174038" y="5314950"/>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66" name="Line 18"/>
          <p:cNvSpPr>
            <a:spLocks noChangeShapeType="1"/>
          </p:cNvSpPr>
          <p:nvPr/>
        </p:nvSpPr>
        <p:spPr bwMode="auto">
          <a:xfrm>
            <a:off x="6340475" y="5251450"/>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9498" name="Rectangle 19"/>
          <p:cNvSpPr>
            <a:spLocks noChangeArrowheads="1"/>
          </p:cNvSpPr>
          <p:nvPr/>
        </p:nvSpPr>
        <p:spPr bwMode="auto">
          <a:xfrm>
            <a:off x="6348413" y="5645150"/>
            <a:ext cx="1725612" cy="457200"/>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9966FF"/>
                </a:solidFill>
              </a:rPr>
              <a:t>Host (8 bits)</a:t>
            </a:r>
            <a:r>
              <a:rPr lang="en-US" b="0">
                <a:solidFill>
                  <a:schemeClr val="tx1"/>
                </a:solidFill>
                <a:latin typeface="Times New Roman" pitchFamily="18" charset="0"/>
              </a:rPr>
              <a:t> </a:t>
            </a:r>
          </a:p>
        </p:txBody>
      </p:sp>
      <p:sp>
        <p:nvSpPr>
          <p:cNvPr id="846868" name="Line 20"/>
          <p:cNvSpPr>
            <a:spLocks noChangeShapeType="1"/>
          </p:cNvSpPr>
          <p:nvPr/>
        </p:nvSpPr>
        <p:spPr bwMode="auto">
          <a:xfrm>
            <a:off x="6332538" y="5581650"/>
            <a:ext cx="1884362" cy="0"/>
          </a:xfrm>
          <a:prstGeom prst="line">
            <a:avLst/>
          </a:prstGeom>
          <a:noFill/>
          <a:ln w="50800">
            <a:solidFill>
              <a:schemeClr val="tx1"/>
            </a:solidFill>
            <a:round/>
            <a:headEnd type="stealth" w="med" len="med"/>
            <a:tailEnd type="stealth"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19500" name="Text Box 21"/>
          <p:cNvSpPr txBox="1">
            <a:spLocks noChangeArrowheads="1"/>
          </p:cNvSpPr>
          <p:nvPr/>
        </p:nvSpPr>
        <p:spPr bwMode="auto">
          <a:xfrm>
            <a:off x="1489075" y="3160713"/>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12</a:t>
            </a:r>
          </a:p>
        </p:txBody>
      </p:sp>
      <p:sp>
        <p:nvSpPr>
          <p:cNvPr id="319501" name="Text Box 22"/>
          <p:cNvSpPr txBox="1">
            <a:spLocks noChangeArrowheads="1"/>
          </p:cNvSpPr>
          <p:nvPr/>
        </p:nvSpPr>
        <p:spPr bwMode="auto">
          <a:xfrm>
            <a:off x="3390900" y="3160713"/>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34</a:t>
            </a:r>
          </a:p>
        </p:txBody>
      </p:sp>
      <p:sp>
        <p:nvSpPr>
          <p:cNvPr id="319502" name="Text Box 23"/>
          <p:cNvSpPr txBox="1">
            <a:spLocks noChangeArrowheads="1"/>
          </p:cNvSpPr>
          <p:nvPr/>
        </p:nvSpPr>
        <p:spPr bwMode="auto">
          <a:xfrm>
            <a:off x="5075238" y="31607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158</a:t>
            </a:r>
          </a:p>
        </p:txBody>
      </p:sp>
      <p:sp>
        <p:nvSpPr>
          <p:cNvPr id="319503" name="Text Box 24"/>
          <p:cNvSpPr txBox="1">
            <a:spLocks noChangeArrowheads="1"/>
          </p:cNvSpPr>
          <p:nvPr/>
        </p:nvSpPr>
        <p:spPr bwMode="auto">
          <a:xfrm>
            <a:off x="7026275" y="3160713"/>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5</a:t>
            </a:r>
          </a:p>
        </p:txBody>
      </p:sp>
      <p:sp>
        <p:nvSpPr>
          <p:cNvPr id="846873" name="Line 25"/>
          <p:cNvSpPr>
            <a:spLocks noChangeShapeType="1"/>
          </p:cNvSpPr>
          <p:nvPr/>
        </p:nvSpPr>
        <p:spPr bwMode="auto">
          <a:xfrm>
            <a:off x="1770063" y="3617913"/>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74" name="Line 26"/>
          <p:cNvSpPr>
            <a:spLocks noChangeShapeType="1"/>
          </p:cNvSpPr>
          <p:nvPr/>
        </p:nvSpPr>
        <p:spPr bwMode="auto">
          <a:xfrm>
            <a:off x="3695700" y="3617913"/>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75" name="Line 27"/>
          <p:cNvSpPr>
            <a:spLocks noChangeShapeType="1"/>
          </p:cNvSpPr>
          <p:nvPr/>
        </p:nvSpPr>
        <p:spPr bwMode="auto">
          <a:xfrm>
            <a:off x="5468938" y="3617913"/>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6876" name="Line 28"/>
          <p:cNvSpPr>
            <a:spLocks noChangeShapeType="1"/>
          </p:cNvSpPr>
          <p:nvPr/>
        </p:nvSpPr>
        <p:spPr bwMode="auto">
          <a:xfrm>
            <a:off x="7215188" y="3617913"/>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Slide Number Placeholder 3"/>
          <p:cNvSpPr>
            <a:spLocks noGrp="1"/>
          </p:cNvSpPr>
          <p:nvPr>
            <p:ph type="sldNum" sz="quarter" idx="10"/>
          </p:nvPr>
        </p:nvSpPr>
        <p:spPr>
          <a:noFill/>
        </p:spPr>
        <p:txBody>
          <a:bodyPr/>
          <a:lstStyle/>
          <a:p>
            <a:fld id="{0C1A0EAE-2F7D-45D6-9A8D-4E0AA20FB38C}" type="slidenum">
              <a:rPr lang="it-IT" smtClean="0">
                <a:ea typeface="ＭＳ Ｐゴシック"/>
                <a:cs typeface="ＭＳ Ｐゴシック"/>
              </a:rPr>
              <a:pPr/>
              <a:t>55</a:t>
            </a:fld>
            <a:endParaRPr lang="it-IT" smtClean="0">
              <a:ea typeface="ＭＳ Ｐゴシック"/>
              <a:cs typeface="ＭＳ Ｐゴシック"/>
            </a:endParaRPr>
          </a:p>
        </p:txBody>
      </p:sp>
      <p:sp>
        <p:nvSpPr>
          <p:cNvPr id="867330" name="Rectangle 2"/>
          <p:cNvSpPr>
            <a:spLocks noGrp="1" noChangeArrowheads="1"/>
          </p:cNvSpPr>
          <p:nvPr>
            <p:ph type="title"/>
          </p:nvPr>
        </p:nvSpPr>
        <p:spPr/>
        <p:txBody>
          <a:bodyPr/>
          <a:lstStyle/>
          <a:p>
            <a:pPr eaLnBrk="1" hangingPunct="1">
              <a:defRPr/>
            </a:pPr>
            <a:r>
              <a:rPr lang="en-US" smtClean="0">
                <a:cs typeface="+mj-cs"/>
              </a:rPr>
              <a:t>IP Address e 24-bit Subnet Mask</a:t>
            </a:r>
          </a:p>
        </p:txBody>
      </p:sp>
      <p:grpSp>
        <p:nvGrpSpPr>
          <p:cNvPr id="321539" name="Group 4"/>
          <p:cNvGrpSpPr>
            <a:grpSpLocks/>
          </p:cNvGrpSpPr>
          <p:nvPr/>
        </p:nvGrpSpPr>
        <p:grpSpPr bwMode="auto">
          <a:xfrm>
            <a:off x="1428750" y="3143250"/>
            <a:ext cx="7327900" cy="592138"/>
            <a:chOff x="428" y="893"/>
            <a:chExt cx="4616" cy="373"/>
          </a:xfrm>
        </p:grpSpPr>
        <p:grpSp>
          <p:nvGrpSpPr>
            <p:cNvPr id="321568" name="Group 5"/>
            <p:cNvGrpSpPr>
              <a:grpSpLocks/>
            </p:cNvGrpSpPr>
            <p:nvPr/>
          </p:nvGrpSpPr>
          <p:grpSpPr bwMode="auto">
            <a:xfrm>
              <a:off x="428" y="904"/>
              <a:ext cx="4616" cy="328"/>
              <a:chOff x="428" y="904"/>
              <a:chExt cx="4616" cy="328"/>
            </a:xfrm>
          </p:grpSpPr>
          <p:sp>
            <p:nvSpPr>
              <p:cNvPr id="867334" name="Rectangle 6"/>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35" name="Line 7"/>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36" name="Line 8"/>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37" name="Line 9"/>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321569" name="Rectangle 10"/>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00001100</a:t>
              </a:r>
            </a:p>
          </p:txBody>
        </p:sp>
        <p:sp>
          <p:nvSpPr>
            <p:cNvPr id="321570" name="Rectangle 11"/>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00100010</a:t>
              </a:r>
            </a:p>
          </p:txBody>
        </p:sp>
        <p:sp>
          <p:nvSpPr>
            <p:cNvPr id="321571" name="Rectangle 12"/>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10011110</a:t>
              </a:r>
              <a:endParaRPr lang="en-US" sz="3200" b="0">
                <a:solidFill>
                  <a:srgbClr val="9966FF"/>
                </a:solidFill>
                <a:latin typeface="Times New Roman" pitchFamily="18" charset="0"/>
              </a:endParaRPr>
            </a:p>
          </p:txBody>
        </p:sp>
        <p:sp>
          <p:nvSpPr>
            <p:cNvPr id="321572" name="Rectangle 13"/>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00000101</a:t>
              </a:r>
            </a:p>
          </p:txBody>
        </p:sp>
      </p:grpSp>
      <p:sp>
        <p:nvSpPr>
          <p:cNvPr id="321540" name="Text Box 14"/>
          <p:cNvSpPr txBox="1">
            <a:spLocks noChangeArrowheads="1"/>
          </p:cNvSpPr>
          <p:nvPr/>
        </p:nvSpPr>
        <p:spPr bwMode="auto">
          <a:xfrm>
            <a:off x="2071688" y="17399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12</a:t>
            </a:r>
          </a:p>
        </p:txBody>
      </p:sp>
      <p:sp>
        <p:nvSpPr>
          <p:cNvPr id="321541" name="Text Box 15"/>
          <p:cNvSpPr txBox="1">
            <a:spLocks noChangeArrowheads="1"/>
          </p:cNvSpPr>
          <p:nvPr/>
        </p:nvSpPr>
        <p:spPr bwMode="auto">
          <a:xfrm>
            <a:off x="3973513" y="17399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34</a:t>
            </a:r>
          </a:p>
        </p:txBody>
      </p:sp>
      <p:sp>
        <p:nvSpPr>
          <p:cNvPr id="321542" name="Text Box 16"/>
          <p:cNvSpPr txBox="1">
            <a:spLocks noChangeArrowheads="1"/>
          </p:cNvSpPr>
          <p:nvPr/>
        </p:nvSpPr>
        <p:spPr bwMode="auto">
          <a:xfrm>
            <a:off x="5657850" y="17399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158</a:t>
            </a:r>
          </a:p>
        </p:txBody>
      </p:sp>
      <p:sp>
        <p:nvSpPr>
          <p:cNvPr id="321543" name="Text Box 17"/>
          <p:cNvSpPr txBox="1">
            <a:spLocks noChangeArrowheads="1"/>
          </p:cNvSpPr>
          <p:nvPr/>
        </p:nvSpPr>
        <p:spPr bwMode="auto">
          <a:xfrm>
            <a:off x="7608888" y="17399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5</a:t>
            </a:r>
          </a:p>
        </p:txBody>
      </p:sp>
      <p:sp>
        <p:nvSpPr>
          <p:cNvPr id="867346" name="Line 18"/>
          <p:cNvSpPr>
            <a:spLocks noChangeShapeType="1"/>
          </p:cNvSpPr>
          <p:nvPr/>
        </p:nvSpPr>
        <p:spPr bwMode="auto">
          <a:xfrm>
            <a:off x="2352675"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47" name="Line 19"/>
          <p:cNvSpPr>
            <a:spLocks noChangeShapeType="1"/>
          </p:cNvSpPr>
          <p:nvPr/>
        </p:nvSpPr>
        <p:spPr bwMode="auto">
          <a:xfrm>
            <a:off x="4278313"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48" name="Line 20"/>
          <p:cNvSpPr>
            <a:spLocks noChangeShapeType="1"/>
          </p:cNvSpPr>
          <p:nvPr/>
        </p:nvSpPr>
        <p:spPr bwMode="auto">
          <a:xfrm>
            <a:off x="6051550"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49" name="Line 21"/>
          <p:cNvSpPr>
            <a:spLocks noChangeShapeType="1"/>
          </p:cNvSpPr>
          <p:nvPr/>
        </p:nvSpPr>
        <p:spPr bwMode="auto">
          <a:xfrm>
            <a:off x="7797800"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321548" name="Group 22"/>
          <p:cNvGrpSpPr>
            <a:grpSpLocks/>
          </p:cNvGrpSpPr>
          <p:nvPr/>
        </p:nvGrpSpPr>
        <p:grpSpPr bwMode="auto">
          <a:xfrm>
            <a:off x="1422400" y="4143375"/>
            <a:ext cx="7327900" cy="592138"/>
            <a:chOff x="428" y="893"/>
            <a:chExt cx="4616" cy="373"/>
          </a:xfrm>
        </p:grpSpPr>
        <p:grpSp>
          <p:nvGrpSpPr>
            <p:cNvPr id="321559" name="Group 23"/>
            <p:cNvGrpSpPr>
              <a:grpSpLocks/>
            </p:cNvGrpSpPr>
            <p:nvPr/>
          </p:nvGrpSpPr>
          <p:grpSpPr bwMode="auto">
            <a:xfrm>
              <a:off x="428" y="904"/>
              <a:ext cx="4616" cy="328"/>
              <a:chOff x="428" y="904"/>
              <a:chExt cx="4616" cy="328"/>
            </a:xfrm>
          </p:grpSpPr>
          <p:sp>
            <p:nvSpPr>
              <p:cNvPr id="867352" name="Rectangle 24"/>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53" name="Line 25"/>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54" name="Line 26"/>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55" name="Line 27"/>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321560" name="Rectangle 28"/>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321561" name="Rectangle 29"/>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321562" name="Rectangle 30"/>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endParaRPr lang="en-US" sz="3200" b="0">
                <a:solidFill>
                  <a:srgbClr val="9966FF"/>
                </a:solidFill>
                <a:latin typeface="Times New Roman" pitchFamily="18" charset="0"/>
              </a:endParaRPr>
            </a:p>
          </p:txBody>
        </p:sp>
        <p:sp>
          <p:nvSpPr>
            <p:cNvPr id="321563" name="Rectangle 31"/>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867374" name="Line 46"/>
          <p:cNvSpPr>
            <a:spLocks noChangeShapeType="1"/>
          </p:cNvSpPr>
          <p:nvPr/>
        </p:nvSpPr>
        <p:spPr bwMode="auto">
          <a:xfrm flipV="1">
            <a:off x="2355850"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75" name="Line 47"/>
          <p:cNvSpPr>
            <a:spLocks noChangeShapeType="1"/>
          </p:cNvSpPr>
          <p:nvPr/>
        </p:nvSpPr>
        <p:spPr bwMode="auto">
          <a:xfrm flipV="1">
            <a:off x="4281488"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76" name="Line 48"/>
          <p:cNvSpPr>
            <a:spLocks noChangeShapeType="1"/>
          </p:cNvSpPr>
          <p:nvPr/>
        </p:nvSpPr>
        <p:spPr bwMode="auto">
          <a:xfrm flipV="1">
            <a:off x="605472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7377" name="Line 49"/>
          <p:cNvSpPr>
            <a:spLocks noChangeShapeType="1"/>
          </p:cNvSpPr>
          <p:nvPr/>
        </p:nvSpPr>
        <p:spPr bwMode="auto">
          <a:xfrm flipV="1">
            <a:off x="780097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1553" name="Text Box 50"/>
          <p:cNvSpPr txBox="1">
            <a:spLocks noChangeArrowheads="1"/>
          </p:cNvSpPr>
          <p:nvPr/>
        </p:nvSpPr>
        <p:spPr bwMode="auto">
          <a:xfrm>
            <a:off x="195897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321554" name="Text Box 51"/>
          <p:cNvSpPr txBox="1">
            <a:spLocks noChangeArrowheads="1"/>
          </p:cNvSpPr>
          <p:nvPr/>
        </p:nvSpPr>
        <p:spPr bwMode="auto">
          <a:xfrm>
            <a:off x="3860800"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321555" name="Text Box 52"/>
          <p:cNvSpPr txBox="1">
            <a:spLocks noChangeArrowheads="1"/>
          </p:cNvSpPr>
          <p:nvPr/>
        </p:nvSpPr>
        <p:spPr bwMode="auto">
          <a:xfrm>
            <a:off x="566102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321556" name="Text Box 53"/>
          <p:cNvSpPr txBox="1">
            <a:spLocks noChangeArrowheads="1"/>
          </p:cNvSpPr>
          <p:nvPr/>
        </p:nvSpPr>
        <p:spPr bwMode="auto">
          <a:xfrm>
            <a:off x="7612063" y="5891213"/>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321557" name="Text Box 54"/>
          <p:cNvSpPr txBox="1">
            <a:spLocks noChangeArrowheads="1"/>
          </p:cNvSpPr>
          <p:nvPr/>
        </p:nvSpPr>
        <p:spPr bwMode="auto">
          <a:xfrm>
            <a:off x="269875" y="1624013"/>
            <a:ext cx="16097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Address</a:t>
            </a:r>
          </a:p>
        </p:txBody>
      </p:sp>
      <p:sp>
        <p:nvSpPr>
          <p:cNvPr id="321558" name="Text Box 55"/>
          <p:cNvSpPr txBox="1">
            <a:spLocks noChangeArrowheads="1"/>
          </p:cNvSpPr>
          <p:nvPr/>
        </p:nvSpPr>
        <p:spPr bwMode="auto">
          <a:xfrm>
            <a:off x="501650" y="5810250"/>
            <a:ext cx="1076325"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Number Placeholder 3"/>
          <p:cNvSpPr>
            <a:spLocks noGrp="1"/>
          </p:cNvSpPr>
          <p:nvPr>
            <p:ph type="sldNum" sz="quarter" idx="10"/>
          </p:nvPr>
        </p:nvSpPr>
        <p:spPr>
          <a:noFill/>
        </p:spPr>
        <p:txBody>
          <a:bodyPr/>
          <a:lstStyle/>
          <a:p>
            <a:fld id="{DF95B968-DE21-44BE-8934-E98D64F1AE7C}" type="slidenum">
              <a:rPr lang="it-IT" smtClean="0">
                <a:ea typeface="ＭＳ Ｐゴシック"/>
                <a:cs typeface="ＭＳ Ｐゴシック"/>
              </a:rPr>
              <a:pPr/>
              <a:t>56</a:t>
            </a:fld>
            <a:endParaRPr lang="it-IT" smtClean="0">
              <a:ea typeface="ＭＳ Ｐゴシック"/>
              <a:cs typeface="ＭＳ Ｐゴシック"/>
            </a:endParaRPr>
          </a:p>
        </p:txBody>
      </p:sp>
      <p:sp>
        <p:nvSpPr>
          <p:cNvPr id="868354" name="Rectangle 2"/>
          <p:cNvSpPr>
            <a:spLocks noGrp="1" noChangeArrowheads="1"/>
          </p:cNvSpPr>
          <p:nvPr>
            <p:ph type="title"/>
          </p:nvPr>
        </p:nvSpPr>
        <p:spPr/>
        <p:txBody>
          <a:bodyPr/>
          <a:lstStyle/>
          <a:p>
            <a:pPr eaLnBrk="1" hangingPunct="1">
              <a:defRPr/>
            </a:pPr>
            <a:r>
              <a:rPr lang="en-US" smtClean="0">
                <a:cs typeface="+mj-cs"/>
              </a:rPr>
              <a:t>La scalabilità migliora</a:t>
            </a:r>
          </a:p>
        </p:txBody>
      </p:sp>
      <p:sp>
        <p:nvSpPr>
          <p:cNvPr id="868355" name="Rectangle 3"/>
          <p:cNvSpPr>
            <a:spLocks noGrp="1" noChangeArrowheads="1"/>
          </p:cNvSpPr>
          <p:nvPr>
            <p:ph type="body" idx="1"/>
          </p:nvPr>
        </p:nvSpPr>
        <p:spPr>
          <a:xfrm>
            <a:off x="685800" y="1268413"/>
            <a:ext cx="7772400" cy="1557337"/>
          </a:xfrm>
        </p:spPr>
        <p:txBody>
          <a:bodyPr/>
          <a:lstStyle/>
          <a:p>
            <a:pPr eaLnBrk="1" hangingPunct="1">
              <a:defRPr/>
            </a:pPr>
            <a:r>
              <a:rPr lang="en-US" smtClean="0">
                <a:cs typeface="+mn-cs"/>
              </a:rPr>
              <a:t>Numero di hosts di una comune subnet</a:t>
            </a:r>
          </a:p>
          <a:p>
            <a:pPr lvl="1" eaLnBrk="1" hangingPunct="1">
              <a:defRPr/>
            </a:pPr>
            <a:r>
              <a:rPr lang="en-US" smtClean="0"/>
              <a:t>1.2.3.0/24 sulla LAN di sinistra</a:t>
            </a:r>
          </a:p>
          <a:p>
            <a:pPr lvl="1" eaLnBrk="1" hangingPunct="1">
              <a:defRPr/>
            </a:pPr>
            <a:r>
              <a:rPr lang="en-US" smtClean="0"/>
              <a:t>5.6.7.0/24 sulla LAN di destra</a:t>
            </a:r>
          </a:p>
        </p:txBody>
      </p:sp>
      <p:sp>
        <p:nvSpPr>
          <p:cNvPr id="868356" name="Line 4"/>
          <p:cNvSpPr>
            <a:spLocks noChangeShapeType="1"/>
          </p:cNvSpPr>
          <p:nvPr/>
        </p:nvSpPr>
        <p:spPr bwMode="auto">
          <a:xfrm>
            <a:off x="9969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57" name="Line 5"/>
          <p:cNvSpPr>
            <a:spLocks noChangeShapeType="1"/>
          </p:cNvSpPr>
          <p:nvPr/>
        </p:nvSpPr>
        <p:spPr bwMode="auto">
          <a:xfrm>
            <a:off x="13017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58" name="Line 6"/>
          <p:cNvSpPr>
            <a:spLocks noChangeShapeType="1"/>
          </p:cNvSpPr>
          <p:nvPr/>
        </p:nvSpPr>
        <p:spPr bwMode="auto">
          <a:xfrm>
            <a:off x="22161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59" name="Line 7"/>
          <p:cNvSpPr>
            <a:spLocks noChangeShapeType="1"/>
          </p:cNvSpPr>
          <p:nvPr/>
        </p:nvSpPr>
        <p:spPr bwMode="auto">
          <a:xfrm>
            <a:off x="3282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3592" name="Rectangle 8"/>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593" name="Rectangle 9"/>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594" name="Rectangle 10"/>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595" name="Text Box 11"/>
          <p:cNvSpPr txBox="1">
            <a:spLocks noChangeArrowheads="1"/>
          </p:cNvSpPr>
          <p:nvPr/>
        </p:nvSpPr>
        <p:spPr bwMode="auto">
          <a:xfrm>
            <a:off x="1125538" y="3992563"/>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1</a:t>
            </a:r>
          </a:p>
        </p:txBody>
      </p:sp>
      <p:sp>
        <p:nvSpPr>
          <p:cNvPr id="323596" name="Text Box 12"/>
          <p:cNvSpPr txBox="1">
            <a:spLocks noChangeArrowheads="1"/>
          </p:cNvSpPr>
          <p:nvPr/>
        </p:nvSpPr>
        <p:spPr bwMode="auto">
          <a:xfrm>
            <a:off x="25209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868365" name="Line 13"/>
          <p:cNvSpPr>
            <a:spLocks noChangeShapeType="1"/>
          </p:cNvSpPr>
          <p:nvPr/>
        </p:nvSpPr>
        <p:spPr bwMode="auto">
          <a:xfrm>
            <a:off x="56451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66" name="Line 14"/>
          <p:cNvSpPr>
            <a:spLocks noChangeShapeType="1"/>
          </p:cNvSpPr>
          <p:nvPr/>
        </p:nvSpPr>
        <p:spPr bwMode="auto">
          <a:xfrm>
            <a:off x="5949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67" name="Line 15"/>
          <p:cNvSpPr>
            <a:spLocks noChangeShapeType="1"/>
          </p:cNvSpPr>
          <p:nvPr/>
        </p:nvSpPr>
        <p:spPr bwMode="auto">
          <a:xfrm>
            <a:off x="68643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68" name="Line 16"/>
          <p:cNvSpPr>
            <a:spLocks noChangeShapeType="1"/>
          </p:cNvSpPr>
          <p:nvPr/>
        </p:nvSpPr>
        <p:spPr bwMode="auto">
          <a:xfrm>
            <a:off x="79311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3601" name="Rectangle 17"/>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602" name="Rectangle 18"/>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603" name="Rectangle 19"/>
          <p:cNvSpPr>
            <a:spLocks noChangeArrowheads="1"/>
          </p:cNvSpPr>
          <p:nvPr/>
        </p:nvSpPr>
        <p:spPr bwMode="auto">
          <a:xfrm>
            <a:off x="7604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3604" name="Text Box 20"/>
          <p:cNvSpPr txBox="1">
            <a:spLocks noChangeArrowheads="1"/>
          </p:cNvSpPr>
          <p:nvPr/>
        </p:nvSpPr>
        <p:spPr bwMode="auto">
          <a:xfrm>
            <a:off x="7069138" y="3978275"/>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2</a:t>
            </a:r>
          </a:p>
        </p:txBody>
      </p:sp>
      <p:sp>
        <p:nvSpPr>
          <p:cNvPr id="323605" name="Text Box 21"/>
          <p:cNvSpPr txBox="1">
            <a:spLocks noChangeArrowheads="1"/>
          </p:cNvSpPr>
          <p:nvPr/>
        </p:nvSpPr>
        <p:spPr bwMode="auto">
          <a:xfrm>
            <a:off x="71691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323606" name="AutoShape 22"/>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323607" name="AutoShape 23"/>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868376" name="Line 24"/>
          <p:cNvSpPr>
            <a:spLocks noChangeShapeType="1"/>
          </p:cNvSpPr>
          <p:nvPr/>
        </p:nvSpPr>
        <p:spPr bwMode="auto">
          <a:xfrm>
            <a:off x="28257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3609" name="AutoShape 25"/>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868378" name="Line 26"/>
          <p:cNvSpPr>
            <a:spLocks noChangeShapeType="1"/>
          </p:cNvSpPr>
          <p:nvPr/>
        </p:nvSpPr>
        <p:spPr bwMode="auto">
          <a:xfrm>
            <a:off x="64833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79" name="Line 27"/>
          <p:cNvSpPr>
            <a:spLocks noChangeShapeType="1"/>
          </p:cNvSpPr>
          <p:nvPr/>
        </p:nvSpPr>
        <p:spPr bwMode="auto">
          <a:xfrm>
            <a:off x="31305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80" name="Line 28"/>
          <p:cNvSpPr>
            <a:spLocks noChangeShapeType="1"/>
          </p:cNvSpPr>
          <p:nvPr/>
        </p:nvSpPr>
        <p:spPr bwMode="auto">
          <a:xfrm>
            <a:off x="49593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3613" name="Text Box 29"/>
          <p:cNvSpPr txBox="1">
            <a:spLocks noChangeArrowheads="1"/>
          </p:cNvSpPr>
          <p:nvPr/>
        </p:nvSpPr>
        <p:spPr bwMode="auto">
          <a:xfrm>
            <a:off x="3408363" y="4435475"/>
            <a:ext cx="6683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23614" name="Text Box 30"/>
          <p:cNvSpPr txBox="1">
            <a:spLocks noChangeArrowheads="1"/>
          </p:cNvSpPr>
          <p:nvPr/>
        </p:nvSpPr>
        <p:spPr bwMode="auto">
          <a:xfrm>
            <a:off x="5235575" y="4435475"/>
            <a:ext cx="668338"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23615" name="Text Box 31"/>
          <p:cNvSpPr txBox="1">
            <a:spLocks noChangeArrowheads="1"/>
          </p:cNvSpPr>
          <p:nvPr/>
        </p:nvSpPr>
        <p:spPr bwMode="auto">
          <a:xfrm>
            <a:off x="501650" y="2967038"/>
            <a:ext cx="113982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1.2.3.4</a:t>
            </a:r>
          </a:p>
        </p:txBody>
      </p:sp>
      <p:sp>
        <p:nvSpPr>
          <p:cNvPr id="323616" name="Text Box 32"/>
          <p:cNvSpPr txBox="1">
            <a:spLocks noChangeArrowheads="1"/>
          </p:cNvSpPr>
          <p:nvPr/>
        </p:nvSpPr>
        <p:spPr bwMode="auto">
          <a:xfrm>
            <a:off x="1692275" y="2967038"/>
            <a:ext cx="113982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1.2.3.7</a:t>
            </a:r>
          </a:p>
        </p:txBody>
      </p:sp>
      <p:sp>
        <p:nvSpPr>
          <p:cNvPr id="323617" name="Text Box 33"/>
          <p:cNvSpPr txBox="1">
            <a:spLocks noChangeArrowheads="1"/>
          </p:cNvSpPr>
          <p:nvPr/>
        </p:nvSpPr>
        <p:spPr bwMode="auto">
          <a:xfrm>
            <a:off x="2835275" y="2967038"/>
            <a:ext cx="141287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1.2.3.156</a:t>
            </a:r>
          </a:p>
        </p:txBody>
      </p:sp>
      <p:sp>
        <p:nvSpPr>
          <p:cNvPr id="323618" name="Text Box 34"/>
          <p:cNvSpPr txBox="1">
            <a:spLocks noChangeArrowheads="1"/>
          </p:cNvSpPr>
          <p:nvPr/>
        </p:nvSpPr>
        <p:spPr bwMode="auto">
          <a:xfrm>
            <a:off x="5110163" y="2967038"/>
            <a:ext cx="113982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5.6.7.8</a:t>
            </a:r>
          </a:p>
        </p:txBody>
      </p:sp>
      <p:sp>
        <p:nvSpPr>
          <p:cNvPr id="323619" name="Text Box 35"/>
          <p:cNvSpPr txBox="1">
            <a:spLocks noChangeArrowheads="1"/>
          </p:cNvSpPr>
          <p:nvPr/>
        </p:nvSpPr>
        <p:spPr bwMode="auto">
          <a:xfrm>
            <a:off x="6261100" y="2967038"/>
            <a:ext cx="113982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5.6.7.9</a:t>
            </a:r>
          </a:p>
        </p:txBody>
      </p:sp>
      <p:sp>
        <p:nvSpPr>
          <p:cNvPr id="323620" name="Text Box 36"/>
          <p:cNvSpPr txBox="1">
            <a:spLocks noChangeArrowheads="1"/>
          </p:cNvSpPr>
          <p:nvPr/>
        </p:nvSpPr>
        <p:spPr bwMode="auto">
          <a:xfrm>
            <a:off x="7443788" y="2967038"/>
            <a:ext cx="141287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5.6.7.212</a:t>
            </a:r>
          </a:p>
        </p:txBody>
      </p:sp>
      <p:sp>
        <p:nvSpPr>
          <p:cNvPr id="868389" name="Text Box 37"/>
          <p:cNvSpPr txBox="1">
            <a:spLocks noChangeArrowheads="1"/>
          </p:cNvSpPr>
          <p:nvPr/>
        </p:nvSpPr>
        <p:spPr bwMode="auto">
          <a:xfrm>
            <a:off x="1512888" y="4983163"/>
            <a:ext cx="1549400"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1.2.3.0/24</a:t>
            </a:r>
          </a:p>
        </p:txBody>
      </p:sp>
      <p:sp>
        <p:nvSpPr>
          <p:cNvPr id="868390" name="Text Box 38"/>
          <p:cNvSpPr txBox="1">
            <a:spLocks noChangeArrowheads="1"/>
          </p:cNvSpPr>
          <p:nvPr/>
        </p:nvSpPr>
        <p:spPr bwMode="auto">
          <a:xfrm>
            <a:off x="1525588" y="5367338"/>
            <a:ext cx="1549400"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5.6.7.0/24</a:t>
            </a:r>
          </a:p>
        </p:txBody>
      </p:sp>
      <p:sp>
        <p:nvSpPr>
          <p:cNvPr id="868391" name="AutoShape 39"/>
          <p:cNvSpPr>
            <a:spLocks noChangeArrowheads="1"/>
          </p:cNvSpPr>
          <p:nvPr/>
        </p:nvSpPr>
        <p:spPr bwMode="auto">
          <a:xfrm>
            <a:off x="3228975" y="5389563"/>
            <a:ext cx="728663" cy="230187"/>
          </a:xfrm>
          <a:prstGeom prst="rightArrow">
            <a:avLst>
              <a:gd name="adj1" fmla="val 50000"/>
              <a:gd name="adj2" fmla="val 79138"/>
            </a:avLst>
          </a:prstGeom>
          <a:solidFill>
            <a:srgbClr val="FF3300"/>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92" name="AutoShape 40"/>
          <p:cNvSpPr>
            <a:spLocks noChangeArrowheads="1"/>
          </p:cNvSpPr>
          <p:nvPr/>
        </p:nvSpPr>
        <p:spPr bwMode="auto">
          <a:xfrm flipH="1">
            <a:off x="3227388" y="5043488"/>
            <a:ext cx="728662" cy="230187"/>
          </a:xfrm>
          <a:prstGeom prst="rightArrow">
            <a:avLst>
              <a:gd name="adj1" fmla="val 50000"/>
              <a:gd name="adj2" fmla="val 79138"/>
            </a:avLst>
          </a:prstGeom>
          <a:solidFill>
            <a:srgbClr val="0000FF"/>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98" name="Rectangle 46"/>
          <p:cNvSpPr>
            <a:spLocks noChangeArrowheads="1"/>
          </p:cNvSpPr>
          <p:nvPr/>
        </p:nvSpPr>
        <p:spPr bwMode="auto">
          <a:xfrm>
            <a:off x="1538288" y="4927600"/>
            <a:ext cx="2573337" cy="808038"/>
          </a:xfrm>
          <a:prstGeom prst="rect">
            <a:avLst/>
          </a:prstGeom>
          <a:no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399" name="Line 47"/>
          <p:cNvSpPr>
            <a:spLocks noChangeShapeType="1"/>
          </p:cNvSpPr>
          <p:nvPr/>
        </p:nvSpPr>
        <p:spPr bwMode="auto">
          <a:xfrm>
            <a:off x="3074988" y="4927600"/>
            <a:ext cx="0" cy="808038"/>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400" name="Line 48"/>
          <p:cNvSpPr>
            <a:spLocks noChangeShapeType="1"/>
          </p:cNvSpPr>
          <p:nvPr/>
        </p:nvSpPr>
        <p:spPr bwMode="auto">
          <a:xfrm flipV="1">
            <a:off x="1538288" y="5349875"/>
            <a:ext cx="2573337" cy="1588"/>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8402" name="Text Box 50"/>
          <p:cNvSpPr txBox="1">
            <a:spLocks noChangeArrowheads="1"/>
          </p:cNvSpPr>
          <p:nvPr/>
        </p:nvSpPr>
        <p:spPr bwMode="auto">
          <a:xfrm>
            <a:off x="1692275" y="5810250"/>
            <a:ext cx="2157413" cy="396875"/>
          </a:xfrm>
          <a:prstGeom prst="rect">
            <a:avLst/>
          </a:prstGeom>
          <a:noFill/>
          <a:ln w="9525" algn="ctr">
            <a:noFill/>
            <a:miter lim="800000"/>
            <a:headEnd/>
            <a:tailEnd/>
          </a:ln>
        </p:spPr>
        <p:txBody>
          <a:bodyPr wrap="none">
            <a:spAutoFit/>
          </a:bodyPr>
          <a:lstStyle/>
          <a:p>
            <a:pPr algn="ctr"/>
            <a:r>
              <a:rPr lang="en-US" sz="2000">
                <a:solidFill>
                  <a:schemeClr val="tx1"/>
                </a:solidFill>
                <a:latin typeface="Helvetica" pitchFamily="34" charset="0"/>
              </a:rPr>
              <a:t>forwarding table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83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83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83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83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83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83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84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8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389" grpId="0"/>
      <p:bldP spid="868390" grpId="0"/>
      <p:bldP spid="868391" grpId="0" animBg="1"/>
      <p:bldP spid="868392" grpId="0" animBg="1"/>
      <p:bldP spid="868398" grpId="0" animBg="1"/>
      <p:bldP spid="86840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Slide Number Placeholder 3"/>
          <p:cNvSpPr>
            <a:spLocks noGrp="1"/>
          </p:cNvSpPr>
          <p:nvPr>
            <p:ph type="sldNum" sz="quarter" idx="10"/>
          </p:nvPr>
        </p:nvSpPr>
        <p:spPr>
          <a:noFill/>
        </p:spPr>
        <p:txBody>
          <a:bodyPr/>
          <a:lstStyle/>
          <a:p>
            <a:fld id="{82693E8B-6DEE-44DF-8762-1DC27F1EBF28}" type="slidenum">
              <a:rPr lang="it-IT" smtClean="0">
                <a:ea typeface="ＭＳ Ｐゴシック"/>
                <a:cs typeface="ＭＳ Ｐゴシック"/>
              </a:rPr>
              <a:pPr/>
              <a:t>57</a:t>
            </a:fld>
            <a:endParaRPr lang="it-IT" smtClean="0">
              <a:ea typeface="ＭＳ Ｐゴシック"/>
              <a:cs typeface="ＭＳ Ｐゴシック"/>
            </a:endParaRPr>
          </a:p>
        </p:txBody>
      </p:sp>
      <p:sp>
        <p:nvSpPr>
          <p:cNvPr id="869378" name="Rectangle 2"/>
          <p:cNvSpPr>
            <a:spLocks noGrp="1" noChangeArrowheads="1"/>
          </p:cNvSpPr>
          <p:nvPr>
            <p:ph type="title"/>
          </p:nvPr>
        </p:nvSpPr>
        <p:spPr/>
        <p:txBody>
          <a:bodyPr/>
          <a:lstStyle/>
          <a:p>
            <a:pPr eaLnBrk="1" hangingPunct="1">
              <a:defRPr/>
            </a:pPr>
            <a:r>
              <a:rPr lang="en-US" smtClean="0">
                <a:cs typeface="+mj-cs"/>
              </a:rPr>
              <a:t>Facile aggiungere nuovi Hosts</a:t>
            </a:r>
          </a:p>
        </p:txBody>
      </p:sp>
      <p:sp>
        <p:nvSpPr>
          <p:cNvPr id="869379" name="Rectangle 3"/>
          <p:cNvSpPr>
            <a:spLocks noGrp="1" noChangeArrowheads="1"/>
          </p:cNvSpPr>
          <p:nvPr>
            <p:ph type="body" idx="1"/>
          </p:nvPr>
        </p:nvSpPr>
        <p:spPr>
          <a:xfrm>
            <a:off x="685800" y="1390650"/>
            <a:ext cx="7772400" cy="1308100"/>
          </a:xfrm>
        </p:spPr>
        <p:txBody>
          <a:bodyPr/>
          <a:lstStyle/>
          <a:p>
            <a:pPr eaLnBrk="1" hangingPunct="1">
              <a:lnSpc>
                <a:spcPct val="90000"/>
              </a:lnSpc>
              <a:defRPr/>
            </a:pPr>
            <a:r>
              <a:rPr lang="en-US" sz="2400" smtClean="0">
                <a:cs typeface="+mn-cs"/>
              </a:rPr>
              <a:t>Non c’è necessità di updatare i routers</a:t>
            </a:r>
          </a:p>
          <a:p>
            <a:pPr lvl="1" eaLnBrk="1" hangingPunct="1">
              <a:lnSpc>
                <a:spcPct val="90000"/>
              </a:lnSpc>
              <a:defRPr/>
            </a:pPr>
            <a:r>
              <a:rPr lang="en-US" sz="2000" smtClean="0"/>
              <a:t>E.g., aggiungere un nuovo host 5.6.7.213 sulla destra</a:t>
            </a:r>
          </a:p>
          <a:p>
            <a:pPr lvl="1" eaLnBrk="1" hangingPunct="1">
              <a:lnSpc>
                <a:spcPct val="90000"/>
              </a:lnSpc>
              <a:defRPr/>
            </a:pPr>
            <a:r>
              <a:rPr lang="en-US" sz="2000" smtClean="0"/>
              <a:t>Non richiede un nuovo entry nella forwarding-table</a:t>
            </a:r>
          </a:p>
        </p:txBody>
      </p:sp>
      <p:sp>
        <p:nvSpPr>
          <p:cNvPr id="869421" name="Line 45"/>
          <p:cNvSpPr>
            <a:spLocks noChangeShapeType="1"/>
          </p:cNvSpPr>
          <p:nvPr/>
        </p:nvSpPr>
        <p:spPr bwMode="auto">
          <a:xfrm>
            <a:off x="9969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22" name="Line 46"/>
          <p:cNvSpPr>
            <a:spLocks noChangeShapeType="1"/>
          </p:cNvSpPr>
          <p:nvPr/>
        </p:nvSpPr>
        <p:spPr bwMode="auto">
          <a:xfrm>
            <a:off x="13017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23" name="Line 47"/>
          <p:cNvSpPr>
            <a:spLocks noChangeShapeType="1"/>
          </p:cNvSpPr>
          <p:nvPr/>
        </p:nvSpPr>
        <p:spPr bwMode="auto">
          <a:xfrm>
            <a:off x="22161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24" name="Line 48"/>
          <p:cNvSpPr>
            <a:spLocks noChangeShapeType="1"/>
          </p:cNvSpPr>
          <p:nvPr/>
        </p:nvSpPr>
        <p:spPr bwMode="auto">
          <a:xfrm>
            <a:off x="3282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5640" name="Rectangle 49"/>
          <p:cNvSpPr>
            <a:spLocks noChangeArrowheads="1"/>
          </p:cNvSpPr>
          <p:nvPr/>
        </p:nvSpPr>
        <p:spPr bwMode="auto">
          <a:xfrm>
            <a:off x="9937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41" name="Rectangle 50"/>
          <p:cNvSpPr>
            <a:spLocks noChangeArrowheads="1"/>
          </p:cNvSpPr>
          <p:nvPr/>
        </p:nvSpPr>
        <p:spPr bwMode="auto">
          <a:xfrm>
            <a:off x="18891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42" name="Rectangle 51"/>
          <p:cNvSpPr>
            <a:spLocks noChangeArrowheads="1"/>
          </p:cNvSpPr>
          <p:nvPr/>
        </p:nvSpPr>
        <p:spPr bwMode="auto">
          <a:xfrm>
            <a:off x="29559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43" name="Text Box 52"/>
          <p:cNvSpPr txBox="1">
            <a:spLocks noChangeArrowheads="1"/>
          </p:cNvSpPr>
          <p:nvPr/>
        </p:nvSpPr>
        <p:spPr bwMode="auto">
          <a:xfrm>
            <a:off x="1125538" y="3992563"/>
            <a:ext cx="7699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1</a:t>
            </a:r>
          </a:p>
        </p:txBody>
      </p:sp>
      <p:sp>
        <p:nvSpPr>
          <p:cNvPr id="325644" name="Text Box 53"/>
          <p:cNvSpPr txBox="1">
            <a:spLocks noChangeArrowheads="1"/>
          </p:cNvSpPr>
          <p:nvPr/>
        </p:nvSpPr>
        <p:spPr bwMode="auto">
          <a:xfrm>
            <a:off x="25209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869430" name="Line 54"/>
          <p:cNvSpPr>
            <a:spLocks noChangeShapeType="1"/>
          </p:cNvSpPr>
          <p:nvPr/>
        </p:nvSpPr>
        <p:spPr bwMode="auto">
          <a:xfrm>
            <a:off x="5645150" y="3978275"/>
            <a:ext cx="2590800" cy="0"/>
          </a:xfrm>
          <a:prstGeom prst="line">
            <a:avLst/>
          </a:prstGeom>
          <a:noFill/>
          <a:ln w="76200" cmpd="tri">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31" name="Line 55"/>
          <p:cNvSpPr>
            <a:spLocks noChangeShapeType="1"/>
          </p:cNvSpPr>
          <p:nvPr/>
        </p:nvSpPr>
        <p:spPr bwMode="auto">
          <a:xfrm>
            <a:off x="59499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32" name="Line 56"/>
          <p:cNvSpPr>
            <a:spLocks noChangeShapeType="1"/>
          </p:cNvSpPr>
          <p:nvPr/>
        </p:nvSpPr>
        <p:spPr bwMode="auto">
          <a:xfrm>
            <a:off x="6864350" y="36734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33" name="Line 57"/>
          <p:cNvSpPr>
            <a:spLocks noChangeShapeType="1"/>
          </p:cNvSpPr>
          <p:nvPr/>
        </p:nvSpPr>
        <p:spPr bwMode="auto">
          <a:xfrm>
            <a:off x="7931150" y="3657600"/>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5649" name="Rectangle 58"/>
          <p:cNvSpPr>
            <a:spLocks noChangeArrowheads="1"/>
          </p:cNvSpPr>
          <p:nvPr/>
        </p:nvSpPr>
        <p:spPr bwMode="auto">
          <a:xfrm>
            <a:off x="5641975" y="338772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50" name="Rectangle 59"/>
          <p:cNvSpPr>
            <a:spLocks noChangeArrowheads="1"/>
          </p:cNvSpPr>
          <p:nvPr/>
        </p:nvSpPr>
        <p:spPr bwMode="auto">
          <a:xfrm>
            <a:off x="6537325" y="3368675"/>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51" name="Rectangle 60"/>
          <p:cNvSpPr>
            <a:spLocks noChangeArrowheads="1"/>
          </p:cNvSpPr>
          <p:nvPr/>
        </p:nvSpPr>
        <p:spPr bwMode="auto">
          <a:xfrm>
            <a:off x="7604125" y="335280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325652" name="Text Box 61"/>
          <p:cNvSpPr txBox="1">
            <a:spLocks noChangeArrowheads="1"/>
          </p:cNvSpPr>
          <p:nvPr/>
        </p:nvSpPr>
        <p:spPr bwMode="auto">
          <a:xfrm>
            <a:off x="6915150" y="3978275"/>
            <a:ext cx="769938"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LAN 2</a:t>
            </a:r>
          </a:p>
        </p:txBody>
      </p:sp>
      <p:sp>
        <p:nvSpPr>
          <p:cNvPr id="325653" name="Text Box 62"/>
          <p:cNvSpPr txBox="1">
            <a:spLocks noChangeArrowheads="1"/>
          </p:cNvSpPr>
          <p:nvPr/>
        </p:nvSpPr>
        <p:spPr bwMode="auto">
          <a:xfrm>
            <a:off x="7169150" y="3292475"/>
            <a:ext cx="355600"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a:t>
            </a:r>
          </a:p>
        </p:txBody>
      </p:sp>
      <p:sp>
        <p:nvSpPr>
          <p:cNvPr id="325654" name="AutoShape 63"/>
          <p:cNvSpPr>
            <a:spLocks noChangeArrowheads="1"/>
          </p:cNvSpPr>
          <p:nvPr/>
        </p:nvSpPr>
        <p:spPr bwMode="auto">
          <a:xfrm>
            <a:off x="25209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325655" name="AutoShape 64"/>
          <p:cNvSpPr>
            <a:spLocks noChangeArrowheads="1"/>
          </p:cNvSpPr>
          <p:nvPr/>
        </p:nvSpPr>
        <p:spPr bwMode="auto">
          <a:xfrm>
            <a:off x="43497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869441" name="Line 65"/>
          <p:cNvSpPr>
            <a:spLocks noChangeShapeType="1"/>
          </p:cNvSpPr>
          <p:nvPr/>
        </p:nvSpPr>
        <p:spPr bwMode="auto">
          <a:xfrm>
            <a:off x="28257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5657" name="AutoShape 66"/>
          <p:cNvSpPr>
            <a:spLocks noChangeArrowheads="1"/>
          </p:cNvSpPr>
          <p:nvPr/>
        </p:nvSpPr>
        <p:spPr bwMode="auto">
          <a:xfrm>
            <a:off x="6178550" y="4283075"/>
            <a:ext cx="609600" cy="381000"/>
          </a:xfrm>
          <a:prstGeom prst="roundRect">
            <a:avLst>
              <a:gd name="adj" fmla="val 16667"/>
            </a:avLst>
          </a:prstGeom>
          <a:solidFill>
            <a:srgbClr val="FF99CC"/>
          </a:solidFill>
          <a:ln w="12700">
            <a:solidFill>
              <a:schemeClr val="tx1"/>
            </a:solidFill>
            <a:round/>
            <a:headEnd/>
            <a:tailEnd/>
          </a:ln>
        </p:spPr>
        <p:txBody>
          <a:bodyPr wrap="none" anchor="ctr"/>
          <a:lstStyle/>
          <a:p>
            <a:pPr algn="ctr" eaLnBrk="0" hangingPunct="0"/>
            <a:r>
              <a:rPr lang="en-US" sz="1600">
                <a:solidFill>
                  <a:schemeClr val="tx1"/>
                </a:solidFill>
                <a:latin typeface="Helvetica" pitchFamily="34" charset="0"/>
              </a:rPr>
              <a:t>router</a:t>
            </a:r>
          </a:p>
        </p:txBody>
      </p:sp>
      <p:sp>
        <p:nvSpPr>
          <p:cNvPr id="869443" name="Line 67"/>
          <p:cNvSpPr>
            <a:spLocks noChangeShapeType="1"/>
          </p:cNvSpPr>
          <p:nvPr/>
        </p:nvSpPr>
        <p:spPr bwMode="auto">
          <a:xfrm>
            <a:off x="6483350" y="3978275"/>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44" name="Line 68"/>
          <p:cNvSpPr>
            <a:spLocks noChangeShapeType="1"/>
          </p:cNvSpPr>
          <p:nvPr/>
        </p:nvSpPr>
        <p:spPr bwMode="auto">
          <a:xfrm>
            <a:off x="31305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45" name="Line 69"/>
          <p:cNvSpPr>
            <a:spLocks noChangeShapeType="1"/>
          </p:cNvSpPr>
          <p:nvPr/>
        </p:nvSpPr>
        <p:spPr bwMode="auto">
          <a:xfrm>
            <a:off x="4959350" y="4435475"/>
            <a:ext cx="1219200" cy="0"/>
          </a:xfrm>
          <a:prstGeom prst="line">
            <a:avLst/>
          </a:prstGeom>
          <a:noFill/>
          <a:ln w="762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5661" name="Text Box 70"/>
          <p:cNvSpPr txBox="1">
            <a:spLocks noChangeArrowheads="1"/>
          </p:cNvSpPr>
          <p:nvPr/>
        </p:nvSpPr>
        <p:spPr bwMode="auto">
          <a:xfrm>
            <a:off x="3408363" y="4435475"/>
            <a:ext cx="668337"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25662" name="Text Box 71"/>
          <p:cNvSpPr txBox="1">
            <a:spLocks noChangeArrowheads="1"/>
          </p:cNvSpPr>
          <p:nvPr/>
        </p:nvSpPr>
        <p:spPr bwMode="auto">
          <a:xfrm>
            <a:off x="5235575" y="4435475"/>
            <a:ext cx="668338" cy="336550"/>
          </a:xfrm>
          <a:prstGeom prst="rect">
            <a:avLst/>
          </a:prstGeom>
          <a:noFill/>
          <a:ln w="12700">
            <a:noFill/>
            <a:miter lim="800000"/>
            <a:headEnd/>
            <a:tailEnd/>
          </a:ln>
        </p:spPr>
        <p:txBody>
          <a:bodyPr wrap="none" anchor="ctr">
            <a:spAutoFit/>
          </a:bodyPr>
          <a:lstStyle/>
          <a:p>
            <a:pPr algn="ctr" eaLnBrk="0" hangingPunct="0"/>
            <a:r>
              <a:rPr lang="en-US" sz="1600">
                <a:solidFill>
                  <a:schemeClr val="tx1"/>
                </a:solidFill>
                <a:latin typeface="Helvetica" pitchFamily="34" charset="0"/>
              </a:rPr>
              <a:t>WAN</a:t>
            </a:r>
          </a:p>
        </p:txBody>
      </p:sp>
      <p:sp>
        <p:nvSpPr>
          <p:cNvPr id="325663" name="Text Box 72"/>
          <p:cNvSpPr txBox="1">
            <a:spLocks noChangeArrowheads="1"/>
          </p:cNvSpPr>
          <p:nvPr/>
        </p:nvSpPr>
        <p:spPr bwMode="auto">
          <a:xfrm>
            <a:off x="501650" y="2967038"/>
            <a:ext cx="113982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1.2.3.4</a:t>
            </a:r>
          </a:p>
        </p:txBody>
      </p:sp>
      <p:sp>
        <p:nvSpPr>
          <p:cNvPr id="325664" name="Text Box 73"/>
          <p:cNvSpPr txBox="1">
            <a:spLocks noChangeArrowheads="1"/>
          </p:cNvSpPr>
          <p:nvPr/>
        </p:nvSpPr>
        <p:spPr bwMode="auto">
          <a:xfrm>
            <a:off x="1692275" y="2967038"/>
            <a:ext cx="113982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1.2.3.7</a:t>
            </a:r>
          </a:p>
        </p:txBody>
      </p:sp>
      <p:sp>
        <p:nvSpPr>
          <p:cNvPr id="325665" name="Text Box 74"/>
          <p:cNvSpPr txBox="1">
            <a:spLocks noChangeArrowheads="1"/>
          </p:cNvSpPr>
          <p:nvPr/>
        </p:nvSpPr>
        <p:spPr bwMode="auto">
          <a:xfrm>
            <a:off x="2835275" y="2967038"/>
            <a:ext cx="1412875"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1.2.3.156</a:t>
            </a:r>
          </a:p>
        </p:txBody>
      </p:sp>
      <p:sp>
        <p:nvSpPr>
          <p:cNvPr id="325666" name="Text Box 75"/>
          <p:cNvSpPr txBox="1">
            <a:spLocks noChangeArrowheads="1"/>
          </p:cNvSpPr>
          <p:nvPr/>
        </p:nvSpPr>
        <p:spPr bwMode="auto">
          <a:xfrm>
            <a:off x="5110163" y="2967038"/>
            <a:ext cx="113982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5.6.7.8</a:t>
            </a:r>
          </a:p>
        </p:txBody>
      </p:sp>
      <p:sp>
        <p:nvSpPr>
          <p:cNvPr id="325667" name="Text Box 76"/>
          <p:cNvSpPr txBox="1">
            <a:spLocks noChangeArrowheads="1"/>
          </p:cNvSpPr>
          <p:nvPr/>
        </p:nvSpPr>
        <p:spPr bwMode="auto">
          <a:xfrm>
            <a:off x="6261100" y="2967038"/>
            <a:ext cx="113982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5.6.7.9</a:t>
            </a:r>
          </a:p>
        </p:txBody>
      </p:sp>
      <p:sp>
        <p:nvSpPr>
          <p:cNvPr id="325668" name="Text Box 77"/>
          <p:cNvSpPr txBox="1">
            <a:spLocks noChangeArrowheads="1"/>
          </p:cNvSpPr>
          <p:nvPr/>
        </p:nvSpPr>
        <p:spPr bwMode="auto">
          <a:xfrm>
            <a:off x="7443788" y="2967038"/>
            <a:ext cx="141287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5.6.7.212</a:t>
            </a:r>
          </a:p>
        </p:txBody>
      </p:sp>
      <p:sp>
        <p:nvSpPr>
          <p:cNvPr id="325669" name="Text Box 78"/>
          <p:cNvSpPr txBox="1">
            <a:spLocks noChangeArrowheads="1"/>
          </p:cNvSpPr>
          <p:nvPr/>
        </p:nvSpPr>
        <p:spPr bwMode="auto">
          <a:xfrm>
            <a:off x="1512888" y="4983163"/>
            <a:ext cx="1549400" cy="366712"/>
          </a:xfrm>
          <a:prstGeom prst="rect">
            <a:avLst/>
          </a:prstGeom>
          <a:noFill/>
          <a:ln w="9525" algn="ctr">
            <a:noFill/>
            <a:miter lim="800000"/>
            <a:headEnd/>
            <a:tailEnd/>
          </a:ln>
        </p:spPr>
        <p:txBody>
          <a:bodyPr wrap="none">
            <a:spAutoFit/>
          </a:bodyPr>
          <a:lstStyle/>
          <a:p>
            <a:pPr algn="ctr"/>
            <a:r>
              <a:rPr lang="en-US" sz="1800">
                <a:solidFill>
                  <a:srgbClr val="0000FF"/>
                </a:solidFill>
                <a:latin typeface="Courier New" pitchFamily="49" charset="0"/>
              </a:rPr>
              <a:t>1.2.3.0/24</a:t>
            </a:r>
          </a:p>
        </p:txBody>
      </p:sp>
      <p:sp>
        <p:nvSpPr>
          <p:cNvPr id="325670" name="Text Box 79"/>
          <p:cNvSpPr txBox="1">
            <a:spLocks noChangeArrowheads="1"/>
          </p:cNvSpPr>
          <p:nvPr/>
        </p:nvSpPr>
        <p:spPr bwMode="auto">
          <a:xfrm>
            <a:off x="1525588" y="5367338"/>
            <a:ext cx="1549400"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5.6.7.0/24</a:t>
            </a:r>
          </a:p>
        </p:txBody>
      </p:sp>
      <p:sp>
        <p:nvSpPr>
          <p:cNvPr id="869456" name="AutoShape 80"/>
          <p:cNvSpPr>
            <a:spLocks noChangeArrowheads="1"/>
          </p:cNvSpPr>
          <p:nvPr/>
        </p:nvSpPr>
        <p:spPr bwMode="auto">
          <a:xfrm>
            <a:off x="3228975" y="5389563"/>
            <a:ext cx="728663" cy="230187"/>
          </a:xfrm>
          <a:prstGeom prst="rightArrow">
            <a:avLst>
              <a:gd name="adj1" fmla="val 50000"/>
              <a:gd name="adj2" fmla="val 79138"/>
            </a:avLst>
          </a:prstGeom>
          <a:solidFill>
            <a:srgbClr val="FF3300"/>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57" name="AutoShape 81"/>
          <p:cNvSpPr>
            <a:spLocks noChangeArrowheads="1"/>
          </p:cNvSpPr>
          <p:nvPr/>
        </p:nvSpPr>
        <p:spPr bwMode="auto">
          <a:xfrm flipH="1">
            <a:off x="3227388" y="5043488"/>
            <a:ext cx="728662" cy="230187"/>
          </a:xfrm>
          <a:prstGeom prst="rightArrow">
            <a:avLst>
              <a:gd name="adj1" fmla="val 50000"/>
              <a:gd name="adj2" fmla="val 79138"/>
            </a:avLst>
          </a:prstGeom>
          <a:solidFill>
            <a:srgbClr val="0000FF"/>
          </a:solidFill>
          <a:ln w="9525" algn="ctr">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58" name="Rectangle 82"/>
          <p:cNvSpPr>
            <a:spLocks noChangeArrowheads="1"/>
          </p:cNvSpPr>
          <p:nvPr/>
        </p:nvSpPr>
        <p:spPr bwMode="auto">
          <a:xfrm>
            <a:off x="1538288" y="4927600"/>
            <a:ext cx="2573337" cy="808038"/>
          </a:xfrm>
          <a:prstGeom prst="rect">
            <a:avLst/>
          </a:prstGeom>
          <a:no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59" name="Line 83"/>
          <p:cNvSpPr>
            <a:spLocks noChangeShapeType="1"/>
          </p:cNvSpPr>
          <p:nvPr/>
        </p:nvSpPr>
        <p:spPr bwMode="auto">
          <a:xfrm>
            <a:off x="3074988" y="4927600"/>
            <a:ext cx="0" cy="808038"/>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60" name="Line 84"/>
          <p:cNvSpPr>
            <a:spLocks noChangeShapeType="1"/>
          </p:cNvSpPr>
          <p:nvPr/>
        </p:nvSpPr>
        <p:spPr bwMode="auto">
          <a:xfrm flipV="1">
            <a:off x="1538288" y="5349875"/>
            <a:ext cx="2573337" cy="1588"/>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25676" name="Text Box 85"/>
          <p:cNvSpPr txBox="1">
            <a:spLocks noChangeArrowheads="1"/>
          </p:cNvSpPr>
          <p:nvPr/>
        </p:nvSpPr>
        <p:spPr bwMode="auto">
          <a:xfrm>
            <a:off x="1692275" y="5810250"/>
            <a:ext cx="2157413" cy="396875"/>
          </a:xfrm>
          <a:prstGeom prst="rect">
            <a:avLst/>
          </a:prstGeom>
          <a:noFill/>
          <a:ln w="9525" algn="ctr">
            <a:noFill/>
            <a:miter lim="800000"/>
            <a:headEnd/>
            <a:tailEnd/>
          </a:ln>
        </p:spPr>
        <p:txBody>
          <a:bodyPr wrap="none">
            <a:spAutoFit/>
          </a:bodyPr>
          <a:lstStyle/>
          <a:p>
            <a:pPr algn="ctr"/>
            <a:r>
              <a:rPr lang="en-US" sz="2000">
                <a:solidFill>
                  <a:schemeClr val="tx1"/>
                </a:solidFill>
                <a:latin typeface="Helvetica" pitchFamily="34" charset="0"/>
              </a:rPr>
              <a:t>forwarding table</a:t>
            </a:r>
          </a:p>
        </p:txBody>
      </p:sp>
      <p:sp>
        <p:nvSpPr>
          <p:cNvPr id="869462" name="Line 86"/>
          <p:cNvSpPr>
            <a:spLocks noChangeShapeType="1"/>
          </p:cNvSpPr>
          <p:nvPr/>
        </p:nvSpPr>
        <p:spPr bwMode="auto">
          <a:xfrm>
            <a:off x="8143875" y="4005263"/>
            <a:ext cx="0" cy="304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69463" name="Rectangle 87"/>
          <p:cNvSpPr>
            <a:spLocks noChangeArrowheads="1"/>
          </p:cNvSpPr>
          <p:nvPr/>
        </p:nvSpPr>
        <p:spPr bwMode="auto">
          <a:xfrm>
            <a:off x="7797800" y="4311650"/>
            <a:ext cx="625475" cy="349250"/>
          </a:xfrm>
          <a:prstGeom prst="rect">
            <a:avLst/>
          </a:prstGeom>
          <a:solidFill>
            <a:srgbClr val="CCFFFF"/>
          </a:solidFill>
          <a:ln w="12700">
            <a:solidFill>
              <a:schemeClr val="tx1"/>
            </a:solidFill>
            <a:miter lim="800000"/>
            <a:headEnd/>
            <a:tailEnd/>
          </a:ln>
        </p:spPr>
        <p:txBody>
          <a:bodyPr wrap="none" anchor="ctr">
            <a:spAutoFit/>
          </a:bodyPr>
          <a:lstStyle/>
          <a:p>
            <a:pPr algn="ctr" eaLnBrk="0" hangingPunct="0"/>
            <a:r>
              <a:rPr lang="en-US" sz="1600">
                <a:solidFill>
                  <a:schemeClr val="tx1"/>
                </a:solidFill>
                <a:latin typeface="Helvetica" pitchFamily="34" charset="0"/>
              </a:rPr>
              <a:t>host</a:t>
            </a:r>
          </a:p>
        </p:txBody>
      </p:sp>
      <p:sp>
        <p:nvSpPr>
          <p:cNvPr id="869464" name="Text Box 88"/>
          <p:cNvSpPr txBox="1">
            <a:spLocks noChangeArrowheads="1"/>
          </p:cNvSpPr>
          <p:nvPr/>
        </p:nvSpPr>
        <p:spPr bwMode="auto">
          <a:xfrm>
            <a:off x="7337425" y="4713288"/>
            <a:ext cx="1412875" cy="366712"/>
          </a:xfrm>
          <a:prstGeom prst="rect">
            <a:avLst/>
          </a:prstGeom>
          <a:noFill/>
          <a:ln w="9525" algn="ctr">
            <a:noFill/>
            <a:miter lim="800000"/>
            <a:headEnd/>
            <a:tailEnd/>
          </a:ln>
        </p:spPr>
        <p:txBody>
          <a:bodyPr wrap="none">
            <a:spAutoFit/>
          </a:bodyPr>
          <a:lstStyle/>
          <a:p>
            <a:pPr algn="ctr"/>
            <a:r>
              <a:rPr lang="en-US" sz="1800">
                <a:solidFill>
                  <a:srgbClr val="FF3300"/>
                </a:solidFill>
                <a:latin typeface="Courier New" pitchFamily="49" charset="0"/>
              </a:rPr>
              <a:t>5.6.7.213</a:t>
            </a:r>
          </a:p>
        </p:txBody>
      </p:sp>
      <p:sp>
        <p:nvSpPr>
          <p:cNvPr id="869465" name="Oval 89"/>
          <p:cNvSpPr>
            <a:spLocks noChangeArrowheads="1"/>
          </p:cNvSpPr>
          <p:nvPr/>
        </p:nvSpPr>
        <p:spPr bwMode="auto">
          <a:xfrm>
            <a:off x="7221538" y="4197350"/>
            <a:ext cx="1612900" cy="1036638"/>
          </a:xfrm>
          <a:prstGeom prst="ellipse">
            <a:avLst/>
          </a:prstGeom>
          <a:noFill/>
          <a:ln w="25400" algn="ctr">
            <a:solidFill>
              <a:srgbClr val="FF3300"/>
            </a:solidFill>
            <a:prstDash val="dashDot"/>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9464"/>
                                        </p:tgtEl>
                                        <p:attrNameLst>
                                          <p:attrName>style.visibility</p:attrName>
                                        </p:attrNameLst>
                                      </p:cBhvr>
                                      <p:to>
                                        <p:strVal val="visible"/>
                                      </p:to>
                                    </p:set>
                                    <p:anim calcmode="lin" valueType="num">
                                      <p:cBhvr additive="base">
                                        <p:cTn id="7" dur="500" fill="hold"/>
                                        <p:tgtEl>
                                          <p:spTgt spid="869464"/>
                                        </p:tgtEl>
                                        <p:attrNameLst>
                                          <p:attrName>ppt_x</p:attrName>
                                        </p:attrNameLst>
                                      </p:cBhvr>
                                      <p:tavLst>
                                        <p:tav tm="0">
                                          <p:val>
                                            <p:strVal val="#ppt_x"/>
                                          </p:val>
                                        </p:tav>
                                        <p:tav tm="100000">
                                          <p:val>
                                            <p:strVal val="#ppt_x"/>
                                          </p:val>
                                        </p:tav>
                                      </p:tavLst>
                                    </p:anim>
                                    <p:anim calcmode="lin" valueType="num">
                                      <p:cBhvr additive="base">
                                        <p:cTn id="8" dur="500" fill="hold"/>
                                        <p:tgtEl>
                                          <p:spTgt spid="86946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69463"/>
                                        </p:tgtEl>
                                        <p:attrNameLst>
                                          <p:attrName>style.visibility</p:attrName>
                                        </p:attrNameLst>
                                      </p:cBhvr>
                                      <p:to>
                                        <p:strVal val="visible"/>
                                      </p:to>
                                    </p:set>
                                    <p:anim calcmode="lin" valueType="num">
                                      <p:cBhvr additive="base">
                                        <p:cTn id="11" dur="500" fill="hold"/>
                                        <p:tgtEl>
                                          <p:spTgt spid="869463"/>
                                        </p:tgtEl>
                                        <p:attrNameLst>
                                          <p:attrName>ppt_x</p:attrName>
                                        </p:attrNameLst>
                                      </p:cBhvr>
                                      <p:tavLst>
                                        <p:tav tm="0">
                                          <p:val>
                                            <p:strVal val="#ppt_x"/>
                                          </p:val>
                                        </p:tav>
                                        <p:tav tm="100000">
                                          <p:val>
                                            <p:strVal val="#ppt_x"/>
                                          </p:val>
                                        </p:tav>
                                      </p:tavLst>
                                    </p:anim>
                                    <p:anim calcmode="lin" valueType="num">
                                      <p:cBhvr additive="base">
                                        <p:cTn id="12" dur="500" fill="hold"/>
                                        <p:tgtEl>
                                          <p:spTgt spid="86946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9462"/>
                                        </p:tgtEl>
                                        <p:attrNameLst>
                                          <p:attrName>style.visibility</p:attrName>
                                        </p:attrNameLst>
                                      </p:cBhvr>
                                      <p:to>
                                        <p:strVal val="visible"/>
                                      </p:to>
                                    </p:set>
                                    <p:anim calcmode="lin" valueType="num">
                                      <p:cBhvr additive="base">
                                        <p:cTn id="15" dur="500" fill="hold"/>
                                        <p:tgtEl>
                                          <p:spTgt spid="869462"/>
                                        </p:tgtEl>
                                        <p:attrNameLst>
                                          <p:attrName>ppt_x</p:attrName>
                                        </p:attrNameLst>
                                      </p:cBhvr>
                                      <p:tavLst>
                                        <p:tav tm="0">
                                          <p:val>
                                            <p:strVal val="#ppt_x"/>
                                          </p:val>
                                        </p:tav>
                                        <p:tav tm="100000">
                                          <p:val>
                                            <p:strVal val="#ppt_x"/>
                                          </p:val>
                                        </p:tav>
                                      </p:tavLst>
                                    </p:anim>
                                    <p:anim calcmode="lin" valueType="num">
                                      <p:cBhvr additive="base">
                                        <p:cTn id="16" dur="500" fill="hold"/>
                                        <p:tgtEl>
                                          <p:spTgt spid="8694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69465"/>
                                        </p:tgtEl>
                                        <p:attrNameLst>
                                          <p:attrName>style.visibility</p:attrName>
                                        </p:attrNameLst>
                                      </p:cBhvr>
                                      <p:to>
                                        <p:strVal val="visible"/>
                                      </p:to>
                                    </p:set>
                                    <p:anim calcmode="lin" valueType="num">
                                      <p:cBhvr additive="base">
                                        <p:cTn id="19" dur="500" fill="hold"/>
                                        <p:tgtEl>
                                          <p:spTgt spid="869465"/>
                                        </p:tgtEl>
                                        <p:attrNameLst>
                                          <p:attrName>ppt_x</p:attrName>
                                        </p:attrNameLst>
                                      </p:cBhvr>
                                      <p:tavLst>
                                        <p:tav tm="0">
                                          <p:val>
                                            <p:strVal val="#ppt_x"/>
                                          </p:val>
                                        </p:tav>
                                        <p:tav tm="100000">
                                          <p:val>
                                            <p:strVal val="#ppt_x"/>
                                          </p:val>
                                        </p:tav>
                                      </p:tavLst>
                                    </p:anim>
                                    <p:anim calcmode="lin" valueType="num">
                                      <p:cBhvr additive="base">
                                        <p:cTn id="20" dur="500" fill="hold"/>
                                        <p:tgtEl>
                                          <p:spTgt spid="8694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463" grpId="0" animBg="1"/>
      <p:bldP spid="869464" grpId="0"/>
      <p:bldP spid="86946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t-IT" dirty="0" smtClean="0">
                <a:cs typeface="+mj-cs"/>
              </a:rPr>
              <a:t>Default Route</a:t>
            </a:r>
            <a:endParaRPr lang="it-IT" dirty="0">
              <a:cs typeface="+mj-cs"/>
            </a:endParaRPr>
          </a:p>
        </p:txBody>
      </p:sp>
      <p:sp>
        <p:nvSpPr>
          <p:cNvPr id="3" name="Content Placeholder 2"/>
          <p:cNvSpPr>
            <a:spLocks noGrp="1"/>
          </p:cNvSpPr>
          <p:nvPr>
            <p:ph idx="1"/>
          </p:nvPr>
        </p:nvSpPr>
        <p:spPr/>
        <p:txBody>
          <a:bodyPr/>
          <a:lstStyle/>
          <a:p>
            <a:pPr>
              <a:defRPr/>
            </a:pPr>
            <a:r>
              <a:rPr lang="en-US" dirty="0" smtClean="0">
                <a:cs typeface="+mn-cs"/>
              </a:rPr>
              <a:t>La default route in IPv4 (in CIDR) è 0.0.0.0/0, </a:t>
            </a:r>
            <a:r>
              <a:rPr lang="en-US" dirty="0" err="1" smtClean="0">
                <a:cs typeface="+mn-cs"/>
              </a:rPr>
              <a:t>detta</a:t>
            </a:r>
            <a:r>
              <a:rPr lang="en-US" dirty="0" smtClean="0">
                <a:cs typeface="+mn-cs"/>
              </a:rPr>
              <a:t> </a:t>
            </a:r>
            <a:r>
              <a:rPr lang="en-US" dirty="0" err="1" smtClean="0">
                <a:cs typeface="+mn-cs"/>
              </a:rPr>
              <a:t>anche</a:t>
            </a:r>
            <a:r>
              <a:rPr lang="en-US" dirty="0" smtClean="0">
                <a:cs typeface="+mn-cs"/>
              </a:rPr>
              <a:t> la quad-zero route. </a:t>
            </a:r>
          </a:p>
          <a:p>
            <a:pPr>
              <a:defRPr/>
            </a:pPr>
            <a:r>
              <a:rPr lang="en-US" dirty="0" err="1" smtClean="0">
                <a:cs typeface="+mn-cs"/>
              </a:rPr>
              <a:t>Poichè</a:t>
            </a:r>
            <a:r>
              <a:rPr lang="en-US" dirty="0" smtClean="0">
                <a:cs typeface="+mn-cs"/>
              </a:rPr>
              <a:t> la subnet mask è /0, la default route </a:t>
            </a:r>
            <a:r>
              <a:rPr lang="en-US" dirty="0" err="1" smtClean="0">
                <a:cs typeface="+mn-cs"/>
              </a:rPr>
              <a:t>indica</a:t>
            </a:r>
            <a:r>
              <a:rPr lang="en-US" dirty="0" smtClean="0">
                <a:cs typeface="+mn-cs"/>
              </a:rPr>
              <a:t> ‘no network’,  </a:t>
            </a:r>
            <a:r>
              <a:rPr lang="en-US" dirty="0" err="1" smtClean="0">
                <a:cs typeface="+mn-cs"/>
              </a:rPr>
              <a:t>ed</a:t>
            </a:r>
            <a:r>
              <a:rPr lang="en-US" dirty="0" smtClean="0">
                <a:cs typeface="+mn-cs"/>
              </a:rPr>
              <a:t> è lo  "shortest" match </a:t>
            </a:r>
            <a:r>
              <a:rPr lang="en-US" dirty="0" err="1" smtClean="0">
                <a:cs typeface="+mn-cs"/>
              </a:rPr>
              <a:t>possibile</a:t>
            </a:r>
            <a:endParaRPr lang="en-US" dirty="0" smtClean="0">
              <a:cs typeface="+mn-cs"/>
            </a:endParaRPr>
          </a:p>
          <a:p>
            <a:pPr>
              <a:defRPr/>
            </a:pPr>
            <a:r>
              <a:rPr lang="en-US" dirty="0" smtClean="0">
                <a:cs typeface="+mn-cs"/>
              </a:rPr>
              <a:t>Il </a:t>
            </a:r>
            <a:r>
              <a:rPr lang="en-US" dirty="0" err="1" smtClean="0">
                <a:cs typeface="+mn-cs"/>
              </a:rPr>
              <a:t>significato</a:t>
            </a:r>
            <a:r>
              <a:rPr lang="en-US" dirty="0" smtClean="0">
                <a:cs typeface="+mn-cs"/>
              </a:rPr>
              <a:t> </a:t>
            </a:r>
            <a:r>
              <a:rPr lang="en-US" dirty="0" err="1" smtClean="0">
                <a:cs typeface="+mn-cs"/>
              </a:rPr>
              <a:t>della</a:t>
            </a:r>
            <a:r>
              <a:rPr lang="en-US" dirty="0" smtClean="0">
                <a:cs typeface="+mn-cs"/>
              </a:rPr>
              <a:t> ‘default route’ </a:t>
            </a:r>
            <a:r>
              <a:rPr lang="en-US" dirty="0" err="1" smtClean="0">
                <a:cs typeface="+mn-cs"/>
              </a:rPr>
              <a:t>diventa</a:t>
            </a:r>
            <a:r>
              <a:rPr lang="en-US" dirty="0" smtClean="0">
                <a:cs typeface="+mn-cs"/>
              </a:rPr>
              <a:t>: </a:t>
            </a:r>
          </a:p>
          <a:p>
            <a:pPr lvl="1">
              <a:defRPr/>
            </a:pPr>
            <a:r>
              <a:rPr lang="en-US" dirty="0" smtClean="0"/>
              <a:t>“</a:t>
            </a:r>
            <a:r>
              <a:rPr lang="en-US" dirty="0" err="1" smtClean="0"/>
              <a:t>quando</a:t>
            </a:r>
            <a:r>
              <a:rPr lang="en-US" dirty="0" smtClean="0"/>
              <a:t> non </a:t>
            </a:r>
            <a:r>
              <a:rPr lang="en-US" dirty="0" err="1" smtClean="0"/>
              <a:t>sai</a:t>
            </a:r>
            <a:r>
              <a:rPr lang="en-US" dirty="0" smtClean="0"/>
              <a:t> </a:t>
            </a:r>
            <a:r>
              <a:rPr lang="en-US" dirty="0" err="1" smtClean="0"/>
              <a:t>cos’altro</a:t>
            </a:r>
            <a:r>
              <a:rPr lang="en-US" dirty="0" smtClean="0"/>
              <a:t> fare, </a:t>
            </a:r>
            <a:r>
              <a:rPr lang="en-US" dirty="0" err="1" smtClean="0"/>
              <a:t>usa</a:t>
            </a:r>
            <a:r>
              <a:rPr lang="en-US" dirty="0" smtClean="0"/>
              <a:t> la default route”</a:t>
            </a:r>
            <a:endParaRPr lang="it-IT" dirty="0"/>
          </a:p>
        </p:txBody>
      </p:sp>
      <p:sp>
        <p:nvSpPr>
          <p:cNvPr id="327683" name="Slide Number Placeholder 3"/>
          <p:cNvSpPr>
            <a:spLocks noGrp="1"/>
          </p:cNvSpPr>
          <p:nvPr>
            <p:ph type="sldNum" sz="quarter" idx="10"/>
          </p:nvPr>
        </p:nvSpPr>
        <p:spPr>
          <a:noFill/>
        </p:spPr>
        <p:txBody>
          <a:bodyPr/>
          <a:lstStyle/>
          <a:p>
            <a:fld id="{2575F428-34F8-4516-85AB-2A931CC75CC0}" type="slidenum">
              <a:rPr lang="it-IT" smtClean="0">
                <a:ea typeface="ＭＳ Ｐゴシック"/>
                <a:cs typeface="ＭＳ Ｐゴシック"/>
              </a:rPr>
              <a:pPr/>
              <a:t>58</a:t>
            </a:fld>
            <a:endParaRPr lang="it-IT"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it-IT" dirty="0">
                <a:cs typeface="+mj-cs"/>
              </a:rPr>
              <a:t>Richiami sull’instradamento IP </a:t>
            </a:r>
            <a:endParaRPr lang="en-US" sz="2000" b="0" dirty="0">
              <a:cs typeface="+mj-cs"/>
            </a:endParaRPr>
          </a:p>
        </p:txBody>
      </p:sp>
      <p:sp>
        <p:nvSpPr>
          <p:cNvPr id="43011" name="Rectangle 3"/>
          <p:cNvSpPr>
            <a:spLocks noGrp="1" noChangeArrowheads="1"/>
          </p:cNvSpPr>
          <p:nvPr>
            <p:ph type="body" idx="1"/>
          </p:nvPr>
        </p:nvSpPr>
        <p:spPr/>
        <p:txBody>
          <a:bodyPr/>
          <a:lstStyle/>
          <a:p>
            <a:pPr>
              <a:lnSpc>
                <a:spcPct val="110000"/>
              </a:lnSpc>
              <a:defRPr/>
            </a:pPr>
            <a:r>
              <a:rPr lang="it-IT" sz="2000" dirty="0">
                <a:cs typeface="+mn-cs"/>
              </a:rPr>
              <a:t>Un host mittente determina se l’instradamento è diretto o indiretto ispezionando il </a:t>
            </a:r>
            <a:r>
              <a:rPr lang="it-IT" sz="2000" dirty="0">
                <a:solidFill>
                  <a:srgbClr val="0099CC"/>
                </a:solidFill>
                <a:cs typeface="+mn-cs"/>
              </a:rPr>
              <a:t>net_id</a:t>
            </a:r>
            <a:r>
              <a:rPr lang="it-IT" sz="2000" dirty="0">
                <a:cs typeface="+mn-cs"/>
              </a:rPr>
              <a:t> effettivo (tenendo conto della maschera di sottorete) dell’indirizzo IP di destinazione:</a:t>
            </a:r>
            <a:br>
              <a:rPr lang="it-IT" sz="2000" dirty="0">
                <a:cs typeface="+mn-cs"/>
              </a:rPr>
            </a:br>
            <a:endParaRPr lang="it-IT" sz="2000" dirty="0">
              <a:cs typeface="+mn-cs"/>
            </a:endParaRPr>
          </a:p>
          <a:p>
            <a:pPr lvl="1">
              <a:defRPr/>
            </a:pPr>
            <a:r>
              <a:rPr lang="it-IT" sz="2000" b="1" dirty="0"/>
              <a:t>Corrispondenza</a:t>
            </a:r>
            <a:r>
              <a:rPr lang="it-IT" sz="2000" dirty="0"/>
              <a:t>   </a:t>
            </a:r>
            <a:r>
              <a:rPr lang="it-IT" sz="2000" dirty="0" smtClean="0">
                <a:sym typeface="Wingdings" pitchFamily="2" charset="2"/>
              </a:rPr>
              <a:t></a:t>
            </a:r>
            <a:r>
              <a:rPr lang="it-IT" sz="2000" dirty="0" smtClean="0"/>
              <a:t>    </a:t>
            </a:r>
            <a:r>
              <a:rPr lang="it-IT" sz="2000" dirty="0"/>
              <a:t>instradamento </a:t>
            </a:r>
            <a:r>
              <a:rPr lang="it-IT" sz="2000" b="1" dirty="0"/>
              <a:t>diretto</a:t>
            </a:r>
          </a:p>
          <a:p>
            <a:pPr lvl="1">
              <a:buFontTx/>
              <a:buNone/>
              <a:defRPr/>
            </a:pPr>
            <a:r>
              <a:rPr lang="it-IT" sz="2000" dirty="0"/>
              <a:t>	L’host può inviare il pacchetto direttamente senza passare attraverso router.</a:t>
            </a:r>
            <a:r>
              <a:rPr lang="en-US" dirty="0"/>
              <a:t> </a:t>
            </a:r>
            <a:r>
              <a:rPr lang="it-IT" sz="2000" dirty="0"/>
              <a:t>L’host deve “risolvere” l’indirizzo IP in un indirizzo Ethernet con l’Address Resolution Protocol (ARP).</a:t>
            </a:r>
            <a:br>
              <a:rPr lang="it-IT" sz="2000" dirty="0"/>
            </a:br>
            <a:endParaRPr lang="it-IT" sz="2000" dirty="0"/>
          </a:p>
          <a:p>
            <a:pPr lvl="1">
              <a:defRPr/>
            </a:pPr>
            <a:r>
              <a:rPr lang="it-IT" sz="2000" b="1" dirty="0"/>
              <a:t>Non corrispondenza</a:t>
            </a:r>
            <a:r>
              <a:rPr lang="it-IT" sz="2000" dirty="0"/>
              <a:t> </a:t>
            </a:r>
            <a:r>
              <a:rPr lang="it-IT" sz="2000" dirty="0" smtClean="0"/>
              <a:t> </a:t>
            </a:r>
            <a:r>
              <a:rPr lang="it-IT" sz="2000" dirty="0" smtClean="0">
                <a:sym typeface="Wingdings" pitchFamily="2" charset="2"/>
              </a:rPr>
              <a:t></a:t>
            </a:r>
            <a:r>
              <a:rPr lang="en-US" sz="2000" dirty="0" smtClean="0">
                <a:latin typeface="MS Mincho" pitchFamily="49" charset="-128"/>
                <a:ea typeface="MS Mincho" pitchFamily="49" charset="-128"/>
              </a:rPr>
              <a:t>  </a:t>
            </a:r>
            <a:r>
              <a:rPr lang="it-IT" sz="2000" dirty="0"/>
              <a:t>instradamento </a:t>
            </a:r>
            <a:r>
              <a:rPr lang="it-IT" sz="2000" b="1" dirty="0"/>
              <a:t>indiretto</a:t>
            </a:r>
          </a:p>
          <a:p>
            <a:pPr lvl="1">
              <a:buFontTx/>
              <a:buNone/>
              <a:defRPr/>
            </a:pPr>
            <a:r>
              <a:rPr lang="it-IT" sz="2000" dirty="0"/>
              <a:t>	L’host usa il router più vicino (</a:t>
            </a:r>
            <a:r>
              <a:rPr lang="it-IT" sz="2000" b="1" dirty="0">
                <a:solidFill>
                  <a:srgbClr val="0099CC"/>
                </a:solidFill>
              </a:rPr>
              <a:t>default gateway</a:t>
            </a:r>
            <a:r>
              <a:rPr lang="it-IT" sz="2000" dirty="0"/>
              <a:t>).</a:t>
            </a:r>
            <a:endParaRPr lang="en-US"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p:cNvSpPr>
            <a:spLocks noGrp="1"/>
          </p:cNvSpPr>
          <p:nvPr>
            <p:ph type="sldNum" sz="quarter" idx="10"/>
          </p:nvPr>
        </p:nvSpPr>
        <p:spPr>
          <a:noFill/>
        </p:spPr>
        <p:txBody>
          <a:bodyPr/>
          <a:lstStyle/>
          <a:p>
            <a:fld id="{E5E5800B-CB36-4BB2-896F-2D691476ED72}" type="slidenum">
              <a:rPr lang="it-IT" smtClean="0">
                <a:ea typeface="ＭＳ Ｐゴシック"/>
                <a:cs typeface="ＭＳ Ｐゴシック"/>
              </a:rPr>
              <a:pPr/>
              <a:t>6</a:t>
            </a:fld>
            <a:endParaRPr lang="it-IT" smtClean="0">
              <a:ea typeface="ＭＳ Ｐゴシック"/>
              <a:cs typeface="ＭＳ Ｐゴシック"/>
            </a:endParaRPr>
          </a:p>
        </p:txBody>
      </p:sp>
      <p:sp>
        <p:nvSpPr>
          <p:cNvPr id="989186" name="Rectangle 2"/>
          <p:cNvSpPr>
            <a:spLocks noChangeArrowheads="1"/>
          </p:cNvSpPr>
          <p:nvPr/>
        </p:nvSpPr>
        <p:spPr bwMode="auto">
          <a:xfrm>
            <a:off x="1919288" y="2927350"/>
            <a:ext cx="2895600" cy="533400"/>
          </a:xfrm>
          <a:prstGeom prst="rect">
            <a:avLst/>
          </a:prstGeom>
          <a:gradFill rotWithShape="1">
            <a:gsLst>
              <a:gs pos="0">
                <a:srgbClr val="CAE4FC">
                  <a:gamma/>
                  <a:shade val="46275"/>
                  <a:invGamma/>
                </a:srgbClr>
              </a:gs>
              <a:gs pos="50000">
                <a:srgbClr val="CAE4FC"/>
              </a:gs>
              <a:gs pos="100000">
                <a:srgbClr val="CAE4FC">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87" name="Rectangle 3"/>
          <p:cNvSpPr>
            <a:spLocks noChangeArrowheads="1"/>
          </p:cNvSpPr>
          <p:nvPr/>
        </p:nvSpPr>
        <p:spPr bwMode="auto">
          <a:xfrm>
            <a:off x="1919288" y="4527550"/>
            <a:ext cx="2895600" cy="533400"/>
          </a:xfrm>
          <a:prstGeom prst="rect">
            <a:avLst/>
          </a:prstGeom>
          <a:gradFill rotWithShape="1">
            <a:gsLst>
              <a:gs pos="0">
                <a:srgbClr val="CAE4FC">
                  <a:gamma/>
                  <a:shade val="46275"/>
                  <a:invGamma/>
                </a:srgbClr>
              </a:gs>
              <a:gs pos="50000">
                <a:srgbClr val="CAE4FC"/>
              </a:gs>
              <a:gs pos="100000">
                <a:srgbClr val="CAE4FC">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88" name="Rectangle 4"/>
          <p:cNvSpPr>
            <a:spLocks noChangeArrowheads="1"/>
          </p:cNvSpPr>
          <p:nvPr/>
        </p:nvSpPr>
        <p:spPr bwMode="auto">
          <a:xfrm>
            <a:off x="1919288" y="5060950"/>
            <a:ext cx="2895600" cy="533400"/>
          </a:xfrm>
          <a:prstGeom prst="rect">
            <a:avLst/>
          </a:prstGeom>
          <a:gradFill rotWithShape="1">
            <a:gsLst>
              <a:gs pos="0">
                <a:srgbClr val="9C9CF8">
                  <a:gamma/>
                  <a:shade val="46275"/>
                  <a:invGamma/>
                </a:srgbClr>
              </a:gs>
              <a:gs pos="50000">
                <a:srgbClr val="9C9CF8"/>
              </a:gs>
              <a:gs pos="100000">
                <a:srgbClr val="9C9CF8">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89" name="Rectangle 5"/>
          <p:cNvSpPr>
            <a:spLocks noChangeArrowheads="1"/>
          </p:cNvSpPr>
          <p:nvPr/>
        </p:nvSpPr>
        <p:spPr bwMode="auto">
          <a:xfrm>
            <a:off x="1919288" y="5594350"/>
            <a:ext cx="2895600" cy="685800"/>
          </a:xfrm>
          <a:prstGeom prst="rect">
            <a:avLst/>
          </a:prstGeom>
          <a:gradFill rotWithShape="1">
            <a:gsLst>
              <a:gs pos="0">
                <a:srgbClr val="5441DF">
                  <a:gamma/>
                  <a:shade val="46275"/>
                  <a:invGamma/>
                </a:srgbClr>
              </a:gs>
              <a:gs pos="50000">
                <a:srgbClr val="5441DF"/>
              </a:gs>
              <a:gs pos="100000">
                <a:srgbClr val="5441DF">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0" name="Rectangle 6"/>
          <p:cNvSpPr>
            <a:spLocks noChangeArrowheads="1"/>
          </p:cNvSpPr>
          <p:nvPr/>
        </p:nvSpPr>
        <p:spPr bwMode="auto">
          <a:xfrm>
            <a:off x="2084388" y="3460750"/>
            <a:ext cx="2339975" cy="1066800"/>
          </a:xfrm>
          <a:prstGeom prst="rect">
            <a:avLst/>
          </a:prstGeom>
          <a:gradFill rotWithShape="1">
            <a:gsLst>
              <a:gs pos="0">
                <a:srgbClr val="F9FBFD">
                  <a:gamma/>
                  <a:shade val="46275"/>
                  <a:invGamma/>
                </a:srgbClr>
              </a:gs>
              <a:gs pos="50000">
                <a:srgbClr val="F9FBFD"/>
              </a:gs>
              <a:gs pos="100000">
                <a:srgbClr val="F9FBFD">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1" name="Freeform 7"/>
          <p:cNvSpPr>
            <a:spLocks noChangeAspect="1"/>
          </p:cNvSpPr>
          <p:nvPr/>
        </p:nvSpPr>
        <p:spPr bwMode="auto">
          <a:xfrm>
            <a:off x="4122738" y="3848100"/>
            <a:ext cx="674687" cy="2379663"/>
          </a:xfrm>
          <a:custGeom>
            <a:avLst/>
            <a:gdLst/>
            <a:ahLst/>
            <a:cxnLst>
              <a:cxn ang="0">
                <a:pos x="318" y="1499"/>
              </a:cxn>
              <a:cxn ang="0">
                <a:pos x="318" y="732"/>
              </a:cxn>
              <a:cxn ang="0">
                <a:pos x="45" y="286"/>
              </a:cxn>
              <a:cxn ang="0">
                <a:pos x="7" y="42"/>
              </a:cxn>
              <a:cxn ang="0">
                <a:pos x="85" y="36"/>
              </a:cxn>
              <a:cxn ang="0">
                <a:pos x="425" y="59"/>
              </a:cxn>
              <a:cxn ang="0">
                <a:pos x="425" y="1499"/>
              </a:cxn>
              <a:cxn ang="0">
                <a:pos x="318" y="1499"/>
              </a:cxn>
            </a:cxnLst>
            <a:rect l="0" t="0" r="r" b="b"/>
            <a:pathLst>
              <a:path w="425" h="1499">
                <a:moveTo>
                  <a:pt x="318" y="1499"/>
                </a:moveTo>
                <a:cubicBezTo>
                  <a:pt x="349" y="1434"/>
                  <a:pt x="363" y="934"/>
                  <a:pt x="318" y="732"/>
                </a:cubicBezTo>
                <a:cubicBezTo>
                  <a:pt x="208" y="526"/>
                  <a:pt x="119" y="388"/>
                  <a:pt x="45" y="286"/>
                </a:cubicBezTo>
                <a:cubicBezTo>
                  <a:pt x="2" y="173"/>
                  <a:pt x="0" y="84"/>
                  <a:pt x="7" y="42"/>
                </a:cubicBezTo>
                <a:cubicBezTo>
                  <a:pt x="14" y="0"/>
                  <a:pt x="15" y="33"/>
                  <a:pt x="85" y="36"/>
                </a:cubicBezTo>
                <a:lnTo>
                  <a:pt x="425" y="59"/>
                </a:lnTo>
                <a:lnTo>
                  <a:pt x="425" y="1499"/>
                </a:lnTo>
                <a:lnTo>
                  <a:pt x="318" y="1499"/>
                </a:lnTo>
                <a:close/>
              </a:path>
            </a:pathLst>
          </a:custGeom>
          <a:solidFill>
            <a:schemeClr val="bg1"/>
          </a:solidFill>
          <a:ln w="28575" cmpd="sng">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2" name="Rectangle 8"/>
          <p:cNvSpPr>
            <a:spLocks noChangeArrowheads="1"/>
          </p:cNvSpPr>
          <p:nvPr/>
        </p:nvSpPr>
        <p:spPr bwMode="auto">
          <a:xfrm>
            <a:off x="1919288" y="1708150"/>
            <a:ext cx="2895600" cy="609600"/>
          </a:xfrm>
          <a:prstGeom prst="rect">
            <a:avLst/>
          </a:prstGeom>
          <a:gradFill rotWithShape="1">
            <a:gsLst>
              <a:gs pos="0">
                <a:srgbClr val="5441DF">
                  <a:gamma/>
                  <a:shade val="46275"/>
                  <a:invGamma/>
                </a:srgbClr>
              </a:gs>
              <a:gs pos="50000">
                <a:srgbClr val="5441DF"/>
              </a:gs>
              <a:gs pos="100000">
                <a:srgbClr val="5441DF">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3" name="Rectangle 9"/>
          <p:cNvSpPr>
            <a:spLocks noChangeArrowheads="1"/>
          </p:cNvSpPr>
          <p:nvPr/>
        </p:nvSpPr>
        <p:spPr bwMode="auto">
          <a:xfrm>
            <a:off x="1919288" y="2317750"/>
            <a:ext cx="2895600" cy="609600"/>
          </a:xfrm>
          <a:prstGeom prst="rect">
            <a:avLst/>
          </a:prstGeom>
          <a:gradFill rotWithShape="1">
            <a:gsLst>
              <a:gs pos="0">
                <a:srgbClr val="9C9CF8">
                  <a:gamma/>
                  <a:shade val="46275"/>
                  <a:invGamma/>
                </a:srgbClr>
              </a:gs>
              <a:gs pos="50000">
                <a:srgbClr val="9C9CF8"/>
              </a:gs>
              <a:gs pos="100000">
                <a:srgbClr val="9C9CF8">
                  <a:gamma/>
                  <a:shade val="46275"/>
                  <a:invGamma/>
                </a:srgbClr>
              </a:gs>
            </a:gsLst>
            <a:lin ang="0" scaled="1"/>
          </a:gra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5" name="Rectangle 11"/>
          <p:cNvSpPr>
            <a:spLocks noChangeArrowheads="1"/>
          </p:cNvSpPr>
          <p:nvPr/>
        </p:nvSpPr>
        <p:spPr bwMode="auto">
          <a:xfrm>
            <a:off x="4770438" y="1614488"/>
            <a:ext cx="76200" cy="4724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6" name="Rectangle 12"/>
          <p:cNvSpPr>
            <a:spLocks noChangeArrowheads="1"/>
          </p:cNvSpPr>
          <p:nvPr/>
        </p:nvSpPr>
        <p:spPr bwMode="auto">
          <a:xfrm>
            <a:off x="4151313" y="3878263"/>
            <a:ext cx="677862" cy="18415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7" name="Freeform 13"/>
          <p:cNvSpPr>
            <a:spLocks noChangeAspect="1"/>
          </p:cNvSpPr>
          <p:nvPr/>
        </p:nvSpPr>
        <p:spPr bwMode="auto">
          <a:xfrm flipH="1">
            <a:off x="1927225" y="3846513"/>
            <a:ext cx="674688" cy="2379662"/>
          </a:xfrm>
          <a:custGeom>
            <a:avLst/>
            <a:gdLst/>
            <a:ahLst/>
            <a:cxnLst>
              <a:cxn ang="0">
                <a:pos x="318" y="1499"/>
              </a:cxn>
              <a:cxn ang="0">
                <a:pos x="318" y="732"/>
              </a:cxn>
              <a:cxn ang="0">
                <a:pos x="45" y="286"/>
              </a:cxn>
              <a:cxn ang="0">
                <a:pos x="7" y="42"/>
              </a:cxn>
              <a:cxn ang="0">
                <a:pos x="85" y="36"/>
              </a:cxn>
              <a:cxn ang="0">
                <a:pos x="425" y="59"/>
              </a:cxn>
              <a:cxn ang="0">
                <a:pos x="425" y="1499"/>
              </a:cxn>
              <a:cxn ang="0">
                <a:pos x="318" y="1499"/>
              </a:cxn>
            </a:cxnLst>
            <a:rect l="0" t="0" r="r" b="b"/>
            <a:pathLst>
              <a:path w="425" h="1499">
                <a:moveTo>
                  <a:pt x="318" y="1499"/>
                </a:moveTo>
                <a:cubicBezTo>
                  <a:pt x="349" y="1434"/>
                  <a:pt x="363" y="934"/>
                  <a:pt x="318" y="732"/>
                </a:cubicBezTo>
                <a:cubicBezTo>
                  <a:pt x="208" y="526"/>
                  <a:pt x="119" y="388"/>
                  <a:pt x="45" y="286"/>
                </a:cubicBezTo>
                <a:cubicBezTo>
                  <a:pt x="2" y="173"/>
                  <a:pt x="0" y="84"/>
                  <a:pt x="7" y="42"/>
                </a:cubicBezTo>
                <a:cubicBezTo>
                  <a:pt x="14" y="0"/>
                  <a:pt x="15" y="33"/>
                  <a:pt x="85" y="36"/>
                </a:cubicBezTo>
                <a:lnTo>
                  <a:pt x="425" y="59"/>
                </a:lnTo>
                <a:lnTo>
                  <a:pt x="425" y="1499"/>
                </a:lnTo>
                <a:lnTo>
                  <a:pt x="318" y="1499"/>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8" name="Freeform 14"/>
          <p:cNvSpPr>
            <a:spLocks noChangeAspect="1"/>
          </p:cNvSpPr>
          <p:nvPr/>
        </p:nvSpPr>
        <p:spPr bwMode="auto">
          <a:xfrm flipH="1">
            <a:off x="1909763" y="1689100"/>
            <a:ext cx="711200" cy="2381250"/>
          </a:xfrm>
          <a:custGeom>
            <a:avLst/>
            <a:gdLst/>
            <a:ahLst/>
            <a:cxnLst>
              <a:cxn ang="0">
                <a:pos x="341" y="0"/>
              </a:cxn>
              <a:cxn ang="0">
                <a:pos x="341" y="767"/>
              </a:cxn>
              <a:cxn ang="0">
                <a:pos x="43" y="1205"/>
              </a:cxn>
              <a:cxn ang="0">
                <a:pos x="30" y="1457"/>
              </a:cxn>
              <a:cxn ang="0">
                <a:pos x="108" y="1463"/>
              </a:cxn>
              <a:cxn ang="0">
                <a:pos x="448" y="1440"/>
              </a:cxn>
              <a:cxn ang="0">
                <a:pos x="448" y="0"/>
              </a:cxn>
              <a:cxn ang="0">
                <a:pos x="341" y="0"/>
              </a:cxn>
            </a:cxnLst>
            <a:rect l="0" t="0" r="r" b="b"/>
            <a:pathLst>
              <a:path w="448" h="1500">
                <a:moveTo>
                  <a:pt x="341" y="0"/>
                </a:moveTo>
                <a:cubicBezTo>
                  <a:pt x="372" y="65"/>
                  <a:pt x="391" y="566"/>
                  <a:pt x="341" y="767"/>
                </a:cubicBezTo>
                <a:cubicBezTo>
                  <a:pt x="231" y="973"/>
                  <a:pt x="117" y="1103"/>
                  <a:pt x="43" y="1205"/>
                </a:cubicBezTo>
                <a:cubicBezTo>
                  <a:pt x="0" y="1318"/>
                  <a:pt x="19" y="1414"/>
                  <a:pt x="30" y="1457"/>
                </a:cubicBezTo>
                <a:cubicBezTo>
                  <a:pt x="41" y="1500"/>
                  <a:pt x="38" y="1466"/>
                  <a:pt x="108" y="1463"/>
                </a:cubicBezTo>
                <a:lnTo>
                  <a:pt x="448" y="1440"/>
                </a:lnTo>
                <a:lnTo>
                  <a:pt x="448" y="0"/>
                </a:lnTo>
                <a:lnTo>
                  <a:pt x="341" y="0"/>
                </a:lnTo>
                <a:close/>
              </a:path>
            </a:pathLst>
          </a:custGeom>
          <a:solidFill>
            <a:schemeClr val="bg1"/>
          </a:solidFill>
          <a:ln w="28575" cmpd="sng">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199" name="Rectangle 15"/>
          <p:cNvSpPr>
            <a:spLocks noChangeArrowheads="1"/>
          </p:cNvSpPr>
          <p:nvPr/>
        </p:nvSpPr>
        <p:spPr bwMode="auto">
          <a:xfrm flipH="1">
            <a:off x="1955800" y="3876675"/>
            <a:ext cx="636588" cy="18415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200" name="Rectangle 16"/>
          <p:cNvSpPr>
            <a:spLocks noChangeArrowheads="1"/>
          </p:cNvSpPr>
          <p:nvPr/>
        </p:nvSpPr>
        <p:spPr bwMode="auto">
          <a:xfrm>
            <a:off x="1863725" y="1614488"/>
            <a:ext cx="107950" cy="4724400"/>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201" name="AutoShape 17"/>
          <p:cNvSpPr>
            <a:spLocks noChangeArrowheads="1"/>
          </p:cNvSpPr>
          <p:nvPr/>
        </p:nvSpPr>
        <p:spPr bwMode="auto">
          <a:xfrm>
            <a:off x="3155950" y="3468688"/>
            <a:ext cx="360363" cy="1057275"/>
          </a:xfrm>
          <a:prstGeom prst="roundRect">
            <a:avLst>
              <a:gd name="adj" fmla="val 16667"/>
            </a:avLst>
          </a:prstGeom>
          <a:solidFill>
            <a:schemeClr val="bg1"/>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5617" name="Text Box 18"/>
          <p:cNvSpPr txBox="1">
            <a:spLocks noChangeArrowheads="1"/>
          </p:cNvSpPr>
          <p:nvPr/>
        </p:nvSpPr>
        <p:spPr bwMode="auto">
          <a:xfrm>
            <a:off x="5072063" y="1930400"/>
            <a:ext cx="3414712" cy="3641725"/>
          </a:xfrm>
          <a:prstGeom prst="rect">
            <a:avLst/>
          </a:prstGeom>
          <a:noFill/>
          <a:ln w="9525">
            <a:noFill/>
            <a:miter lim="800000"/>
            <a:headEnd/>
            <a:tailEnd/>
          </a:ln>
        </p:spPr>
        <p:txBody>
          <a:bodyPr anchor="b"/>
          <a:lstStyle/>
          <a:p>
            <a:pPr marL="225425" indent="-225425" eaLnBrk="0" hangingPunct="0">
              <a:spcBef>
                <a:spcPct val="50000"/>
              </a:spcBef>
            </a:pPr>
            <a:r>
              <a:rPr lang="en-US" sz="1800">
                <a:solidFill>
                  <a:srgbClr val="3333CC"/>
                </a:solidFill>
              </a:rPr>
              <a:t>	L’ introduzione di una transizione in IP : da V4 a </a:t>
            </a:r>
            <a:r>
              <a:rPr lang="en-US" sz="2000">
                <a:solidFill>
                  <a:srgbClr val="3333CC"/>
                </a:solidFill>
                <a:latin typeface="Courier New" pitchFamily="49" charset="0"/>
              </a:rPr>
              <a:t>V6</a:t>
            </a:r>
            <a:endParaRPr lang="en-US" sz="1800">
              <a:solidFill>
                <a:srgbClr val="3333CC"/>
              </a:solidFill>
            </a:endParaRPr>
          </a:p>
          <a:p>
            <a:pPr marL="514350" lvl="1" eaLnBrk="0" hangingPunct="0">
              <a:spcBef>
                <a:spcPct val="50000"/>
              </a:spcBef>
            </a:pPr>
            <a:r>
              <a:rPr lang="en-US" sz="1800">
                <a:solidFill>
                  <a:srgbClr val="3333CC"/>
                </a:solidFill>
              </a:rPr>
              <a:t>Raddoppia il numero delle interfacce di  servizio</a:t>
            </a:r>
          </a:p>
          <a:p>
            <a:pPr marL="514350" lvl="1" eaLnBrk="0" hangingPunct="0">
              <a:spcBef>
                <a:spcPct val="50000"/>
              </a:spcBef>
            </a:pPr>
            <a:r>
              <a:rPr lang="en-US" sz="1800">
                <a:solidFill>
                  <a:srgbClr val="3333CC"/>
                </a:solidFill>
              </a:rPr>
              <a:t>Richiede cambiamenti  sopra e sotto il livello IP </a:t>
            </a:r>
          </a:p>
          <a:p>
            <a:pPr marL="514350" lvl="1" eaLnBrk="0" hangingPunct="0">
              <a:spcBef>
                <a:spcPct val="50000"/>
              </a:spcBef>
            </a:pPr>
            <a:r>
              <a:rPr lang="en-US" sz="1800">
                <a:solidFill>
                  <a:srgbClr val="3333CC"/>
                </a:solidFill>
              </a:rPr>
              <a:t>Crea problemi di   interoperabilità</a:t>
            </a:r>
          </a:p>
        </p:txBody>
      </p:sp>
      <p:sp>
        <p:nvSpPr>
          <p:cNvPr id="989203" name="Rectangle 19"/>
          <p:cNvSpPr>
            <a:spLocks noGrp="1" noChangeArrowheads="1"/>
          </p:cNvSpPr>
          <p:nvPr>
            <p:ph type="title"/>
          </p:nvPr>
        </p:nvSpPr>
        <p:spPr/>
        <p:txBody>
          <a:bodyPr/>
          <a:lstStyle/>
          <a:p>
            <a:pPr eaLnBrk="1" hangingPunct="1">
              <a:defRPr/>
            </a:pPr>
            <a:r>
              <a:rPr lang="en-US" sz="2400" smtClean="0">
                <a:cs typeface="+mj-cs"/>
              </a:rPr>
              <a:t>Ora abbiamo una crisi di identità (Mid-Life) !</a:t>
            </a:r>
          </a:p>
        </p:txBody>
      </p:sp>
      <p:sp>
        <p:nvSpPr>
          <p:cNvPr id="25619" name="Text Box 20"/>
          <p:cNvSpPr txBox="1">
            <a:spLocks noChangeArrowheads="1"/>
          </p:cNvSpPr>
          <p:nvPr/>
        </p:nvSpPr>
        <p:spPr bwMode="auto">
          <a:xfrm>
            <a:off x="1857375" y="1852613"/>
            <a:ext cx="3048000" cy="4178300"/>
          </a:xfrm>
          <a:prstGeom prst="rect">
            <a:avLst/>
          </a:prstGeom>
          <a:noFill/>
          <a:ln w="9525">
            <a:noFill/>
            <a:miter lim="800000"/>
            <a:headEnd/>
            <a:tailEnd/>
          </a:ln>
        </p:spPr>
        <p:txBody>
          <a:bodyPr>
            <a:spAutoFit/>
          </a:bodyPr>
          <a:lstStyle/>
          <a:p>
            <a:pPr algn="ctr" eaLnBrk="0" hangingPunct="0">
              <a:lnSpc>
                <a:spcPct val="125000"/>
              </a:lnSpc>
              <a:spcBef>
                <a:spcPct val="50000"/>
              </a:spcBef>
            </a:pPr>
            <a:r>
              <a:rPr lang="en-US" sz="1800" b="0">
                <a:solidFill>
                  <a:schemeClr val="tx1"/>
                </a:solidFill>
                <a:latin typeface="Helvetica" pitchFamily="34" charset="0"/>
              </a:rPr>
              <a:t> </a:t>
            </a:r>
            <a:r>
              <a:rPr lang="en-US" sz="1800" b="0">
                <a:solidFill>
                  <a:schemeClr val="accent1"/>
                </a:solidFill>
                <a:latin typeface="Helvetica" pitchFamily="34" charset="0"/>
              </a:rPr>
              <a:t>Email  WWW  Voice...</a:t>
            </a:r>
          </a:p>
          <a:p>
            <a:pPr algn="ctr" eaLnBrk="0" hangingPunct="0">
              <a:lnSpc>
                <a:spcPct val="125000"/>
              </a:lnSpc>
              <a:spcBef>
                <a:spcPct val="50000"/>
              </a:spcBef>
            </a:pPr>
            <a:r>
              <a:rPr lang="en-US" sz="1800" b="0">
                <a:solidFill>
                  <a:srgbClr val="FFFF00"/>
                </a:solidFill>
                <a:latin typeface="Helvetica" pitchFamily="34" charset="0"/>
              </a:rPr>
              <a:t>SMTP  HTTP  RTP</a:t>
            </a:r>
            <a:r>
              <a:rPr lang="en-US" sz="1800" b="0">
                <a:solidFill>
                  <a:schemeClr val="tx1"/>
                </a:solidFill>
                <a:latin typeface="Helvetica" pitchFamily="34" charset="0"/>
              </a:rPr>
              <a:t>...</a:t>
            </a:r>
          </a:p>
          <a:p>
            <a:pPr algn="ctr" eaLnBrk="0" hangingPunct="0">
              <a:lnSpc>
                <a:spcPct val="125000"/>
              </a:lnSpc>
              <a:spcBef>
                <a:spcPct val="50000"/>
              </a:spcBef>
            </a:pPr>
            <a:r>
              <a:rPr lang="en-US" sz="1800" b="0">
                <a:solidFill>
                  <a:schemeClr val="tx2"/>
                </a:solidFill>
                <a:latin typeface="Helvetica" pitchFamily="34" charset="0"/>
              </a:rPr>
              <a:t>TCP  UDP</a:t>
            </a:r>
            <a:endParaRPr lang="en-US" sz="1800" b="0">
              <a:solidFill>
                <a:schemeClr val="tx1"/>
              </a:solidFill>
              <a:latin typeface="Helvetica" pitchFamily="34" charset="0"/>
            </a:endParaRPr>
          </a:p>
          <a:p>
            <a:pPr algn="ctr" eaLnBrk="0" hangingPunct="0">
              <a:lnSpc>
                <a:spcPct val="125000"/>
              </a:lnSpc>
              <a:spcBef>
                <a:spcPct val="50000"/>
              </a:spcBef>
            </a:pPr>
            <a:endParaRPr lang="en-US" sz="1600" b="0">
              <a:solidFill>
                <a:schemeClr val="tx1"/>
              </a:solidFill>
              <a:latin typeface="Helvetica" pitchFamily="34" charset="0"/>
            </a:endParaRPr>
          </a:p>
          <a:p>
            <a:pPr algn="ctr" eaLnBrk="0" hangingPunct="0">
              <a:lnSpc>
                <a:spcPct val="125000"/>
              </a:lnSpc>
              <a:spcBef>
                <a:spcPct val="50000"/>
              </a:spcBef>
            </a:pPr>
            <a:r>
              <a:rPr lang="en-US" sz="1800" b="0">
                <a:solidFill>
                  <a:srgbClr val="5441DF"/>
                </a:solidFill>
                <a:latin typeface="Helvetica" pitchFamily="34" charset="0"/>
              </a:rPr>
              <a:t>IPv4       IPv6</a:t>
            </a:r>
          </a:p>
          <a:p>
            <a:pPr algn="ctr" eaLnBrk="0" hangingPunct="0">
              <a:lnSpc>
                <a:spcPct val="125000"/>
              </a:lnSpc>
              <a:spcBef>
                <a:spcPct val="50000"/>
              </a:spcBef>
            </a:pPr>
            <a:endParaRPr lang="en-US" sz="1600" b="0">
              <a:solidFill>
                <a:srgbClr val="5441DF"/>
              </a:solidFill>
              <a:latin typeface="Helvetica" pitchFamily="34" charset="0"/>
            </a:endParaRPr>
          </a:p>
          <a:p>
            <a:pPr algn="ctr" eaLnBrk="0" hangingPunct="0">
              <a:lnSpc>
                <a:spcPct val="125000"/>
              </a:lnSpc>
              <a:spcBef>
                <a:spcPct val="50000"/>
              </a:spcBef>
            </a:pPr>
            <a:r>
              <a:rPr lang="en-US" sz="1800" b="0">
                <a:solidFill>
                  <a:schemeClr val="tx1"/>
                </a:solidFill>
                <a:latin typeface="Helvetica" pitchFamily="34" charset="0"/>
              </a:rPr>
              <a:t>  </a:t>
            </a:r>
            <a:r>
              <a:rPr lang="en-US" sz="1800" b="0">
                <a:solidFill>
                  <a:schemeClr val="tx2"/>
                </a:solidFill>
                <a:latin typeface="Helvetica" pitchFamily="34" charset="0"/>
              </a:rPr>
              <a:t>Ethernet   PPP</a:t>
            </a:r>
            <a:r>
              <a:rPr lang="en-US" sz="1800" b="0">
                <a:solidFill>
                  <a:schemeClr val="tx1"/>
                </a:solidFill>
                <a:latin typeface="Helvetica" pitchFamily="34" charset="0"/>
              </a:rPr>
              <a:t>…</a:t>
            </a:r>
          </a:p>
          <a:p>
            <a:pPr algn="ctr" eaLnBrk="0" hangingPunct="0">
              <a:lnSpc>
                <a:spcPct val="125000"/>
              </a:lnSpc>
              <a:spcBef>
                <a:spcPct val="50000"/>
              </a:spcBef>
            </a:pPr>
            <a:r>
              <a:rPr lang="en-US" sz="1800" b="0">
                <a:solidFill>
                  <a:srgbClr val="FFFF00"/>
                </a:solidFill>
                <a:latin typeface="Helvetica" pitchFamily="34" charset="0"/>
              </a:rPr>
              <a:t>  async  sync...</a:t>
            </a:r>
          </a:p>
          <a:p>
            <a:pPr algn="ctr" eaLnBrk="0" hangingPunct="0">
              <a:lnSpc>
                <a:spcPct val="125000"/>
              </a:lnSpc>
              <a:spcBef>
                <a:spcPct val="50000"/>
              </a:spcBef>
            </a:pPr>
            <a:r>
              <a:rPr lang="en-US" sz="1800" b="0">
                <a:solidFill>
                  <a:schemeClr val="tx1"/>
                </a:solidFill>
                <a:latin typeface="Helvetica" pitchFamily="34" charset="0"/>
              </a:rPr>
              <a:t> </a:t>
            </a:r>
            <a:r>
              <a:rPr lang="en-US" sz="1800" b="0">
                <a:solidFill>
                  <a:schemeClr val="accent1"/>
                </a:solidFill>
                <a:latin typeface="Helvetica" pitchFamily="34" charset="0"/>
              </a:rPr>
              <a:t>copper  fiber  radio...</a:t>
            </a:r>
          </a:p>
        </p:txBody>
      </p:sp>
      <p:sp>
        <p:nvSpPr>
          <p:cNvPr id="989205" name="Freeform 21"/>
          <p:cNvSpPr>
            <a:spLocks noChangeAspect="1"/>
          </p:cNvSpPr>
          <p:nvPr/>
        </p:nvSpPr>
        <p:spPr bwMode="auto">
          <a:xfrm>
            <a:off x="4111625" y="3851275"/>
            <a:ext cx="674688" cy="2379663"/>
          </a:xfrm>
          <a:custGeom>
            <a:avLst/>
            <a:gdLst/>
            <a:ahLst/>
            <a:cxnLst>
              <a:cxn ang="0">
                <a:pos x="318" y="1499"/>
              </a:cxn>
              <a:cxn ang="0">
                <a:pos x="318" y="732"/>
              </a:cxn>
              <a:cxn ang="0">
                <a:pos x="45" y="286"/>
              </a:cxn>
              <a:cxn ang="0">
                <a:pos x="7" y="42"/>
              </a:cxn>
              <a:cxn ang="0">
                <a:pos x="85" y="36"/>
              </a:cxn>
              <a:cxn ang="0">
                <a:pos x="425" y="59"/>
              </a:cxn>
              <a:cxn ang="0">
                <a:pos x="425" y="1499"/>
              </a:cxn>
              <a:cxn ang="0">
                <a:pos x="318" y="1499"/>
              </a:cxn>
            </a:cxnLst>
            <a:rect l="0" t="0" r="r" b="b"/>
            <a:pathLst>
              <a:path w="425" h="1499">
                <a:moveTo>
                  <a:pt x="318" y="1499"/>
                </a:moveTo>
                <a:cubicBezTo>
                  <a:pt x="349" y="1434"/>
                  <a:pt x="363" y="934"/>
                  <a:pt x="318" y="732"/>
                </a:cubicBezTo>
                <a:cubicBezTo>
                  <a:pt x="208" y="526"/>
                  <a:pt x="119" y="388"/>
                  <a:pt x="45" y="286"/>
                </a:cubicBezTo>
                <a:cubicBezTo>
                  <a:pt x="2" y="173"/>
                  <a:pt x="0" y="84"/>
                  <a:pt x="7" y="42"/>
                </a:cubicBezTo>
                <a:cubicBezTo>
                  <a:pt x="14" y="0"/>
                  <a:pt x="15" y="33"/>
                  <a:pt x="85" y="36"/>
                </a:cubicBezTo>
                <a:lnTo>
                  <a:pt x="425" y="59"/>
                </a:lnTo>
                <a:lnTo>
                  <a:pt x="425" y="1499"/>
                </a:lnTo>
                <a:lnTo>
                  <a:pt x="318" y="1499"/>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206" name="Freeform 22"/>
          <p:cNvSpPr>
            <a:spLocks noChangeAspect="1"/>
          </p:cNvSpPr>
          <p:nvPr/>
        </p:nvSpPr>
        <p:spPr bwMode="auto">
          <a:xfrm>
            <a:off x="4094163" y="1693863"/>
            <a:ext cx="711200" cy="2381250"/>
          </a:xfrm>
          <a:custGeom>
            <a:avLst/>
            <a:gdLst/>
            <a:ahLst/>
            <a:cxnLst>
              <a:cxn ang="0">
                <a:pos x="341" y="0"/>
              </a:cxn>
              <a:cxn ang="0">
                <a:pos x="341" y="767"/>
              </a:cxn>
              <a:cxn ang="0">
                <a:pos x="43" y="1205"/>
              </a:cxn>
              <a:cxn ang="0">
                <a:pos x="30" y="1457"/>
              </a:cxn>
              <a:cxn ang="0">
                <a:pos x="108" y="1463"/>
              </a:cxn>
              <a:cxn ang="0">
                <a:pos x="448" y="1440"/>
              </a:cxn>
              <a:cxn ang="0">
                <a:pos x="448" y="0"/>
              </a:cxn>
              <a:cxn ang="0">
                <a:pos x="341" y="0"/>
              </a:cxn>
            </a:cxnLst>
            <a:rect l="0" t="0" r="r" b="b"/>
            <a:pathLst>
              <a:path w="448" h="1500">
                <a:moveTo>
                  <a:pt x="341" y="0"/>
                </a:moveTo>
                <a:cubicBezTo>
                  <a:pt x="372" y="65"/>
                  <a:pt x="391" y="566"/>
                  <a:pt x="341" y="767"/>
                </a:cubicBezTo>
                <a:cubicBezTo>
                  <a:pt x="231" y="973"/>
                  <a:pt x="117" y="1103"/>
                  <a:pt x="43" y="1205"/>
                </a:cubicBezTo>
                <a:cubicBezTo>
                  <a:pt x="0" y="1318"/>
                  <a:pt x="19" y="1414"/>
                  <a:pt x="30" y="1457"/>
                </a:cubicBezTo>
                <a:cubicBezTo>
                  <a:pt x="41" y="1500"/>
                  <a:pt x="38" y="1466"/>
                  <a:pt x="108" y="1463"/>
                </a:cubicBezTo>
                <a:lnTo>
                  <a:pt x="448" y="1440"/>
                </a:lnTo>
                <a:lnTo>
                  <a:pt x="448" y="0"/>
                </a:lnTo>
                <a:lnTo>
                  <a:pt x="341"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89207" name="Freeform 23"/>
          <p:cNvSpPr>
            <a:spLocks noChangeAspect="1"/>
          </p:cNvSpPr>
          <p:nvPr/>
        </p:nvSpPr>
        <p:spPr bwMode="auto">
          <a:xfrm flipH="1">
            <a:off x="1898650" y="1692275"/>
            <a:ext cx="711200" cy="2381250"/>
          </a:xfrm>
          <a:custGeom>
            <a:avLst/>
            <a:gdLst/>
            <a:ahLst/>
            <a:cxnLst>
              <a:cxn ang="0">
                <a:pos x="341" y="0"/>
              </a:cxn>
              <a:cxn ang="0">
                <a:pos x="341" y="767"/>
              </a:cxn>
              <a:cxn ang="0">
                <a:pos x="43" y="1205"/>
              </a:cxn>
              <a:cxn ang="0">
                <a:pos x="30" y="1457"/>
              </a:cxn>
              <a:cxn ang="0">
                <a:pos x="108" y="1463"/>
              </a:cxn>
              <a:cxn ang="0">
                <a:pos x="448" y="1440"/>
              </a:cxn>
              <a:cxn ang="0">
                <a:pos x="448" y="0"/>
              </a:cxn>
              <a:cxn ang="0">
                <a:pos x="341" y="0"/>
              </a:cxn>
            </a:cxnLst>
            <a:rect l="0" t="0" r="r" b="b"/>
            <a:pathLst>
              <a:path w="448" h="1500">
                <a:moveTo>
                  <a:pt x="341" y="0"/>
                </a:moveTo>
                <a:cubicBezTo>
                  <a:pt x="372" y="65"/>
                  <a:pt x="391" y="566"/>
                  <a:pt x="341" y="767"/>
                </a:cubicBezTo>
                <a:cubicBezTo>
                  <a:pt x="231" y="973"/>
                  <a:pt x="117" y="1103"/>
                  <a:pt x="43" y="1205"/>
                </a:cubicBezTo>
                <a:cubicBezTo>
                  <a:pt x="0" y="1318"/>
                  <a:pt x="19" y="1414"/>
                  <a:pt x="30" y="1457"/>
                </a:cubicBezTo>
                <a:cubicBezTo>
                  <a:pt x="41" y="1500"/>
                  <a:pt x="38" y="1466"/>
                  <a:pt x="108" y="1463"/>
                </a:cubicBezTo>
                <a:lnTo>
                  <a:pt x="448" y="1440"/>
                </a:lnTo>
                <a:lnTo>
                  <a:pt x="448" y="0"/>
                </a:lnTo>
                <a:lnTo>
                  <a:pt x="341" y="0"/>
                </a:lnTo>
                <a:close/>
              </a:path>
            </a:pathLst>
          </a:custGeom>
          <a:solidFill>
            <a:schemeClr val="bg1"/>
          </a:solidFill>
          <a:ln w="28575" cmpd="sng">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defRPr/>
            </a:pPr>
            <a:r>
              <a:rPr lang="it-IT" dirty="0">
                <a:cs typeface="+mj-cs"/>
              </a:rPr>
              <a:t>Instradamento </a:t>
            </a:r>
            <a:r>
              <a:rPr lang="it-IT" dirty="0" smtClean="0">
                <a:cs typeface="+mj-cs"/>
              </a:rPr>
              <a:t>table-driven</a:t>
            </a:r>
            <a:endParaRPr lang="en-US" sz="2000" b="0" dirty="0">
              <a:cs typeface="+mj-cs"/>
            </a:endParaRPr>
          </a:p>
        </p:txBody>
      </p:sp>
      <p:sp>
        <p:nvSpPr>
          <p:cNvPr id="64521" name="Rectangle 9"/>
          <p:cNvSpPr>
            <a:spLocks noGrp="1" noChangeArrowheads="1"/>
          </p:cNvSpPr>
          <p:nvPr>
            <p:ph idx="1"/>
          </p:nvPr>
        </p:nvSpPr>
        <p:spPr/>
        <p:txBody>
          <a:bodyPr/>
          <a:lstStyle/>
          <a:p>
            <a:pPr>
              <a:defRPr/>
            </a:pPr>
            <a:r>
              <a:rPr lang="en-US" sz="2000" b="0">
                <a:cs typeface="+mn-cs"/>
              </a:rPr>
              <a:t>L’instradamento IP si basa su tabelle presenti su host e router.</a:t>
            </a:r>
          </a:p>
          <a:p>
            <a:pPr>
              <a:defRPr/>
            </a:pPr>
            <a:endParaRPr lang="en-US" sz="2000" b="0">
              <a:cs typeface="+mn-cs"/>
            </a:endParaRPr>
          </a:p>
        </p:txBody>
      </p:sp>
      <p:sp>
        <p:nvSpPr>
          <p:cNvPr id="329731" name="Rectangle 10"/>
          <p:cNvSpPr>
            <a:spLocks noChangeArrowheads="1"/>
          </p:cNvSpPr>
          <p:nvPr/>
        </p:nvSpPr>
        <p:spPr bwMode="auto">
          <a:xfrm>
            <a:off x="466725" y="1871663"/>
            <a:ext cx="8353425" cy="4681537"/>
          </a:xfrm>
          <a:prstGeom prst="rect">
            <a:avLst/>
          </a:prstGeom>
          <a:noFill/>
          <a:ln w="9525">
            <a:noFill/>
            <a:miter lim="800000"/>
            <a:headEnd/>
            <a:tailEnd/>
          </a:ln>
        </p:spPr>
        <p:txBody>
          <a:bodyPr/>
          <a:lstStyle/>
          <a:p>
            <a:pPr>
              <a:lnSpc>
                <a:spcPct val="90000"/>
              </a:lnSpc>
              <a:spcBef>
                <a:spcPts val="200"/>
              </a:spcBef>
              <a:spcAft>
                <a:spcPts val="600"/>
              </a:spcAft>
            </a:pPr>
            <a:r>
              <a:rPr lang="en-US" sz="2000" b="0">
                <a:solidFill>
                  <a:srgbClr val="000000"/>
                </a:solidFill>
                <a:latin typeface="Verdana" pitchFamily="34" charset="0"/>
              </a:rPr>
              <a:t>Le tabelle d'instradamento elencano, per ciascuna sottorete nota, il relativo net_id e l’indirizzo IP del router d'inoltro.</a:t>
            </a:r>
          </a:p>
          <a:p>
            <a:pPr>
              <a:lnSpc>
                <a:spcPct val="90000"/>
              </a:lnSpc>
              <a:spcBef>
                <a:spcPts val="200"/>
              </a:spcBef>
              <a:spcAft>
                <a:spcPts val="600"/>
              </a:spcAft>
            </a:pPr>
            <a:r>
              <a:rPr lang="en-US" sz="2000" b="0">
                <a:solidFill>
                  <a:srgbClr val="000000"/>
                </a:solidFill>
                <a:latin typeface="Verdana" pitchFamily="34" charset="0"/>
              </a:rPr>
              <a:t>Esse sono costituite da 4 colonne:</a:t>
            </a:r>
          </a:p>
          <a:p>
            <a:pPr marL="742950" lvl="1" indent="-285750">
              <a:lnSpc>
                <a:spcPct val="90000"/>
              </a:lnSpc>
              <a:spcBef>
                <a:spcPts val="200"/>
              </a:spcBef>
              <a:spcAft>
                <a:spcPts val="600"/>
              </a:spcAft>
              <a:buFontTx/>
              <a:buChar char="•"/>
            </a:pPr>
            <a:r>
              <a:rPr lang="en-US" sz="1800" b="0">
                <a:latin typeface="Verdana" pitchFamily="34" charset="0"/>
              </a:rPr>
              <a:t>Net_id della rete di destinazione,</a:t>
            </a:r>
            <a:r>
              <a:rPr lang="en-US" sz="2000" b="0">
                <a:latin typeface="Verdana" pitchFamily="34" charset="0"/>
              </a:rPr>
              <a:t> </a:t>
            </a:r>
            <a:r>
              <a:rPr lang="en-US" sz="1800" b="0">
                <a:latin typeface="Verdana" pitchFamily="34" charset="0"/>
              </a:rPr>
              <a:t>da confrontare con quella del pacchetto da inoltrare, tenendo conto della maschera. </a:t>
            </a:r>
          </a:p>
          <a:p>
            <a:pPr marL="742950" lvl="1" indent="-285750">
              <a:lnSpc>
                <a:spcPct val="90000"/>
              </a:lnSpc>
              <a:spcBef>
                <a:spcPts val="200"/>
              </a:spcBef>
              <a:spcAft>
                <a:spcPts val="600"/>
              </a:spcAft>
            </a:pPr>
            <a:r>
              <a:rPr lang="en-US" sz="2000" b="0">
                <a:latin typeface="Verdana" pitchFamily="34" charset="0"/>
              </a:rPr>
              <a:t>	</a:t>
            </a:r>
            <a:r>
              <a:rPr lang="en-US" sz="2000" b="0">
                <a:solidFill>
                  <a:srgbClr val="3399CC"/>
                </a:solidFill>
                <a:latin typeface="Verdana" pitchFamily="34" charset="0"/>
              </a:rPr>
              <a:t>Attenzione!</a:t>
            </a:r>
            <a:r>
              <a:rPr lang="en-US" sz="2000" b="0">
                <a:latin typeface="Verdana" pitchFamily="34" charset="0"/>
              </a:rPr>
              <a:t> </a:t>
            </a:r>
            <a:r>
              <a:rPr lang="en-US" sz="1800" b="0">
                <a:latin typeface="Verdana" pitchFamily="34" charset="0"/>
              </a:rPr>
              <a:t>0.0.0.0 indica il net_id di default.  L’ immissione di default della tabella viene usata per instradare i pacchetti il cui net_id di destinazione non compare esplicitamente in nessuna riga della tabella stessa.</a:t>
            </a:r>
          </a:p>
          <a:p>
            <a:pPr marL="742950" lvl="1" indent="-285750">
              <a:lnSpc>
                <a:spcPct val="90000"/>
              </a:lnSpc>
              <a:spcBef>
                <a:spcPts val="200"/>
              </a:spcBef>
              <a:spcAft>
                <a:spcPts val="600"/>
              </a:spcAft>
              <a:buFontTx/>
              <a:buChar char="•"/>
            </a:pPr>
            <a:r>
              <a:rPr lang="en-US" sz="1800" b="0">
                <a:latin typeface="Verdana" pitchFamily="34" charset="0"/>
              </a:rPr>
              <a:t>Maschera di sottorete associata al net_id.</a:t>
            </a:r>
          </a:p>
          <a:p>
            <a:pPr marL="742950" lvl="1" indent="-285750">
              <a:lnSpc>
                <a:spcPct val="90000"/>
              </a:lnSpc>
              <a:spcBef>
                <a:spcPts val="200"/>
              </a:spcBef>
              <a:spcAft>
                <a:spcPts val="600"/>
              </a:spcAft>
              <a:buFontTx/>
              <a:buChar char="•"/>
            </a:pPr>
            <a:r>
              <a:rPr lang="en-US" sz="1800" b="0">
                <a:latin typeface="Verdana" pitchFamily="34" charset="0"/>
              </a:rPr>
              <a:t>Indirizzo IP del gateway d’inoltro, a cui mandare il pacchetto se il suo net_id di destinazione coincide con la coppia net_id/maschera.</a:t>
            </a:r>
          </a:p>
          <a:p>
            <a:pPr marL="742950" lvl="1" indent="-285750">
              <a:lnSpc>
                <a:spcPct val="90000"/>
              </a:lnSpc>
              <a:spcBef>
                <a:spcPts val="200"/>
              </a:spcBef>
              <a:spcAft>
                <a:spcPts val="600"/>
              </a:spcAft>
              <a:buFontTx/>
              <a:buChar char="•"/>
            </a:pPr>
            <a:r>
              <a:rPr lang="en-US" sz="1800" b="0">
                <a:latin typeface="Verdana" pitchFamily="34" charset="0"/>
              </a:rPr>
              <a:t>Interfaccia di livello 2 usata per l’inoltro (es. eth=ethernet).</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308100"/>
            <a:ext cx="8362950" cy="2882900"/>
          </a:xfrm>
        </p:spPr>
        <p:txBody>
          <a:bodyPr/>
          <a:lstStyle/>
          <a:p>
            <a:pPr>
              <a:defRPr/>
            </a:pPr>
            <a:r>
              <a:rPr lang="it-IT" sz="1800" dirty="0">
                <a:cs typeface="+mn-cs"/>
              </a:rPr>
              <a:t>Le tabelle di instradamento sono presenti anche sugli host. </a:t>
            </a:r>
            <a:endParaRPr lang="en-US" sz="1800" dirty="0">
              <a:cs typeface="+mn-cs"/>
            </a:endParaRPr>
          </a:p>
          <a:p>
            <a:pPr>
              <a:defRPr/>
            </a:pPr>
            <a:r>
              <a:rPr lang="it-IT" sz="1800" dirty="0">
                <a:cs typeface="+mn-cs"/>
              </a:rPr>
              <a:t>Nella tabella di un host si possono trovare tre tipi di relazioni, a volte dette </a:t>
            </a:r>
            <a:r>
              <a:rPr lang="it-IT" sz="1800" dirty="0">
                <a:solidFill>
                  <a:srgbClr val="0099CC"/>
                </a:solidFill>
                <a:cs typeface="+mn-cs"/>
              </a:rPr>
              <a:t>rotte</a:t>
            </a:r>
            <a:r>
              <a:rPr lang="it-IT" sz="1800" dirty="0">
                <a:cs typeface="+mn-cs"/>
              </a:rPr>
              <a:t>:</a:t>
            </a:r>
          </a:p>
          <a:p>
            <a:pPr lvl="1">
              <a:defRPr/>
            </a:pPr>
            <a:r>
              <a:rPr lang="it-IT" sz="1800" dirty="0"/>
              <a:t>rotte dirette;</a:t>
            </a:r>
          </a:p>
          <a:p>
            <a:pPr lvl="1">
              <a:defRPr/>
            </a:pPr>
            <a:r>
              <a:rPr lang="it-IT" sz="1800" dirty="0"/>
              <a:t>rotte indirette, verso reti raggiungibili tramite uno o più router;</a:t>
            </a:r>
          </a:p>
          <a:p>
            <a:pPr lvl="1">
              <a:defRPr/>
            </a:pPr>
            <a:r>
              <a:rPr lang="it-IT" sz="1800" dirty="0"/>
              <a:t>una rotta di default, che contiene l’indirizzo del router da usare per raggiungere tutti gli altri host.</a:t>
            </a:r>
          </a:p>
          <a:p>
            <a:pPr>
              <a:defRPr/>
            </a:pPr>
            <a:r>
              <a:rPr lang="it-IT" sz="1800" dirty="0">
                <a:cs typeface="+mn-cs"/>
              </a:rPr>
              <a:t>Esempio di visualizzazione delle rotte su un host:</a:t>
            </a:r>
          </a:p>
        </p:txBody>
      </p:sp>
      <p:sp>
        <p:nvSpPr>
          <p:cNvPr id="330754" name="Rectangle 6"/>
          <p:cNvSpPr>
            <a:spLocks noChangeArrowheads="1"/>
          </p:cNvSpPr>
          <p:nvPr/>
        </p:nvSpPr>
        <p:spPr bwMode="auto">
          <a:xfrm>
            <a:off x="487363" y="4005263"/>
            <a:ext cx="8370887" cy="1577975"/>
          </a:xfrm>
          <a:prstGeom prst="rect">
            <a:avLst/>
          </a:prstGeom>
          <a:noFill/>
          <a:ln w="12700">
            <a:noFill/>
            <a:miter lim="800000"/>
            <a:headEnd/>
            <a:tailEnd/>
          </a:ln>
        </p:spPr>
        <p:txBody>
          <a:bodyPr wrap="none" lIns="90487" tIns="44450" rIns="90487" bIns="44450" anchor="ctr">
            <a:spAutoFit/>
          </a:bodyPr>
          <a:lstStyle/>
          <a:p>
            <a:pPr>
              <a:lnSpc>
                <a:spcPct val="90000"/>
              </a:lnSpc>
              <a:spcBef>
                <a:spcPct val="20000"/>
              </a:spcBef>
            </a:pPr>
            <a:r>
              <a:rPr lang="it-IT" sz="1400">
                <a:latin typeface="Courier New" pitchFamily="49" charset="0"/>
              </a:rPr>
              <a:t>[root@pluto root]# netstat -rn         (oppure route -n)</a:t>
            </a:r>
          </a:p>
          <a:p>
            <a:pPr>
              <a:lnSpc>
                <a:spcPct val="90000"/>
              </a:lnSpc>
              <a:spcBef>
                <a:spcPct val="20000"/>
              </a:spcBef>
            </a:pPr>
            <a:r>
              <a:rPr lang="it-IT" sz="1400">
                <a:latin typeface="Courier New" pitchFamily="49" charset="0"/>
              </a:rPr>
              <a:t>Kernel IP routing table</a:t>
            </a:r>
          </a:p>
          <a:p>
            <a:pPr>
              <a:lnSpc>
                <a:spcPct val="90000"/>
              </a:lnSpc>
              <a:spcBef>
                <a:spcPct val="20000"/>
              </a:spcBef>
            </a:pPr>
            <a:r>
              <a:rPr lang="it-IT" sz="1400">
                <a:latin typeface="Courier New" pitchFamily="49" charset="0"/>
              </a:rPr>
              <a:t>Destination     Gateway         Genmask        Flags   MSS Window  irtt Iface</a:t>
            </a:r>
          </a:p>
          <a:p>
            <a:pPr>
              <a:lnSpc>
                <a:spcPct val="90000"/>
              </a:lnSpc>
              <a:spcBef>
                <a:spcPct val="20000"/>
              </a:spcBef>
            </a:pPr>
            <a:r>
              <a:rPr lang="it-IT" sz="1400">
                <a:latin typeface="Courier New" pitchFamily="49" charset="0"/>
              </a:rPr>
              <a:t>130.22.37.0    0.0.0.0         255.255.255.0   U        40   0        0 eth0</a:t>
            </a:r>
          </a:p>
          <a:p>
            <a:pPr>
              <a:lnSpc>
                <a:spcPct val="90000"/>
              </a:lnSpc>
              <a:spcBef>
                <a:spcPct val="20000"/>
              </a:spcBef>
            </a:pPr>
            <a:r>
              <a:rPr lang="it-IT" sz="1400">
                <a:latin typeface="Courier New" pitchFamily="49" charset="0"/>
              </a:rPr>
              <a:t>127.0.0.0      0.0.0.0         255.0.0.0       U        40   0        0 lo</a:t>
            </a:r>
          </a:p>
          <a:p>
            <a:pPr>
              <a:lnSpc>
                <a:spcPct val="90000"/>
              </a:lnSpc>
              <a:spcBef>
                <a:spcPct val="20000"/>
              </a:spcBef>
            </a:pPr>
            <a:r>
              <a:rPr lang="it-IT" sz="1400">
                <a:latin typeface="Courier New" pitchFamily="49" charset="0"/>
              </a:rPr>
              <a:t>0.0.0.0        130.22.37.1     0.0.0.0         UG       40   0        0 eth0</a:t>
            </a:r>
          </a:p>
          <a:p>
            <a:pPr>
              <a:lnSpc>
                <a:spcPct val="90000"/>
              </a:lnSpc>
              <a:spcBef>
                <a:spcPct val="20000"/>
              </a:spcBef>
            </a:pPr>
            <a:r>
              <a:rPr lang="it-IT" sz="1400">
                <a:latin typeface="Courier New" pitchFamily="49" charset="0"/>
              </a:rPr>
              <a:t> </a:t>
            </a:r>
          </a:p>
        </p:txBody>
      </p:sp>
      <p:sp>
        <p:nvSpPr>
          <p:cNvPr id="66568" name="Rectangle 8"/>
          <p:cNvSpPr>
            <a:spLocks noGrp="1" noChangeArrowheads="1"/>
          </p:cNvSpPr>
          <p:nvPr>
            <p:ph type="title"/>
          </p:nvPr>
        </p:nvSpPr>
        <p:spPr/>
        <p:txBody>
          <a:bodyPr/>
          <a:lstStyle/>
          <a:p>
            <a:pPr>
              <a:defRPr/>
            </a:pPr>
            <a:r>
              <a:rPr lang="it-IT" dirty="0">
                <a:cs typeface="+mj-cs"/>
              </a:rPr>
              <a:t>Instradamento table </a:t>
            </a:r>
            <a:r>
              <a:rPr lang="it-IT" dirty="0" smtClean="0">
                <a:cs typeface="+mj-cs"/>
              </a:rPr>
              <a:t>driven</a:t>
            </a:r>
            <a:endParaRPr lang="en-US" sz="2000" b="0" dirty="0">
              <a:cs typeface="+mj-cs"/>
            </a:endParaRPr>
          </a:p>
        </p:txBody>
      </p:sp>
      <p:sp>
        <p:nvSpPr>
          <p:cNvPr id="330756" name="Text Box 9"/>
          <p:cNvSpPr txBox="1">
            <a:spLocks noChangeArrowheads="1"/>
          </p:cNvSpPr>
          <p:nvPr/>
        </p:nvSpPr>
        <p:spPr bwMode="auto">
          <a:xfrm>
            <a:off x="1066800" y="5622925"/>
            <a:ext cx="6538913" cy="852488"/>
          </a:xfrm>
          <a:prstGeom prst="rect">
            <a:avLst/>
          </a:prstGeom>
          <a:noFill/>
          <a:ln w="19050">
            <a:solidFill>
              <a:srgbClr val="0099CC"/>
            </a:solidFill>
            <a:prstDash val="dash"/>
            <a:miter lim="800000"/>
            <a:headEnd/>
            <a:tailEnd/>
          </a:ln>
        </p:spPr>
        <p:txBody>
          <a:bodyPr wrap="none" lIns="90487" tIns="44450" rIns="90487" bIns="44450" anchor="ctr">
            <a:spAutoFit/>
          </a:bodyPr>
          <a:lstStyle/>
          <a:p>
            <a:pPr marL="174625" indent="-174625">
              <a:lnSpc>
                <a:spcPct val="90000"/>
              </a:lnSpc>
              <a:spcBef>
                <a:spcPct val="20000"/>
              </a:spcBef>
              <a:buClr>
                <a:schemeClr val="tx1"/>
              </a:buClr>
              <a:buSzPct val="80000"/>
              <a:buFontTx/>
              <a:buChar char="•"/>
            </a:pPr>
            <a:r>
              <a:rPr lang="it-IT" sz="1600">
                <a:latin typeface="Verdana" pitchFamily="34" charset="0"/>
              </a:rPr>
              <a:t>U: la rotta è UP</a:t>
            </a:r>
          </a:p>
          <a:p>
            <a:pPr marL="174625" indent="-174625">
              <a:lnSpc>
                <a:spcPct val="90000"/>
              </a:lnSpc>
              <a:spcBef>
                <a:spcPct val="20000"/>
              </a:spcBef>
              <a:buClr>
                <a:schemeClr val="tx1"/>
              </a:buClr>
              <a:buSzPct val="80000"/>
              <a:buFontTx/>
              <a:buChar char="•"/>
            </a:pPr>
            <a:r>
              <a:rPr lang="it-IT" sz="1600">
                <a:latin typeface="Verdana" pitchFamily="34" charset="0"/>
              </a:rPr>
              <a:t>G: la rotta è verso un gateway, altrimenti è diretta</a:t>
            </a:r>
          </a:p>
          <a:p>
            <a:pPr marL="174625" indent="-174625">
              <a:lnSpc>
                <a:spcPct val="90000"/>
              </a:lnSpc>
              <a:spcBef>
                <a:spcPct val="20000"/>
              </a:spcBef>
              <a:buClr>
                <a:schemeClr val="tx1"/>
              </a:buClr>
              <a:buSzPct val="80000"/>
              <a:buFontTx/>
              <a:buChar char="•"/>
            </a:pPr>
            <a:r>
              <a:rPr lang="it-IT" sz="1600">
                <a:latin typeface="Verdana" pitchFamily="34" charset="0"/>
              </a:rPr>
              <a:t>H:la rotta è verso un host, altrimenti è verso una rete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defRPr/>
            </a:pPr>
            <a:r>
              <a:rPr lang="en-US" sz="4000" dirty="0">
                <a:cs typeface="+mj-cs"/>
              </a:rPr>
              <a:t>Longest </a:t>
            </a:r>
            <a:r>
              <a:rPr lang="en-US" sz="4000" dirty="0" smtClean="0">
                <a:cs typeface="+mj-cs"/>
              </a:rPr>
              <a:t>Prefix Match</a:t>
            </a:r>
            <a:endParaRPr lang="th-TH" sz="4000" dirty="0">
              <a:cs typeface="+mj-cs"/>
            </a:endParaRPr>
          </a:p>
        </p:txBody>
      </p:sp>
      <p:sp>
        <p:nvSpPr>
          <p:cNvPr id="84995" name="Rectangle 3"/>
          <p:cNvSpPr>
            <a:spLocks noGrp="1" noChangeArrowheads="1"/>
          </p:cNvSpPr>
          <p:nvPr>
            <p:ph type="body" sz="half" idx="1"/>
          </p:nvPr>
        </p:nvSpPr>
        <p:spPr>
          <a:xfrm>
            <a:off x="609600" y="1409700"/>
            <a:ext cx="7505700" cy="2308225"/>
          </a:xfrm>
        </p:spPr>
        <p:txBody>
          <a:bodyPr/>
          <a:lstStyle/>
          <a:p>
            <a:pPr>
              <a:lnSpc>
                <a:spcPct val="80000"/>
              </a:lnSpc>
              <a:defRPr/>
            </a:pPr>
            <a:r>
              <a:rPr lang="en-US" sz="2400" dirty="0" err="1" smtClean="0">
                <a:cs typeface="+mn-cs"/>
              </a:rPr>
              <a:t>Nella</a:t>
            </a:r>
            <a:r>
              <a:rPr lang="en-US" sz="2400" dirty="0" smtClean="0">
                <a:cs typeface="+mn-cs"/>
              </a:rPr>
              <a:t> routing table, la route </a:t>
            </a:r>
            <a:r>
              <a:rPr lang="en-US" sz="2400" dirty="0" err="1" smtClean="0">
                <a:cs typeface="+mn-cs"/>
              </a:rPr>
              <a:t>che</a:t>
            </a:r>
            <a:r>
              <a:rPr lang="en-US" sz="2400" dirty="0" smtClean="0">
                <a:cs typeface="+mn-cs"/>
              </a:rPr>
              <a:t> ha </a:t>
            </a:r>
            <a:r>
              <a:rPr lang="en-US" sz="2400" dirty="0" err="1" smtClean="0">
                <a:cs typeface="+mn-cs"/>
              </a:rPr>
              <a:t>il</a:t>
            </a:r>
            <a:r>
              <a:rPr lang="en-US" sz="2400" dirty="0" smtClean="0">
                <a:cs typeface="+mn-cs"/>
              </a:rPr>
              <a:t> </a:t>
            </a:r>
            <a:r>
              <a:rPr lang="en-US" sz="2400" dirty="0" err="1" smtClean="0">
                <a:cs typeface="+mn-cs"/>
              </a:rPr>
              <a:t>maggior</a:t>
            </a:r>
            <a:r>
              <a:rPr lang="en-US" sz="2400" dirty="0" smtClean="0">
                <a:cs typeface="+mn-cs"/>
              </a:rPr>
              <a:t> </a:t>
            </a:r>
            <a:r>
              <a:rPr lang="en-US" sz="2400" dirty="0" err="1" smtClean="0">
                <a:cs typeface="+mn-cs"/>
              </a:rPr>
              <a:t>numero</a:t>
            </a:r>
            <a:r>
              <a:rPr lang="en-US" sz="2400" dirty="0" smtClean="0">
                <a:cs typeface="+mn-cs"/>
              </a:rPr>
              <a:t> </a:t>
            </a:r>
            <a:r>
              <a:rPr lang="en-US" sz="2400" dirty="0" err="1" smtClean="0">
                <a:cs typeface="+mn-cs"/>
              </a:rPr>
              <a:t>di</a:t>
            </a:r>
            <a:r>
              <a:rPr lang="en-US" sz="2400" dirty="0" smtClean="0">
                <a:cs typeface="+mn-cs"/>
              </a:rPr>
              <a:t> bit in </a:t>
            </a:r>
            <a:r>
              <a:rPr lang="en-US" sz="2400" dirty="0" err="1" smtClean="0">
                <a:cs typeface="+mn-cs"/>
              </a:rPr>
              <a:t>comune</a:t>
            </a:r>
            <a:r>
              <a:rPr lang="en-US" sz="2400" dirty="0" smtClean="0">
                <a:cs typeface="+mn-cs"/>
              </a:rPr>
              <a:t> con </a:t>
            </a:r>
            <a:r>
              <a:rPr lang="en-US" sz="2400" dirty="0" err="1" smtClean="0">
                <a:cs typeface="+mn-cs"/>
              </a:rPr>
              <a:t>l’indirizzo</a:t>
            </a:r>
            <a:r>
              <a:rPr lang="en-US" sz="2400" dirty="0" smtClean="0">
                <a:cs typeface="+mn-cs"/>
              </a:rPr>
              <a:t> </a:t>
            </a:r>
            <a:r>
              <a:rPr lang="en-US" sz="2400" dirty="0" err="1" smtClean="0">
                <a:cs typeface="+mn-cs"/>
              </a:rPr>
              <a:t>di</a:t>
            </a:r>
            <a:r>
              <a:rPr lang="en-US" sz="2400" dirty="0" smtClean="0">
                <a:cs typeface="+mn-cs"/>
              </a:rPr>
              <a:t> </a:t>
            </a:r>
            <a:r>
              <a:rPr lang="en-US" sz="2400" dirty="0" err="1" smtClean="0">
                <a:cs typeface="+mn-cs"/>
              </a:rPr>
              <a:t>destinazione</a:t>
            </a:r>
            <a:r>
              <a:rPr lang="en-US" sz="2400" dirty="0" smtClean="0">
                <a:cs typeface="+mn-cs"/>
              </a:rPr>
              <a:t>, a </a:t>
            </a:r>
            <a:r>
              <a:rPr lang="en-US" sz="2400" dirty="0" err="1" smtClean="0">
                <a:cs typeface="+mn-cs"/>
              </a:rPr>
              <a:t>partire</a:t>
            </a:r>
            <a:r>
              <a:rPr lang="en-US" sz="2400" dirty="0" smtClean="0">
                <a:cs typeface="+mn-cs"/>
              </a:rPr>
              <a:t> </a:t>
            </a:r>
            <a:r>
              <a:rPr lang="en-US" sz="2400" dirty="0" err="1" smtClean="0">
                <a:cs typeface="+mn-cs"/>
              </a:rPr>
              <a:t>dalla</a:t>
            </a:r>
            <a:r>
              <a:rPr lang="en-US" sz="2400" dirty="0" smtClean="0">
                <a:cs typeface="+mn-cs"/>
              </a:rPr>
              <a:t> </a:t>
            </a:r>
            <a:r>
              <a:rPr lang="en-US" sz="2400" dirty="0" err="1" smtClean="0">
                <a:cs typeface="+mn-cs"/>
              </a:rPr>
              <a:t>sinistra</a:t>
            </a:r>
            <a:r>
              <a:rPr lang="en-US" sz="2400" dirty="0" smtClean="0">
                <a:cs typeface="+mn-cs"/>
              </a:rPr>
              <a:t>, è </a:t>
            </a:r>
            <a:r>
              <a:rPr lang="en-US" sz="2400" dirty="0" err="1" smtClean="0">
                <a:cs typeface="+mn-cs"/>
              </a:rPr>
              <a:t>detto</a:t>
            </a:r>
            <a:r>
              <a:rPr lang="en-US" sz="2400" dirty="0" smtClean="0">
                <a:cs typeface="+mn-cs"/>
              </a:rPr>
              <a:t> </a:t>
            </a:r>
            <a:r>
              <a:rPr lang="en-US" sz="2400" dirty="0">
                <a:cs typeface="+mn-cs"/>
              </a:rPr>
              <a:t>best match </a:t>
            </a:r>
            <a:r>
              <a:rPr lang="en-US" sz="2400" dirty="0" smtClean="0">
                <a:cs typeface="+mn-cs"/>
              </a:rPr>
              <a:t>o </a:t>
            </a:r>
            <a:r>
              <a:rPr lang="en-US" sz="2400" dirty="0">
                <a:cs typeface="+mn-cs"/>
              </a:rPr>
              <a:t>longest </a:t>
            </a:r>
            <a:r>
              <a:rPr lang="en-US" sz="2400" dirty="0" smtClean="0">
                <a:cs typeface="+mn-cs"/>
              </a:rPr>
              <a:t>prefix match </a:t>
            </a:r>
          </a:p>
          <a:p>
            <a:pPr>
              <a:lnSpc>
                <a:spcPct val="80000"/>
              </a:lnSpc>
              <a:defRPr/>
            </a:pPr>
            <a:r>
              <a:rPr lang="en-US" sz="2400" dirty="0" smtClean="0">
                <a:cs typeface="+mn-cs"/>
              </a:rPr>
              <a:t>Questa route è </a:t>
            </a:r>
            <a:r>
              <a:rPr lang="en-US" sz="2400" dirty="0" err="1" smtClean="0">
                <a:cs typeface="+mn-cs"/>
              </a:rPr>
              <a:t>quella</a:t>
            </a:r>
            <a:r>
              <a:rPr lang="en-US" sz="2400" dirty="0" smtClean="0">
                <a:cs typeface="+mn-cs"/>
              </a:rPr>
              <a:t> </a:t>
            </a:r>
            <a:r>
              <a:rPr lang="en-US" sz="2400" dirty="0" err="1" smtClean="0">
                <a:cs typeface="+mn-cs"/>
              </a:rPr>
              <a:t>prescelta</a:t>
            </a:r>
            <a:r>
              <a:rPr lang="en-US" sz="2400" dirty="0" smtClean="0">
                <a:cs typeface="+mn-cs"/>
              </a:rPr>
              <a:t> </a:t>
            </a:r>
            <a:r>
              <a:rPr lang="en-US" sz="2400" dirty="0" err="1" smtClean="0">
                <a:cs typeface="+mn-cs"/>
              </a:rPr>
              <a:t>dal</a:t>
            </a:r>
            <a:r>
              <a:rPr lang="en-US" sz="2400" dirty="0" smtClean="0">
                <a:cs typeface="+mn-cs"/>
              </a:rPr>
              <a:t> router per </a:t>
            </a:r>
            <a:r>
              <a:rPr lang="en-US" sz="2400" dirty="0" err="1" smtClean="0">
                <a:cs typeface="+mn-cs"/>
              </a:rPr>
              <a:t>instradare</a:t>
            </a:r>
            <a:r>
              <a:rPr lang="en-US" sz="2400" dirty="0" smtClean="0">
                <a:cs typeface="+mn-cs"/>
              </a:rPr>
              <a:t> </a:t>
            </a:r>
            <a:r>
              <a:rPr lang="en-US" sz="2400" dirty="0" err="1" smtClean="0">
                <a:cs typeface="+mn-cs"/>
              </a:rPr>
              <a:t>il</a:t>
            </a:r>
            <a:r>
              <a:rPr lang="en-US" sz="2400" dirty="0" smtClean="0">
                <a:cs typeface="+mn-cs"/>
              </a:rPr>
              <a:t> </a:t>
            </a:r>
            <a:r>
              <a:rPr lang="en-US" sz="2400" dirty="0" err="1" smtClean="0">
                <a:cs typeface="+mn-cs"/>
              </a:rPr>
              <a:t>pacchetto</a:t>
            </a:r>
            <a:r>
              <a:rPr lang="en-US" sz="2400" dirty="0" smtClean="0">
                <a:cs typeface="+mn-cs"/>
              </a:rPr>
              <a:t>.</a:t>
            </a:r>
            <a:endParaRPr lang="en-US" sz="2400" dirty="0">
              <a:cs typeface="+mn-cs"/>
            </a:endParaRPr>
          </a:p>
        </p:txBody>
      </p:sp>
      <p:graphicFrame>
        <p:nvGraphicFramePr>
          <p:cNvPr id="6146" name="Object 2"/>
          <p:cNvGraphicFramePr>
            <a:graphicFrameLocks noChangeAspect="1"/>
          </p:cNvGraphicFramePr>
          <p:nvPr>
            <p:ph sz="half" idx="2"/>
          </p:nvPr>
        </p:nvGraphicFramePr>
        <p:xfrm>
          <a:off x="609600" y="3390900"/>
          <a:ext cx="7885113" cy="3155950"/>
        </p:xfrm>
        <a:graphic>
          <a:graphicData uri="http://schemas.openxmlformats.org/presentationml/2006/ole">
            <p:oleObj spid="_x0000_s6146" name="Immagine bitmap" r:id="rId3" imgW="7666667" imgH="3067478" progId="PBrush">
              <p:embed/>
            </p:oleObj>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8" name="Rectangle 4"/>
          <p:cNvSpPr>
            <a:spLocks noGrp="1" noChangeArrowheads="1"/>
          </p:cNvSpPr>
          <p:nvPr>
            <p:ph type="ctrTitle"/>
          </p:nvPr>
        </p:nvSpPr>
        <p:spPr/>
        <p:txBody>
          <a:bodyPr/>
          <a:lstStyle/>
          <a:p>
            <a:pPr eaLnBrk="1" hangingPunct="1">
              <a:defRPr/>
            </a:pPr>
            <a:r>
              <a:rPr lang="en-US" smtClean="0">
                <a:cs typeface="+mj-cs"/>
              </a:rPr>
              <a:t>Allocazione degli Indirizzi</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Slide Number Placeholder 3"/>
          <p:cNvSpPr>
            <a:spLocks noGrp="1"/>
          </p:cNvSpPr>
          <p:nvPr>
            <p:ph type="sldNum" sz="quarter" idx="10"/>
          </p:nvPr>
        </p:nvSpPr>
        <p:spPr>
          <a:noFill/>
        </p:spPr>
        <p:txBody>
          <a:bodyPr/>
          <a:lstStyle/>
          <a:p>
            <a:fld id="{FCD2181C-E29D-4338-95C5-D4F9DD56E222}" type="slidenum">
              <a:rPr lang="it-IT" smtClean="0">
                <a:ea typeface="ＭＳ Ｐゴシック"/>
                <a:cs typeface="ＭＳ Ｐゴシック"/>
              </a:rPr>
              <a:pPr/>
              <a:t>64</a:t>
            </a:fld>
            <a:endParaRPr lang="it-IT" smtClean="0">
              <a:ea typeface="ＭＳ Ｐゴシック"/>
              <a:cs typeface="ＭＳ Ｐゴシック"/>
            </a:endParaRPr>
          </a:p>
        </p:txBody>
      </p:sp>
      <p:sp>
        <p:nvSpPr>
          <p:cNvPr id="848898" name="Rectangle 2"/>
          <p:cNvSpPr>
            <a:spLocks noGrp="1" noChangeArrowheads="1"/>
          </p:cNvSpPr>
          <p:nvPr>
            <p:ph type="title"/>
          </p:nvPr>
        </p:nvSpPr>
        <p:spPr/>
        <p:txBody>
          <a:bodyPr/>
          <a:lstStyle/>
          <a:p>
            <a:pPr eaLnBrk="1" hangingPunct="1">
              <a:defRPr/>
            </a:pPr>
            <a:r>
              <a:rPr lang="en-US" smtClean="0">
                <a:cs typeface="+mj-cs"/>
              </a:rPr>
              <a:t>Classful Addressing</a:t>
            </a:r>
          </a:p>
        </p:txBody>
      </p:sp>
      <p:sp>
        <p:nvSpPr>
          <p:cNvPr id="848899" name="Rectangle 3"/>
          <p:cNvSpPr>
            <a:spLocks noGrp="1" noChangeArrowheads="1"/>
          </p:cNvSpPr>
          <p:nvPr>
            <p:ph type="body" idx="1"/>
          </p:nvPr>
        </p:nvSpPr>
        <p:spPr>
          <a:xfrm>
            <a:off x="347663" y="1219200"/>
            <a:ext cx="8686800" cy="5486400"/>
          </a:xfrm>
        </p:spPr>
        <p:txBody>
          <a:bodyPr/>
          <a:lstStyle/>
          <a:p>
            <a:pPr eaLnBrk="1" hangingPunct="1">
              <a:defRPr/>
            </a:pPr>
            <a:r>
              <a:rPr lang="en-US" dirty="0" err="1" smtClean="0">
                <a:cs typeface="+mn-cs"/>
              </a:rPr>
              <a:t>Agli</a:t>
            </a:r>
            <a:r>
              <a:rPr lang="en-US" dirty="0" smtClean="0">
                <a:cs typeface="+mn-cs"/>
              </a:rPr>
              <a:t> </a:t>
            </a:r>
            <a:r>
              <a:rPr lang="en-US" dirty="0" err="1" smtClean="0">
                <a:cs typeface="+mn-cs"/>
              </a:rPr>
              <a:t>inizi</a:t>
            </a:r>
            <a:r>
              <a:rPr lang="en-US" dirty="0" smtClean="0">
                <a:cs typeface="+mn-cs"/>
              </a:rPr>
              <a:t> era </a:t>
            </a:r>
            <a:r>
              <a:rPr lang="en-US" dirty="0" err="1" smtClean="0">
                <a:cs typeface="+mn-cs"/>
              </a:rPr>
              <a:t>prevista</a:t>
            </a:r>
            <a:r>
              <a:rPr lang="en-US" dirty="0" smtClean="0">
                <a:cs typeface="+mn-cs"/>
              </a:rPr>
              <a:t> </a:t>
            </a:r>
            <a:r>
              <a:rPr lang="en-US" dirty="0" err="1" smtClean="0">
                <a:cs typeface="+mn-cs"/>
              </a:rPr>
              <a:t>una</a:t>
            </a:r>
            <a:r>
              <a:rPr lang="en-US" dirty="0" smtClean="0">
                <a:cs typeface="+mn-cs"/>
              </a:rPr>
              <a:t> </a:t>
            </a:r>
            <a:r>
              <a:rPr lang="en-US" dirty="0" err="1" smtClean="0">
                <a:cs typeface="+mn-cs"/>
              </a:rPr>
              <a:t>allocazione</a:t>
            </a:r>
            <a:r>
              <a:rPr lang="en-US" dirty="0" smtClean="0">
                <a:cs typeface="+mn-cs"/>
              </a:rPr>
              <a:t> </a:t>
            </a:r>
            <a:r>
              <a:rPr lang="en-US" dirty="0" err="1" smtClean="0">
                <a:cs typeface="+mn-cs"/>
              </a:rPr>
              <a:t>fissa</a:t>
            </a:r>
            <a:endParaRPr lang="en-US" dirty="0" smtClean="0">
              <a:cs typeface="+mn-cs"/>
            </a:endParaRPr>
          </a:p>
          <a:p>
            <a:pPr lvl="1" eaLnBrk="1" hangingPunct="1">
              <a:defRPr/>
            </a:pPr>
            <a:r>
              <a:rPr lang="en-US" dirty="0" err="1" smtClean="0"/>
              <a:t>Classe</a:t>
            </a:r>
            <a:r>
              <a:rPr lang="en-US" dirty="0" smtClean="0"/>
              <a:t> A: 0*</a:t>
            </a:r>
          </a:p>
          <a:p>
            <a:pPr lvl="2" eaLnBrk="1" hangingPunct="1">
              <a:defRPr/>
            </a:pPr>
            <a:r>
              <a:rPr lang="en-US" dirty="0" err="1" smtClean="0"/>
              <a:t>Blocchi</a:t>
            </a:r>
            <a:r>
              <a:rPr lang="en-US" dirty="0" smtClean="0"/>
              <a:t> </a:t>
            </a:r>
            <a:r>
              <a:rPr lang="en-US" dirty="0" err="1" smtClean="0"/>
              <a:t>enormi</a:t>
            </a:r>
            <a:r>
              <a:rPr lang="en-US" dirty="0" smtClean="0"/>
              <a:t> </a:t>
            </a:r>
            <a:r>
              <a:rPr lang="en-US" dirty="0" smtClean="0">
                <a:solidFill>
                  <a:srgbClr val="FF3300"/>
                </a:solidFill>
              </a:rPr>
              <a:t>/8</a:t>
            </a:r>
            <a:r>
              <a:rPr lang="en-US" dirty="0" smtClean="0"/>
              <a:t>  (e.g. MIT ha 18.0.0.0/8)</a:t>
            </a:r>
          </a:p>
          <a:p>
            <a:pPr lvl="1" eaLnBrk="1" hangingPunct="1">
              <a:defRPr/>
            </a:pPr>
            <a:r>
              <a:rPr lang="en-US" dirty="0" err="1" smtClean="0"/>
              <a:t>Classe</a:t>
            </a:r>
            <a:r>
              <a:rPr lang="en-US" dirty="0" smtClean="0"/>
              <a:t> B: 10*</a:t>
            </a:r>
          </a:p>
          <a:p>
            <a:pPr lvl="2" eaLnBrk="1" hangingPunct="1">
              <a:defRPr/>
            </a:pPr>
            <a:r>
              <a:rPr lang="en-US" dirty="0" err="1" smtClean="0"/>
              <a:t>Blocchi</a:t>
            </a:r>
            <a:r>
              <a:rPr lang="en-US" dirty="0" smtClean="0"/>
              <a:t> </a:t>
            </a:r>
            <a:r>
              <a:rPr lang="en-US" dirty="0" err="1" smtClean="0"/>
              <a:t>Larghi</a:t>
            </a:r>
            <a:r>
              <a:rPr lang="en-US" dirty="0" smtClean="0"/>
              <a:t> </a:t>
            </a:r>
            <a:r>
              <a:rPr lang="en-US" dirty="0" smtClean="0">
                <a:solidFill>
                  <a:srgbClr val="FF3300"/>
                </a:solidFill>
              </a:rPr>
              <a:t>/16</a:t>
            </a:r>
            <a:r>
              <a:rPr lang="en-US" dirty="0" smtClean="0"/>
              <a:t> (e.g. Princeton ha 128.112.0.0/16)</a:t>
            </a:r>
          </a:p>
          <a:p>
            <a:pPr lvl="1" eaLnBrk="1" hangingPunct="1">
              <a:defRPr/>
            </a:pPr>
            <a:r>
              <a:rPr lang="en-US" dirty="0" err="1" smtClean="0"/>
              <a:t>Classe</a:t>
            </a:r>
            <a:r>
              <a:rPr lang="en-US" dirty="0" smtClean="0"/>
              <a:t> C: 110*</a:t>
            </a:r>
          </a:p>
          <a:p>
            <a:pPr lvl="2" eaLnBrk="1" hangingPunct="1">
              <a:defRPr/>
            </a:pPr>
            <a:r>
              <a:rPr lang="en-US" dirty="0" err="1" smtClean="0"/>
              <a:t>Blocchi</a:t>
            </a:r>
            <a:r>
              <a:rPr lang="en-US" dirty="0" smtClean="0"/>
              <a:t> </a:t>
            </a:r>
            <a:r>
              <a:rPr lang="en-US" dirty="0" err="1" smtClean="0"/>
              <a:t>Piccoli</a:t>
            </a:r>
            <a:r>
              <a:rPr lang="en-US" dirty="0" smtClean="0"/>
              <a:t> </a:t>
            </a:r>
            <a:r>
              <a:rPr lang="en-US" dirty="0" smtClean="0">
                <a:solidFill>
                  <a:srgbClr val="FF3300"/>
                </a:solidFill>
              </a:rPr>
              <a:t>/24</a:t>
            </a:r>
            <a:r>
              <a:rPr lang="en-US" dirty="0" smtClean="0"/>
              <a:t> (e.g. AT&amp;T Labs ha 192.20.225.0/24)</a:t>
            </a:r>
          </a:p>
          <a:p>
            <a:pPr lvl="1" eaLnBrk="1" hangingPunct="1">
              <a:defRPr/>
            </a:pPr>
            <a:r>
              <a:rPr lang="en-US" dirty="0" err="1" smtClean="0">
                <a:solidFill>
                  <a:schemeClr val="bg2"/>
                </a:solidFill>
              </a:rPr>
              <a:t>Classe</a:t>
            </a:r>
            <a:r>
              <a:rPr lang="en-US" dirty="0" smtClean="0">
                <a:solidFill>
                  <a:schemeClr val="bg2"/>
                </a:solidFill>
              </a:rPr>
              <a:t> D: 1110*</a:t>
            </a:r>
          </a:p>
          <a:p>
            <a:pPr lvl="2" eaLnBrk="1" hangingPunct="1">
              <a:defRPr/>
            </a:pPr>
            <a:r>
              <a:rPr lang="en-US" dirty="0" smtClean="0">
                <a:solidFill>
                  <a:schemeClr val="bg2"/>
                </a:solidFill>
              </a:rPr>
              <a:t>Multicast</a:t>
            </a:r>
          </a:p>
          <a:p>
            <a:pPr lvl="1" eaLnBrk="1" hangingPunct="1">
              <a:defRPr/>
            </a:pPr>
            <a:r>
              <a:rPr lang="en-US" dirty="0" err="1" smtClean="0">
                <a:solidFill>
                  <a:schemeClr val="bg2"/>
                </a:solidFill>
              </a:rPr>
              <a:t>Classe</a:t>
            </a:r>
            <a:r>
              <a:rPr lang="en-US" dirty="0" smtClean="0">
                <a:solidFill>
                  <a:schemeClr val="bg2"/>
                </a:solidFill>
              </a:rPr>
              <a:t> E: 11110*</a:t>
            </a:r>
          </a:p>
          <a:p>
            <a:pPr lvl="2" eaLnBrk="1" hangingPunct="1">
              <a:defRPr/>
            </a:pPr>
            <a:r>
              <a:rPr lang="en-US" dirty="0" smtClean="0">
                <a:solidFill>
                  <a:schemeClr val="bg2"/>
                </a:solidFill>
              </a:rPr>
              <a:t>Reserved (</a:t>
            </a:r>
            <a:r>
              <a:rPr lang="en-US" dirty="0" err="1" smtClean="0">
                <a:solidFill>
                  <a:schemeClr val="bg2"/>
                </a:solidFill>
              </a:rPr>
              <a:t>uso</a:t>
            </a:r>
            <a:r>
              <a:rPr lang="en-US" dirty="0" smtClean="0">
                <a:solidFill>
                  <a:schemeClr val="bg2"/>
                </a:solidFill>
              </a:rPr>
              <a:t> </a:t>
            </a:r>
            <a:r>
              <a:rPr lang="en-US" dirty="0" err="1" smtClean="0">
                <a:solidFill>
                  <a:schemeClr val="bg2"/>
                </a:solidFill>
              </a:rPr>
              <a:t>futuro</a:t>
            </a:r>
            <a:r>
              <a:rPr lang="en-US" dirty="0" smtClean="0">
                <a:solidFill>
                  <a:schemeClr val="bg2"/>
                </a:solidFill>
              </a:rPr>
              <a:t>)</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Number Placeholder 3"/>
          <p:cNvSpPr>
            <a:spLocks noGrp="1"/>
          </p:cNvSpPr>
          <p:nvPr>
            <p:ph type="sldNum" sz="quarter" idx="10"/>
          </p:nvPr>
        </p:nvSpPr>
        <p:spPr>
          <a:noFill/>
        </p:spPr>
        <p:txBody>
          <a:bodyPr/>
          <a:lstStyle/>
          <a:p>
            <a:fld id="{242684A9-CC68-4915-8C1C-E3C84B0DFA46}" type="slidenum">
              <a:rPr lang="it-IT" smtClean="0">
                <a:ea typeface="ＭＳ Ｐゴシック"/>
                <a:cs typeface="ＭＳ Ｐゴシック"/>
              </a:rPr>
              <a:pPr/>
              <a:t>65</a:t>
            </a:fld>
            <a:endParaRPr lang="it-IT" smtClean="0">
              <a:ea typeface="ＭＳ Ｐゴシック"/>
              <a:cs typeface="ＭＳ Ｐゴシック"/>
            </a:endParaRPr>
          </a:p>
        </p:txBody>
      </p:sp>
      <p:sp>
        <p:nvSpPr>
          <p:cNvPr id="9973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7379" name="Rectangle 3"/>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7380" name="Rectangle 4"/>
          <p:cNvSpPr>
            <a:spLocks noGrp="1" noChangeArrowheads="1"/>
          </p:cNvSpPr>
          <p:nvPr>
            <p:ph type="title"/>
          </p:nvPr>
        </p:nvSpPr>
        <p:spPr/>
        <p:txBody>
          <a:bodyPr/>
          <a:lstStyle/>
          <a:p>
            <a:pPr eaLnBrk="1" hangingPunct="1">
              <a:defRPr/>
            </a:pPr>
            <a:r>
              <a:rPr lang="it-IT" smtClean="0">
                <a:cs typeface="+mj-cs"/>
              </a:rPr>
              <a:t>Indirizzi IP: classful addressing</a:t>
            </a:r>
          </a:p>
        </p:txBody>
      </p:sp>
      <p:sp>
        <p:nvSpPr>
          <p:cNvPr id="997381" name="Rectangle 5"/>
          <p:cNvSpPr>
            <a:spLocks noGrp="1" noChangeArrowheads="1"/>
          </p:cNvSpPr>
          <p:nvPr>
            <p:ph type="body" idx="1"/>
          </p:nvPr>
        </p:nvSpPr>
        <p:spPr>
          <a:xfrm>
            <a:off x="685800" y="1268413"/>
            <a:ext cx="7772400" cy="2360612"/>
          </a:xfrm>
        </p:spPr>
        <p:txBody>
          <a:bodyPr/>
          <a:lstStyle/>
          <a:p>
            <a:pPr eaLnBrk="1" hangingPunct="1">
              <a:lnSpc>
                <a:spcPct val="90000"/>
              </a:lnSpc>
              <a:defRPr/>
            </a:pPr>
            <a:r>
              <a:rPr lang="it-IT" sz="2500" smtClean="0">
                <a:cs typeface="+mn-cs"/>
              </a:rPr>
              <a:t>Ogni host</a:t>
            </a:r>
            <a:r>
              <a:rPr lang="en-US" sz="2500" smtClean="0">
                <a:cs typeface="+mn-cs"/>
              </a:rPr>
              <a:t> </a:t>
            </a:r>
            <a:r>
              <a:rPr lang="it-IT" sz="2500" smtClean="0">
                <a:cs typeface="+mn-cs"/>
              </a:rPr>
              <a:t>ha un indirizzo diviso in due parti IP_Address=Net_ID.Host_ID </a:t>
            </a:r>
          </a:p>
          <a:p>
            <a:pPr lvl="1" eaLnBrk="1" hangingPunct="1">
              <a:lnSpc>
                <a:spcPct val="90000"/>
              </a:lnSpc>
              <a:defRPr/>
            </a:pPr>
            <a:r>
              <a:rPr lang="it-IT" sz="2000" smtClean="0"/>
              <a:t>Host_ID  identifica l’host all’interno della sottorete </a:t>
            </a:r>
          </a:p>
          <a:p>
            <a:pPr lvl="1" eaLnBrk="1" hangingPunct="1">
              <a:lnSpc>
                <a:spcPct val="90000"/>
              </a:lnSpc>
              <a:defRPr/>
            </a:pPr>
            <a:r>
              <a:rPr lang="it-IT" sz="2000" smtClean="0"/>
              <a:t>Net_ID	  identifica la sotto-rete su Internet</a:t>
            </a:r>
          </a:p>
          <a:p>
            <a:pPr eaLnBrk="1" hangingPunct="1">
              <a:lnSpc>
                <a:spcPct val="90000"/>
              </a:lnSpc>
              <a:defRPr/>
            </a:pPr>
            <a:r>
              <a:rPr lang="it-IT" sz="2500" smtClean="0">
                <a:cs typeface="+mn-cs"/>
              </a:rPr>
              <a:t>Sono state inizialmente definite 5 classi di indirizzi (classful addressing):</a:t>
            </a:r>
          </a:p>
        </p:txBody>
      </p:sp>
      <p:grpSp>
        <p:nvGrpSpPr>
          <p:cNvPr id="337926" name="Group 6"/>
          <p:cNvGrpSpPr>
            <a:grpSpLocks/>
          </p:cNvGrpSpPr>
          <p:nvPr/>
        </p:nvGrpSpPr>
        <p:grpSpPr bwMode="auto">
          <a:xfrm>
            <a:off x="1630363" y="4502150"/>
            <a:ext cx="5051425" cy="292100"/>
            <a:chOff x="1027" y="2500"/>
            <a:chExt cx="3182" cy="184"/>
          </a:xfrm>
        </p:grpSpPr>
        <p:sp>
          <p:nvSpPr>
            <p:cNvPr id="337938" name="Rectangle 7"/>
            <p:cNvSpPr>
              <a:spLocks noChangeArrowheads="1"/>
            </p:cNvSpPr>
            <p:nvPr/>
          </p:nvSpPr>
          <p:spPr bwMode="auto">
            <a:xfrm>
              <a:off x="1027" y="2500"/>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0</a:t>
              </a:r>
            </a:p>
          </p:txBody>
        </p:sp>
        <p:sp>
          <p:nvSpPr>
            <p:cNvPr id="337939" name="Rectangle 8"/>
            <p:cNvSpPr>
              <a:spLocks noChangeArrowheads="1"/>
            </p:cNvSpPr>
            <p:nvPr/>
          </p:nvSpPr>
          <p:spPr bwMode="auto">
            <a:xfrm>
              <a:off x="1160" y="2500"/>
              <a:ext cx="789" cy="184"/>
            </a:xfrm>
            <a:prstGeom prst="rect">
              <a:avLst/>
            </a:prstGeom>
            <a:solidFill>
              <a:srgbClr val="CCFFFF"/>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netid</a:t>
              </a:r>
            </a:p>
          </p:txBody>
        </p:sp>
        <p:sp>
          <p:nvSpPr>
            <p:cNvPr id="337940" name="Rectangle 9"/>
            <p:cNvSpPr>
              <a:spLocks noChangeArrowheads="1"/>
            </p:cNvSpPr>
            <p:nvPr/>
          </p:nvSpPr>
          <p:spPr bwMode="auto">
            <a:xfrm>
              <a:off x="1957" y="2500"/>
              <a:ext cx="2252"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hostid</a:t>
              </a:r>
            </a:p>
          </p:txBody>
        </p:sp>
      </p:grpSp>
      <p:sp>
        <p:nvSpPr>
          <p:cNvPr id="337927" name="Rectangle 10"/>
          <p:cNvSpPr>
            <a:spLocks noChangeArrowheads="1"/>
          </p:cNvSpPr>
          <p:nvPr/>
        </p:nvSpPr>
        <p:spPr bwMode="auto">
          <a:xfrm>
            <a:off x="2105025" y="4191000"/>
            <a:ext cx="5524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7 bit</a:t>
            </a:r>
          </a:p>
        </p:txBody>
      </p:sp>
      <p:sp>
        <p:nvSpPr>
          <p:cNvPr id="337928" name="Rectangle 11"/>
          <p:cNvSpPr>
            <a:spLocks noChangeArrowheads="1"/>
          </p:cNvSpPr>
          <p:nvPr/>
        </p:nvSpPr>
        <p:spPr bwMode="auto">
          <a:xfrm>
            <a:off x="4562475" y="4114800"/>
            <a:ext cx="6540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24 bit</a:t>
            </a:r>
          </a:p>
        </p:txBody>
      </p:sp>
      <p:sp>
        <p:nvSpPr>
          <p:cNvPr id="337929" name="Rectangle 12"/>
          <p:cNvSpPr>
            <a:spLocks noChangeArrowheads="1"/>
          </p:cNvSpPr>
          <p:nvPr/>
        </p:nvSpPr>
        <p:spPr bwMode="auto">
          <a:xfrm>
            <a:off x="1019175" y="5084763"/>
            <a:ext cx="7820025" cy="549275"/>
          </a:xfrm>
          <a:prstGeom prst="rect">
            <a:avLst/>
          </a:prstGeom>
          <a:noFill/>
          <a:ln w="9525">
            <a:noFill/>
            <a:miter lim="800000"/>
            <a:headEnd/>
            <a:tailEnd/>
          </a:ln>
        </p:spPr>
        <p:txBody>
          <a:bodyPr lIns="77788" tIns="39688" rIns="77788" bIns="39688"/>
          <a:lstStyle/>
          <a:p>
            <a:pPr marL="242888" indent="-242888" defTabSz="777875" eaLnBrk="0" hangingPunct="0">
              <a:spcBef>
                <a:spcPct val="20000"/>
              </a:spcBef>
            </a:pPr>
            <a:r>
              <a:rPr lang="it-IT" sz="1700">
                <a:solidFill>
                  <a:srgbClr val="FF3300"/>
                </a:solidFill>
              </a:rPr>
              <a:t> Classe B					 (</a:t>
            </a:r>
            <a:r>
              <a:rPr lang="it-IT" sz="2000">
                <a:solidFill>
                  <a:srgbClr val="FF3300"/>
                </a:solidFill>
                <a:latin typeface="Times New Roman" pitchFamily="18" charset="0"/>
              </a:rPr>
              <a:t>128.x.x.x </a:t>
            </a:r>
            <a:r>
              <a:rPr lang="it-IT" sz="2000">
                <a:solidFill>
                  <a:srgbClr val="FF3300"/>
                </a:solidFill>
                <a:latin typeface="Times New Roman" pitchFamily="18" charset="0"/>
                <a:sym typeface="Wingdings" pitchFamily="2" charset="2"/>
              </a:rPr>
              <a:t> </a:t>
            </a:r>
            <a:r>
              <a:rPr lang="it-IT" sz="2000">
                <a:solidFill>
                  <a:srgbClr val="FF3300"/>
                </a:solidFill>
                <a:latin typeface="Times New Roman" pitchFamily="18" charset="0"/>
                <a:sym typeface="Symbol" pitchFamily="18" charset="2"/>
              </a:rPr>
              <a:t>191.x.x.x</a:t>
            </a:r>
            <a:r>
              <a:rPr lang="it-IT" sz="1700">
                <a:solidFill>
                  <a:srgbClr val="FF3300"/>
                </a:solidFill>
              </a:rPr>
              <a:t>)</a:t>
            </a:r>
          </a:p>
        </p:txBody>
      </p:sp>
      <p:grpSp>
        <p:nvGrpSpPr>
          <p:cNvPr id="337930" name="Group 13"/>
          <p:cNvGrpSpPr>
            <a:grpSpLocks/>
          </p:cNvGrpSpPr>
          <p:nvPr/>
        </p:nvGrpSpPr>
        <p:grpSpPr bwMode="auto">
          <a:xfrm>
            <a:off x="1630363" y="5807075"/>
            <a:ext cx="5051425" cy="292100"/>
            <a:chOff x="1027" y="3412"/>
            <a:chExt cx="3182" cy="184"/>
          </a:xfrm>
        </p:grpSpPr>
        <p:sp>
          <p:nvSpPr>
            <p:cNvPr id="337934" name="Rectangle 14"/>
            <p:cNvSpPr>
              <a:spLocks noChangeArrowheads="1"/>
            </p:cNvSpPr>
            <p:nvPr/>
          </p:nvSpPr>
          <p:spPr bwMode="auto">
            <a:xfrm>
              <a:off x="1027" y="3412"/>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7935" name="Rectangle 15"/>
            <p:cNvSpPr>
              <a:spLocks noChangeArrowheads="1"/>
            </p:cNvSpPr>
            <p:nvPr/>
          </p:nvSpPr>
          <p:spPr bwMode="auto">
            <a:xfrm>
              <a:off x="1160" y="3412"/>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0</a:t>
              </a:r>
            </a:p>
          </p:txBody>
        </p:sp>
        <p:sp>
          <p:nvSpPr>
            <p:cNvPr id="337936" name="Rectangle 16"/>
            <p:cNvSpPr>
              <a:spLocks noChangeArrowheads="1"/>
            </p:cNvSpPr>
            <p:nvPr/>
          </p:nvSpPr>
          <p:spPr bwMode="auto">
            <a:xfrm>
              <a:off x="2666" y="3412"/>
              <a:ext cx="1543"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hostid</a:t>
              </a:r>
            </a:p>
          </p:txBody>
        </p:sp>
        <p:sp>
          <p:nvSpPr>
            <p:cNvPr id="337937" name="Rectangle 17"/>
            <p:cNvSpPr>
              <a:spLocks noChangeArrowheads="1"/>
            </p:cNvSpPr>
            <p:nvPr/>
          </p:nvSpPr>
          <p:spPr bwMode="auto">
            <a:xfrm>
              <a:off x="1293" y="3412"/>
              <a:ext cx="1365" cy="184"/>
            </a:xfrm>
            <a:prstGeom prst="rect">
              <a:avLst/>
            </a:prstGeom>
            <a:solidFill>
              <a:srgbClr val="CCFFFF"/>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netid</a:t>
              </a:r>
            </a:p>
          </p:txBody>
        </p:sp>
      </p:grpSp>
      <p:sp>
        <p:nvSpPr>
          <p:cNvPr id="337931" name="Rectangle 18"/>
          <p:cNvSpPr>
            <a:spLocks noChangeArrowheads="1"/>
          </p:cNvSpPr>
          <p:nvPr/>
        </p:nvSpPr>
        <p:spPr bwMode="auto">
          <a:xfrm>
            <a:off x="2743200" y="5418138"/>
            <a:ext cx="6540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14 bit</a:t>
            </a:r>
          </a:p>
        </p:txBody>
      </p:sp>
      <p:sp>
        <p:nvSpPr>
          <p:cNvPr id="337932" name="Rectangle 19"/>
          <p:cNvSpPr>
            <a:spLocks noChangeArrowheads="1"/>
          </p:cNvSpPr>
          <p:nvPr/>
        </p:nvSpPr>
        <p:spPr bwMode="auto">
          <a:xfrm>
            <a:off x="5200650" y="5418138"/>
            <a:ext cx="6540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16 bit</a:t>
            </a:r>
          </a:p>
        </p:txBody>
      </p:sp>
      <p:sp>
        <p:nvSpPr>
          <p:cNvPr id="337933" name="Rectangle 20"/>
          <p:cNvSpPr>
            <a:spLocks noChangeArrowheads="1"/>
          </p:cNvSpPr>
          <p:nvPr/>
        </p:nvSpPr>
        <p:spPr bwMode="auto">
          <a:xfrm>
            <a:off x="1019175" y="3429000"/>
            <a:ext cx="7515225" cy="508000"/>
          </a:xfrm>
          <a:prstGeom prst="rect">
            <a:avLst/>
          </a:prstGeom>
          <a:noFill/>
          <a:ln w="9525">
            <a:noFill/>
            <a:miter lim="800000"/>
            <a:headEnd/>
            <a:tailEnd/>
          </a:ln>
        </p:spPr>
        <p:txBody>
          <a:bodyPr lIns="77788" tIns="39688" rIns="77788" bIns="39688"/>
          <a:lstStyle/>
          <a:p>
            <a:pPr marL="242888" indent="-242888" defTabSz="777875" eaLnBrk="0" hangingPunct="0">
              <a:spcBef>
                <a:spcPct val="20000"/>
              </a:spcBef>
            </a:pPr>
            <a:r>
              <a:rPr lang="it-IT" sz="1700">
                <a:solidFill>
                  <a:srgbClr val="FF3300"/>
                </a:solidFill>
              </a:rPr>
              <a:t>Classe A					(</a:t>
            </a:r>
            <a:r>
              <a:rPr lang="it-IT" sz="2000">
                <a:solidFill>
                  <a:srgbClr val="FF3300"/>
                </a:solidFill>
                <a:latin typeface="Times New Roman" pitchFamily="18" charset="0"/>
              </a:rPr>
              <a:t>0.x.x.x </a:t>
            </a:r>
            <a:r>
              <a:rPr lang="it-IT" sz="2000">
                <a:solidFill>
                  <a:srgbClr val="FF3300"/>
                </a:solidFill>
                <a:latin typeface="Times New Roman" pitchFamily="18" charset="0"/>
                <a:sym typeface="Wingdings" pitchFamily="2" charset="2"/>
              </a:rPr>
              <a:t> 1</a:t>
            </a:r>
            <a:r>
              <a:rPr lang="it-IT" sz="2000">
                <a:solidFill>
                  <a:srgbClr val="FF3300"/>
                </a:solidFill>
                <a:latin typeface="Times New Roman" pitchFamily="18" charset="0"/>
                <a:sym typeface="Symbol" pitchFamily="18" charset="2"/>
              </a:rPr>
              <a:t>27.x.x.x</a:t>
            </a:r>
            <a:r>
              <a:rPr lang="it-IT" sz="1700">
                <a:solidFill>
                  <a:srgbClr val="FF3300"/>
                </a:solidFill>
              </a:rPr>
              <a:t>)</a:t>
            </a:r>
          </a:p>
          <a:p>
            <a:pPr marL="582613" lvl="1" indent="-193675" defTabSz="777875" eaLnBrk="0" hangingPunct="0">
              <a:spcBef>
                <a:spcPct val="20000"/>
              </a:spcBef>
            </a:pPr>
            <a:r>
              <a:rPr lang="it-IT" sz="1500">
                <a:solidFill>
                  <a:srgbClr val="FF3300"/>
                </a:solidFill>
              </a:rPr>
              <a:t>127.0.0.0 riservato</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Number Placeholder 3"/>
          <p:cNvSpPr>
            <a:spLocks noGrp="1"/>
          </p:cNvSpPr>
          <p:nvPr>
            <p:ph type="sldNum" sz="quarter" idx="10"/>
          </p:nvPr>
        </p:nvSpPr>
        <p:spPr>
          <a:noFill/>
        </p:spPr>
        <p:txBody>
          <a:bodyPr/>
          <a:lstStyle/>
          <a:p>
            <a:fld id="{5C3638D3-2EA4-44B6-9CD6-45F043B0C91F}" type="slidenum">
              <a:rPr lang="it-IT" smtClean="0">
                <a:ea typeface="ＭＳ Ｐゴシック"/>
                <a:cs typeface="ＭＳ Ｐゴシック"/>
              </a:rPr>
              <a:pPr/>
              <a:t>66</a:t>
            </a:fld>
            <a:endParaRPr lang="it-IT" smtClean="0">
              <a:ea typeface="ＭＳ Ｐゴシック"/>
              <a:cs typeface="ＭＳ Ｐゴシック"/>
            </a:endParaRPr>
          </a:p>
        </p:txBody>
      </p:sp>
      <p:sp>
        <p:nvSpPr>
          <p:cNvPr id="9994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942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9428" name="Rectangle 4"/>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9429" name="Rectangle 5"/>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39974" name="Rectangle 6"/>
          <p:cNvSpPr>
            <a:spLocks noChangeArrowheads="1"/>
          </p:cNvSpPr>
          <p:nvPr/>
        </p:nvSpPr>
        <p:spPr bwMode="auto">
          <a:xfrm>
            <a:off x="1019175" y="3101975"/>
            <a:ext cx="6999288" cy="762000"/>
          </a:xfrm>
          <a:prstGeom prst="rect">
            <a:avLst/>
          </a:prstGeom>
          <a:noFill/>
          <a:ln w="9525">
            <a:noFill/>
            <a:miter lim="800000"/>
            <a:headEnd/>
            <a:tailEnd/>
          </a:ln>
        </p:spPr>
        <p:txBody>
          <a:bodyPr lIns="77788" tIns="39688" rIns="77788" bIns="39688"/>
          <a:lstStyle/>
          <a:p>
            <a:pPr marL="242888" indent="-242888" defTabSz="777875" eaLnBrk="0" hangingPunct="0">
              <a:spcBef>
                <a:spcPct val="20000"/>
              </a:spcBef>
            </a:pPr>
            <a:r>
              <a:rPr lang="it-IT" sz="1700">
                <a:solidFill>
                  <a:srgbClr val="FF3300"/>
                </a:solidFill>
              </a:rPr>
              <a:t>Classe D (per multicast)		(224.x.x.x </a:t>
            </a:r>
            <a:r>
              <a:rPr lang="it-IT" sz="1700">
                <a:solidFill>
                  <a:srgbClr val="FF3300"/>
                </a:solidFill>
                <a:sym typeface="Wingdings" pitchFamily="2" charset="2"/>
              </a:rPr>
              <a:t></a:t>
            </a:r>
            <a:r>
              <a:rPr lang="it-IT" sz="1700">
                <a:solidFill>
                  <a:srgbClr val="FF3300"/>
                </a:solidFill>
              </a:rPr>
              <a:t> 239.x.x.x)</a:t>
            </a:r>
          </a:p>
        </p:txBody>
      </p:sp>
      <p:sp>
        <p:nvSpPr>
          <p:cNvPr id="339975" name="Rectangle 7"/>
          <p:cNvSpPr>
            <a:spLocks noChangeArrowheads="1"/>
          </p:cNvSpPr>
          <p:nvPr/>
        </p:nvSpPr>
        <p:spPr bwMode="auto">
          <a:xfrm>
            <a:off x="1019175" y="4473575"/>
            <a:ext cx="7304088" cy="685800"/>
          </a:xfrm>
          <a:prstGeom prst="rect">
            <a:avLst/>
          </a:prstGeom>
          <a:noFill/>
          <a:ln w="9525">
            <a:noFill/>
            <a:miter lim="800000"/>
            <a:headEnd/>
            <a:tailEnd/>
          </a:ln>
        </p:spPr>
        <p:txBody>
          <a:bodyPr lIns="77788" tIns="39688" rIns="77788" bIns="39688"/>
          <a:lstStyle/>
          <a:p>
            <a:pPr marL="242888" indent="-242888" defTabSz="777875" eaLnBrk="0" hangingPunct="0">
              <a:spcBef>
                <a:spcPct val="20000"/>
              </a:spcBef>
            </a:pPr>
            <a:r>
              <a:rPr lang="it-IT" sz="1700">
                <a:solidFill>
                  <a:srgbClr val="FF3300"/>
                </a:solidFill>
              </a:rPr>
              <a:t>Classe E (per sperimentazione)	(240.x.x.x </a:t>
            </a:r>
            <a:r>
              <a:rPr lang="it-IT" sz="1700">
                <a:solidFill>
                  <a:srgbClr val="FF3300"/>
                </a:solidFill>
                <a:sym typeface="Wingdings" pitchFamily="2" charset="2"/>
              </a:rPr>
              <a:t></a:t>
            </a:r>
            <a:r>
              <a:rPr lang="it-IT" sz="1700">
                <a:solidFill>
                  <a:srgbClr val="FF3300"/>
                </a:solidFill>
              </a:rPr>
              <a:t> 255.x.x.x)</a:t>
            </a:r>
          </a:p>
        </p:txBody>
      </p:sp>
      <p:sp>
        <p:nvSpPr>
          <p:cNvPr id="339976" name="Rectangle 8"/>
          <p:cNvSpPr>
            <a:spLocks noChangeArrowheads="1"/>
          </p:cNvSpPr>
          <p:nvPr/>
        </p:nvSpPr>
        <p:spPr bwMode="auto">
          <a:xfrm>
            <a:off x="1554163" y="3717925"/>
            <a:ext cx="1984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77" name="Rectangle 9"/>
          <p:cNvSpPr>
            <a:spLocks noChangeArrowheads="1"/>
          </p:cNvSpPr>
          <p:nvPr/>
        </p:nvSpPr>
        <p:spPr bwMode="auto">
          <a:xfrm>
            <a:off x="2397125" y="3717925"/>
            <a:ext cx="4149725" cy="292100"/>
          </a:xfrm>
          <a:prstGeom prst="rect">
            <a:avLst/>
          </a:prstGeom>
          <a:solidFill>
            <a:srgbClr val="CCFFFF"/>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multicast group ID</a:t>
            </a:r>
          </a:p>
        </p:txBody>
      </p:sp>
      <p:sp>
        <p:nvSpPr>
          <p:cNvPr id="339978" name="Rectangle 10"/>
          <p:cNvSpPr>
            <a:spLocks noChangeArrowheads="1"/>
          </p:cNvSpPr>
          <p:nvPr/>
        </p:nvSpPr>
        <p:spPr bwMode="auto">
          <a:xfrm>
            <a:off x="1765300" y="3717925"/>
            <a:ext cx="198438"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79" name="Rectangle 11"/>
          <p:cNvSpPr>
            <a:spLocks noChangeArrowheads="1"/>
          </p:cNvSpPr>
          <p:nvPr/>
        </p:nvSpPr>
        <p:spPr bwMode="auto">
          <a:xfrm>
            <a:off x="2187575" y="3717925"/>
            <a:ext cx="196850"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0</a:t>
            </a:r>
          </a:p>
        </p:txBody>
      </p:sp>
      <p:sp>
        <p:nvSpPr>
          <p:cNvPr id="339980" name="Rectangle 12"/>
          <p:cNvSpPr>
            <a:spLocks noChangeArrowheads="1"/>
          </p:cNvSpPr>
          <p:nvPr/>
        </p:nvSpPr>
        <p:spPr bwMode="auto">
          <a:xfrm>
            <a:off x="1976438" y="3717925"/>
            <a:ext cx="1984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1" name="Rectangle 13"/>
          <p:cNvSpPr>
            <a:spLocks noChangeArrowheads="1"/>
          </p:cNvSpPr>
          <p:nvPr/>
        </p:nvSpPr>
        <p:spPr bwMode="auto">
          <a:xfrm>
            <a:off x="1630363" y="5165725"/>
            <a:ext cx="1984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2" name="Rectangle 14"/>
          <p:cNvSpPr>
            <a:spLocks noChangeArrowheads="1"/>
          </p:cNvSpPr>
          <p:nvPr/>
        </p:nvSpPr>
        <p:spPr bwMode="auto">
          <a:xfrm>
            <a:off x="2614613" y="5165725"/>
            <a:ext cx="39322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reserved</a:t>
            </a:r>
          </a:p>
        </p:txBody>
      </p:sp>
      <p:sp>
        <p:nvSpPr>
          <p:cNvPr id="339983" name="Rectangle 15"/>
          <p:cNvSpPr>
            <a:spLocks noChangeArrowheads="1"/>
          </p:cNvSpPr>
          <p:nvPr/>
        </p:nvSpPr>
        <p:spPr bwMode="auto">
          <a:xfrm>
            <a:off x="1841500" y="5165725"/>
            <a:ext cx="198438"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4" name="Rectangle 16"/>
          <p:cNvSpPr>
            <a:spLocks noChangeArrowheads="1"/>
          </p:cNvSpPr>
          <p:nvPr/>
        </p:nvSpPr>
        <p:spPr bwMode="auto">
          <a:xfrm>
            <a:off x="2263775" y="5165725"/>
            <a:ext cx="196850"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5" name="Rectangle 17"/>
          <p:cNvSpPr>
            <a:spLocks noChangeArrowheads="1"/>
          </p:cNvSpPr>
          <p:nvPr/>
        </p:nvSpPr>
        <p:spPr bwMode="auto">
          <a:xfrm>
            <a:off x="2052638" y="5165725"/>
            <a:ext cx="1984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6" name="Rectangle 18"/>
          <p:cNvSpPr>
            <a:spLocks noChangeArrowheads="1"/>
          </p:cNvSpPr>
          <p:nvPr/>
        </p:nvSpPr>
        <p:spPr bwMode="auto">
          <a:xfrm>
            <a:off x="2474913" y="5165725"/>
            <a:ext cx="198437" cy="292100"/>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87" name="Rectangle 19"/>
          <p:cNvSpPr>
            <a:spLocks noChangeArrowheads="1"/>
          </p:cNvSpPr>
          <p:nvPr/>
        </p:nvSpPr>
        <p:spPr bwMode="auto">
          <a:xfrm>
            <a:off x="3851275" y="3406775"/>
            <a:ext cx="6540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28 bit</a:t>
            </a:r>
          </a:p>
        </p:txBody>
      </p:sp>
      <p:sp>
        <p:nvSpPr>
          <p:cNvPr id="339988" name="Rectangle 20"/>
          <p:cNvSpPr>
            <a:spLocks noChangeArrowheads="1"/>
          </p:cNvSpPr>
          <p:nvPr/>
        </p:nvSpPr>
        <p:spPr bwMode="auto">
          <a:xfrm>
            <a:off x="3787775" y="4822825"/>
            <a:ext cx="654050"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27 bit</a:t>
            </a:r>
          </a:p>
        </p:txBody>
      </p:sp>
      <p:sp>
        <p:nvSpPr>
          <p:cNvPr id="339989" name="Rectangle 21"/>
          <p:cNvSpPr>
            <a:spLocks noChangeArrowheads="1"/>
          </p:cNvSpPr>
          <p:nvPr/>
        </p:nvSpPr>
        <p:spPr bwMode="auto">
          <a:xfrm>
            <a:off x="1019175" y="1700213"/>
            <a:ext cx="7362825" cy="549275"/>
          </a:xfrm>
          <a:prstGeom prst="rect">
            <a:avLst/>
          </a:prstGeom>
          <a:noFill/>
          <a:ln w="9525">
            <a:noFill/>
            <a:miter lim="800000"/>
            <a:headEnd/>
            <a:tailEnd/>
          </a:ln>
        </p:spPr>
        <p:txBody>
          <a:bodyPr lIns="77788" tIns="39688" rIns="77788" bIns="39688"/>
          <a:lstStyle/>
          <a:p>
            <a:pPr marL="242888" indent="-242888" defTabSz="777875" eaLnBrk="0" hangingPunct="0">
              <a:spcBef>
                <a:spcPct val="20000"/>
              </a:spcBef>
            </a:pPr>
            <a:r>
              <a:rPr lang="it-IT" sz="1700">
                <a:solidFill>
                  <a:srgbClr val="FF3300"/>
                </a:solidFill>
              </a:rPr>
              <a:t> Classe C				(192.x.x.x </a:t>
            </a:r>
            <a:r>
              <a:rPr lang="it-IT" sz="1700">
                <a:solidFill>
                  <a:srgbClr val="FF3300"/>
                </a:solidFill>
                <a:sym typeface="Wingdings" pitchFamily="2" charset="2"/>
              </a:rPr>
              <a:t></a:t>
            </a:r>
            <a:r>
              <a:rPr lang="it-IT" sz="1700">
                <a:solidFill>
                  <a:srgbClr val="FF3300"/>
                </a:solidFill>
              </a:rPr>
              <a:t> 223.x.x.x)</a:t>
            </a:r>
          </a:p>
        </p:txBody>
      </p:sp>
      <p:grpSp>
        <p:nvGrpSpPr>
          <p:cNvPr id="339990" name="Group 22"/>
          <p:cNvGrpSpPr>
            <a:grpSpLocks/>
          </p:cNvGrpSpPr>
          <p:nvPr/>
        </p:nvGrpSpPr>
        <p:grpSpPr bwMode="auto">
          <a:xfrm>
            <a:off x="1554163" y="2422525"/>
            <a:ext cx="4981575" cy="292100"/>
            <a:chOff x="979" y="1684"/>
            <a:chExt cx="3138" cy="184"/>
          </a:xfrm>
        </p:grpSpPr>
        <p:sp>
          <p:nvSpPr>
            <p:cNvPr id="339994" name="Rectangle 23"/>
            <p:cNvSpPr>
              <a:spLocks noChangeArrowheads="1"/>
            </p:cNvSpPr>
            <p:nvPr/>
          </p:nvSpPr>
          <p:spPr bwMode="auto">
            <a:xfrm>
              <a:off x="979" y="1684"/>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95" name="Rectangle 24"/>
            <p:cNvSpPr>
              <a:spLocks noChangeArrowheads="1"/>
            </p:cNvSpPr>
            <p:nvPr/>
          </p:nvSpPr>
          <p:spPr bwMode="auto">
            <a:xfrm>
              <a:off x="1378" y="1684"/>
              <a:ext cx="1852" cy="184"/>
            </a:xfrm>
            <a:prstGeom prst="rect">
              <a:avLst/>
            </a:prstGeom>
            <a:solidFill>
              <a:srgbClr val="CCFFFF"/>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netid	</a:t>
              </a:r>
            </a:p>
          </p:txBody>
        </p:sp>
        <p:sp>
          <p:nvSpPr>
            <p:cNvPr id="339996" name="Rectangle 25"/>
            <p:cNvSpPr>
              <a:spLocks noChangeArrowheads="1"/>
            </p:cNvSpPr>
            <p:nvPr/>
          </p:nvSpPr>
          <p:spPr bwMode="auto">
            <a:xfrm>
              <a:off x="3238" y="1684"/>
              <a:ext cx="879"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hostid</a:t>
              </a:r>
            </a:p>
          </p:txBody>
        </p:sp>
        <p:sp>
          <p:nvSpPr>
            <p:cNvPr id="339997" name="Rectangle 26"/>
            <p:cNvSpPr>
              <a:spLocks noChangeArrowheads="1"/>
            </p:cNvSpPr>
            <p:nvPr/>
          </p:nvSpPr>
          <p:spPr bwMode="auto">
            <a:xfrm>
              <a:off x="1112" y="1684"/>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1</a:t>
              </a:r>
            </a:p>
          </p:txBody>
        </p:sp>
        <p:sp>
          <p:nvSpPr>
            <p:cNvPr id="339998" name="Rectangle 27"/>
            <p:cNvSpPr>
              <a:spLocks noChangeArrowheads="1"/>
            </p:cNvSpPr>
            <p:nvPr/>
          </p:nvSpPr>
          <p:spPr bwMode="auto">
            <a:xfrm>
              <a:off x="1245" y="1684"/>
              <a:ext cx="125" cy="184"/>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b="0">
                  <a:solidFill>
                    <a:schemeClr val="tx1"/>
                  </a:solidFill>
                  <a:latin typeface="Times New Roman" pitchFamily="18" charset="0"/>
                </a:rPr>
                <a:t>0</a:t>
              </a:r>
            </a:p>
          </p:txBody>
        </p:sp>
      </p:grpSp>
      <p:sp>
        <p:nvSpPr>
          <p:cNvPr id="339991" name="Rectangle 28"/>
          <p:cNvSpPr>
            <a:spLocks noChangeArrowheads="1"/>
          </p:cNvSpPr>
          <p:nvPr/>
        </p:nvSpPr>
        <p:spPr bwMode="auto">
          <a:xfrm>
            <a:off x="2867025" y="2036763"/>
            <a:ext cx="652463"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21 bit</a:t>
            </a:r>
          </a:p>
        </p:txBody>
      </p:sp>
      <p:sp>
        <p:nvSpPr>
          <p:cNvPr id="339992" name="Rectangle 29"/>
          <p:cNvSpPr>
            <a:spLocks noChangeArrowheads="1"/>
          </p:cNvSpPr>
          <p:nvPr/>
        </p:nvSpPr>
        <p:spPr bwMode="auto">
          <a:xfrm>
            <a:off x="5535613" y="2036763"/>
            <a:ext cx="550862" cy="336550"/>
          </a:xfrm>
          <a:prstGeom prst="rect">
            <a:avLst/>
          </a:prstGeom>
          <a:noFill/>
          <a:ln w="9525">
            <a:noFill/>
            <a:miter lim="800000"/>
            <a:headEnd/>
            <a:tailEnd/>
          </a:ln>
        </p:spPr>
        <p:txBody>
          <a:bodyPr wrap="none" lIns="92075" tIns="46038" rIns="92075" bIns="46038">
            <a:spAutoFit/>
          </a:bodyPr>
          <a:lstStyle/>
          <a:p>
            <a:pPr eaLnBrk="0" hangingPunct="0"/>
            <a:r>
              <a:rPr lang="it-IT" sz="1600" b="0">
                <a:solidFill>
                  <a:schemeClr val="tx1"/>
                </a:solidFill>
                <a:latin typeface="Times New Roman" pitchFamily="18" charset="0"/>
              </a:rPr>
              <a:t>8 bit</a:t>
            </a:r>
          </a:p>
        </p:txBody>
      </p:sp>
      <p:sp>
        <p:nvSpPr>
          <p:cNvPr id="999454" name="Rectangle 30"/>
          <p:cNvSpPr>
            <a:spLocks noGrp="1" noChangeArrowheads="1"/>
          </p:cNvSpPr>
          <p:nvPr>
            <p:ph type="title"/>
          </p:nvPr>
        </p:nvSpPr>
        <p:spPr/>
        <p:txBody>
          <a:bodyPr/>
          <a:lstStyle/>
          <a:p>
            <a:pPr eaLnBrk="1" hangingPunct="1">
              <a:defRPr/>
            </a:pPr>
            <a:r>
              <a:rPr lang="it-IT" smtClean="0">
                <a:cs typeface="+mj-cs"/>
              </a:rPr>
              <a:t>Indirizzi IP: classful addressing</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pPr>
              <a:defRPr/>
            </a:pPr>
            <a:r>
              <a:rPr lang="it-IT" dirty="0" smtClean="0">
                <a:cs typeface="+mj-cs"/>
              </a:rPr>
              <a:t>Riepilogo delle Classi IP </a:t>
            </a:r>
            <a:endParaRPr lang="it-IT" dirty="0" smtClean="0">
              <a:effectLst/>
              <a:cs typeface="+mj-cs"/>
            </a:endParaRPr>
          </a:p>
        </p:txBody>
      </p:sp>
      <p:grpSp>
        <p:nvGrpSpPr>
          <p:cNvPr id="342018" name="Group 4"/>
          <p:cNvGrpSpPr>
            <a:grpSpLocks/>
          </p:cNvGrpSpPr>
          <p:nvPr/>
        </p:nvGrpSpPr>
        <p:grpSpPr bwMode="auto">
          <a:xfrm>
            <a:off x="295275" y="2244725"/>
            <a:ext cx="8369300" cy="3198813"/>
            <a:chOff x="288" y="1633"/>
            <a:chExt cx="5712" cy="2015"/>
          </a:xfrm>
        </p:grpSpPr>
        <p:sp>
          <p:nvSpPr>
            <p:cNvPr id="342019" name="Text Box 5"/>
            <p:cNvSpPr txBox="1">
              <a:spLocks noChangeArrowheads="1"/>
            </p:cNvSpPr>
            <p:nvPr/>
          </p:nvSpPr>
          <p:spPr bwMode="auto">
            <a:xfrm>
              <a:off x="288" y="1824"/>
              <a:ext cx="928" cy="288"/>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a:t>Classe A</a:t>
              </a:r>
            </a:p>
          </p:txBody>
        </p:sp>
        <p:sp>
          <p:nvSpPr>
            <p:cNvPr id="342020" name="Text Box 6"/>
            <p:cNvSpPr txBox="1">
              <a:spLocks noChangeArrowheads="1"/>
            </p:cNvSpPr>
            <p:nvPr/>
          </p:nvSpPr>
          <p:spPr bwMode="auto">
            <a:xfrm>
              <a:off x="288" y="2208"/>
              <a:ext cx="928" cy="288"/>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a:t>Classe B</a:t>
              </a:r>
            </a:p>
          </p:txBody>
        </p:sp>
        <p:sp>
          <p:nvSpPr>
            <p:cNvPr id="342021" name="Text Box 7"/>
            <p:cNvSpPr txBox="1">
              <a:spLocks noChangeArrowheads="1"/>
            </p:cNvSpPr>
            <p:nvPr/>
          </p:nvSpPr>
          <p:spPr bwMode="auto">
            <a:xfrm>
              <a:off x="288" y="2592"/>
              <a:ext cx="928" cy="288"/>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a:t>Classe C</a:t>
              </a:r>
            </a:p>
          </p:txBody>
        </p:sp>
        <p:sp>
          <p:nvSpPr>
            <p:cNvPr id="342022" name="Text Box 8"/>
            <p:cNvSpPr txBox="1">
              <a:spLocks noChangeArrowheads="1"/>
            </p:cNvSpPr>
            <p:nvPr/>
          </p:nvSpPr>
          <p:spPr bwMode="auto">
            <a:xfrm>
              <a:off x="288" y="2976"/>
              <a:ext cx="928" cy="288"/>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a:t>Classe D</a:t>
              </a:r>
            </a:p>
          </p:txBody>
        </p:sp>
        <p:sp>
          <p:nvSpPr>
            <p:cNvPr id="342023" name="Text Box 9"/>
            <p:cNvSpPr txBox="1">
              <a:spLocks noChangeArrowheads="1"/>
            </p:cNvSpPr>
            <p:nvPr/>
          </p:nvSpPr>
          <p:spPr bwMode="auto">
            <a:xfrm>
              <a:off x="288" y="3360"/>
              <a:ext cx="917" cy="288"/>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a:t>Classe E</a:t>
              </a:r>
            </a:p>
          </p:txBody>
        </p:sp>
        <p:sp>
          <p:nvSpPr>
            <p:cNvPr id="342024" name="Rectangle 10"/>
            <p:cNvSpPr>
              <a:spLocks noChangeArrowheads="1"/>
            </p:cNvSpPr>
            <p:nvPr/>
          </p:nvSpPr>
          <p:spPr bwMode="auto">
            <a:xfrm>
              <a:off x="1344" y="3408"/>
              <a:ext cx="4608" cy="192"/>
            </a:xfrm>
            <a:prstGeom prst="rect">
              <a:avLst/>
            </a:prstGeom>
            <a:solidFill>
              <a:schemeClr val="bg1"/>
            </a:solidFill>
            <a:ln w="12700">
              <a:solidFill>
                <a:schemeClr val="tx1"/>
              </a:solidFill>
              <a:miter lim="800000"/>
              <a:headEnd/>
              <a:tailEnd/>
            </a:ln>
          </p:spPr>
          <p:txBody>
            <a:bodyPr wrap="none" anchor="ctr"/>
            <a:lstStyle/>
            <a:p>
              <a:pPr>
                <a:lnSpc>
                  <a:spcPct val="90000"/>
                </a:lnSpc>
                <a:spcBef>
                  <a:spcPct val="20000"/>
                </a:spcBef>
              </a:pPr>
              <a:endParaRPr lang="it-IT"/>
            </a:p>
          </p:txBody>
        </p:sp>
        <p:sp>
          <p:nvSpPr>
            <p:cNvPr id="342025" name="Rectangle 11"/>
            <p:cNvSpPr>
              <a:spLocks noChangeArrowheads="1"/>
            </p:cNvSpPr>
            <p:nvPr/>
          </p:nvSpPr>
          <p:spPr bwMode="auto">
            <a:xfrm>
              <a:off x="1344" y="3408"/>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26" name="Rectangle 12"/>
            <p:cNvSpPr>
              <a:spLocks noChangeArrowheads="1"/>
            </p:cNvSpPr>
            <p:nvPr/>
          </p:nvSpPr>
          <p:spPr bwMode="auto">
            <a:xfrm>
              <a:off x="1488" y="3408"/>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27" name="Rectangle 13"/>
            <p:cNvSpPr>
              <a:spLocks noChangeArrowheads="1"/>
            </p:cNvSpPr>
            <p:nvPr/>
          </p:nvSpPr>
          <p:spPr bwMode="auto">
            <a:xfrm>
              <a:off x="1632" y="3408"/>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28" name="Rectangle 14"/>
            <p:cNvSpPr>
              <a:spLocks noChangeArrowheads="1"/>
            </p:cNvSpPr>
            <p:nvPr/>
          </p:nvSpPr>
          <p:spPr bwMode="auto">
            <a:xfrm>
              <a:off x="1776" y="3408"/>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29" name="Rectangle 15"/>
            <p:cNvSpPr>
              <a:spLocks noChangeArrowheads="1"/>
            </p:cNvSpPr>
            <p:nvPr/>
          </p:nvSpPr>
          <p:spPr bwMode="auto">
            <a:xfrm>
              <a:off x="1920" y="3408"/>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30" name="Rectangle 16"/>
            <p:cNvSpPr>
              <a:spLocks noChangeArrowheads="1"/>
            </p:cNvSpPr>
            <p:nvPr/>
          </p:nvSpPr>
          <p:spPr bwMode="auto">
            <a:xfrm>
              <a:off x="1344" y="3024"/>
              <a:ext cx="4608" cy="192"/>
            </a:xfrm>
            <a:prstGeom prst="rect">
              <a:avLst/>
            </a:prstGeom>
            <a:solidFill>
              <a:schemeClr val="bg1"/>
            </a:solidFill>
            <a:ln w="12700">
              <a:solidFill>
                <a:schemeClr val="tx1"/>
              </a:solidFill>
              <a:miter lim="800000"/>
              <a:headEnd/>
              <a:tailEnd/>
            </a:ln>
          </p:spPr>
          <p:txBody>
            <a:bodyPr wrap="none" anchor="ctr"/>
            <a:lstStyle/>
            <a:p>
              <a:pPr>
                <a:lnSpc>
                  <a:spcPct val="90000"/>
                </a:lnSpc>
                <a:spcBef>
                  <a:spcPct val="20000"/>
                </a:spcBef>
              </a:pPr>
              <a:endParaRPr lang="it-IT"/>
            </a:p>
          </p:txBody>
        </p:sp>
        <p:sp>
          <p:nvSpPr>
            <p:cNvPr id="342031" name="Rectangle 17"/>
            <p:cNvSpPr>
              <a:spLocks noChangeArrowheads="1"/>
            </p:cNvSpPr>
            <p:nvPr/>
          </p:nvSpPr>
          <p:spPr bwMode="auto">
            <a:xfrm>
              <a:off x="4800" y="2640"/>
              <a:ext cx="1152"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Host_Id</a:t>
              </a:r>
            </a:p>
          </p:txBody>
        </p:sp>
        <p:sp>
          <p:nvSpPr>
            <p:cNvPr id="342032" name="Rectangle 18"/>
            <p:cNvSpPr>
              <a:spLocks noChangeArrowheads="1"/>
            </p:cNvSpPr>
            <p:nvPr/>
          </p:nvSpPr>
          <p:spPr bwMode="auto">
            <a:xfrm>
              <a:off x="3648" y="2256"/>
              <a:ext cx="230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Host_Id</a:t>
              </a:r>
            </a:p>
          </p:txBody>
        </p:sp>
        <p:sp>
          <p:nvSpPr>
            <p:cNvPr id="342033" name="Rectangle 19"/>
            <p:cNvSpPr>
              <a:spLocks noChangeArrowheads="1"/>
            </p:cNvSpPr>
            <p:nvPr/>
          </p:nvSpPr>
          <p:spPr bwMode="auto">
            <a:xfrm>
              <a:off x="1344" y="1872"/>
              <a:ext cx="4608" cy="192"/>
            </a:xfrm>
            <a:prstGeom prst="rect">
              <a:avLst/>
            </a:prstGeom>
            <a:solidFill>
              <a:schemeClr val="bg1"/>
            </a:solidFill>
            <a:ln w="12700">
              <a:solidFill>
                <a:schemeClr val="tx1"/>
              </a:solidFill>
              <a:miter lim="800000"/>
              <a:headEnd/>
              <a:tailEnd/>
            </a:ln>
          </p:spPr>
          <p:txBody>
            <a:bodyPr wrap="none" anchor="ctr"/>
            <a:lstStyle/>
            <a:p>
              <a:pPr>
                <a:lnSpc>
                  <a:spcPct val="90000"/>
                </a:lnSpc>
                <a:spcBef>
                  <a:spcPct val="20000"/>
                </a:spcBef>
              </a:pPr>
              <a:endParaRPr lang="it-IT"/>
            </a:p>
          </p:txBody>
        </p:sp>
        <p:sp>
          <p:nvSpPr>
            <p:cNvPr id="342034" name="Rectangle 20"/>
            <p:cNvSpPr>
              <a:spLocks noChangeArrowheads="1"/>
            </p:cNvSpPr>
            <p:nvPr/>
          </p:nvSpPr>
          <p:spPr bwMode="auto">
            <a:xfrm>
              <a:off x="1344"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35" name="Rectangle 21"/>
            <p:cNvSpPr>
              <a:spLocks noChangeArrowheads="1"/>
            </p:cNvSpPr>
            <p:nvPr/>
          </p:nvSpPr>
          <p:spPr bwMode="auto">
            <a:xfrm>
              <a:off x="1488"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36" name="Rectangle 22"/>
            <p:cNvSpPr>
              <a:spLocks noChangeArrowheads="1"/>
            </p:cNvSpPr>
            <p:nvPr/>
          </p:nvSpPr>
          <p:spPr bwMode="auto">
            <a:xfrm>
              <a:off x="1632"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37" name="Rectangle 23"/>
            <p:cNvSpPr>
              <a:spLocks noChangeArrowheads="1"/>
            </p:cNvSpPr>
            <p:nvPr/>
          </p:nvSpPr>
          <p:spPr bwMode="auto">
            <a:xfrm>
              <a:off x="1776"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38" name="Rectangle 24"/>
            <p:cNvSpPr>
              <a:spLocks noChangeArrowheads="1"/>
            </p:cNvSpPr>
            <p:nvPr/>
          </p:nvSpPr>
          <p:spPr bwMode="auto">
            <a:xfrm>
              <a:off x="1344" y="2640"/>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39" name="Rectangle 25"/>
            <p:cNvSpPr>
              <a:spLocks noChangeArrowheads="1"/>
            </p:cNvSpPr>
            <p:nvPr/>
          </p:nvSpPr>
          <p:spPr bwMode="auto">
            <a:xfrm>
              <a:off x="1488" y="2640"/>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40" name="Rectangle 26"/>
            <p:cNvSpPr>
              <a:spLocks noChangeArrowheads="1"/>
            </p:cNvSpPr>
            <p:nvPr/>
          </p:nvSpPr>
          <p:spPr bwMode="auto">
            <a:xfrm>
              <a:off x="1632" y="2640"/>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41" name="Rectangle 27"/>
            <p:cNvSpPr>
              <a:spLocks noChangeArrowheads="1"/>
            </p:cNvSpPr>
            <p:nvPr/>
          </p:nvSpPr>
          <p:spPr bwMode="auto">
            <a:xfrm>
              <a:off x="1344" y="2256"/>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42" name="Rectangle 28"/>
            <p:cNvSpPr>
              <a:spLocks noChangeArrowheads="1"/>
            </p:cNvSpPr>
            <p:nvPr/>
          </p:nvSpPr>
          <p:spPr bwMode="auto">
            <a:xfrm>
              <a:off x="1488" y="2256"/>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43" name="Rectangle 29"/>
            <p:cNvSpPr>
              <a:spLocks noChangeArrowheads="1"/>
            </p:cNvSpPr>
            <p:nvPr/>
          </p:nvSpPr>
          <p:spPr bwMode="auto">
            <a:xfrm>
              <a:off x="1344" y="1872"/>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44" name="Rectangle 30"/>
            <p:cNvSpPr>
              <a:spLocks noChangeArrowheads="1"/>
            </p:cNvSpPr>
            <p:nvPr/>
          </p:nvSpPr>
          <p:spPr bwMode="auto">
            <a:xfrm>
              <a:off x="2496" y="1872"/>
              <a:ext cx="3456"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Host_Id</a:t>
              </a:r>
            </a:p>
          </p:txBody>
        </p:sp>
        <p:sp>
          <p:nvSpPr>
            <p:cNvPr id="342045" name="Text Box 31"/>
            <p:cNvSpPr txBox="1">
              <a:spLocks noChangeArrowheads="1"/>
            </p:cNvSpPr>
            <p:nvPr/>
          </p:nvSpPr>
          <p:spPr bwMode="auto">
            <a:xfrm>
              <a:off x="2486" y="1633"/>
              <a:ext cx="187" cy="212"/>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sz="1600"/>
                <a:t>8</a:t>
              </a:r>
            </a:p>
          </p:txBody>
        </p:sp>
        <p:sp>
          <p:nvSpPr>
            <p:cNvPr id="342046" name="Text Box 32"/>
            <p:cNvSpPr txBox="1">
              <a:spLocks noChangeArrowheads="1"/>
            </p:cNvSpPr>
            <p:nvPr/>
          </p:nvSpPr>
          <p:spPr bwMode="auto">
            <a:xfrm>
              <a:off x="3575" y="1634"/>
              <a:ext cx="258" cy="212"/>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sz="1600"/>
                <a:t>16</a:t>
              </a:r>
            </a:p>
          </p:txBody>
        </p:sp>
        <p:sp>
          <p:nvSpPr>
            <p:cNvPr id="342047" name="Text Box 33"/>
            <p:cNvSpPr txBox="1">
              <a:spLocks noChangeArrowheads="1"/>
            </p:cNvSpPr>
            <p:nvPr/>
          </p:nvSpPr>
          <p:spPr bwMode="auto">
            <a:xfrm>
              <a:off x="4758" y="1634"/>
              <a:ext cx="258" cy="212"/>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sz="1600"/>
                <a:t>24</a:t>
              </a:r>
            </a:p>
          </p:txBody>
        </p:sp>
        <p:sp>
          <p:nvSpPr>
            <p:cNvPr id="342048" name="Text Box 34"/>
            <p:cNvSpPr txBox="1">
              <a:spLocks noChangeArrowheads="1"/>
            </p:cNvSpPr>
            <p:nvPr/>
          </p:nvSpPr>
          <p:spPr bwMode="auto">
            <a:xfrm>
              <a:off x="5742" y="1634"/>
              <a:ext cx="258" cy="212"/>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sz="1600"/>
                <a:t>31</a:t>
              </a:r>
            </a:p>
          </p:txBody>
        </p:sp>
        <p:sp>
          <p:nvSpPr>
            <p:cNvPr id="342049" name="Text Box 35"/>
            <p:cNvSpPr txBox="1">
              <a:spLocks noChangeArrowheads="1"/>
            </p:cNvSpPr>
            <p:nvPr/>
          </p:nvSpPr>
          <p:spPr bwMode="auto">
            <a:xfrm>
              <a:off x="1296" y="1634"/>
              <a:ext cx="187" cy="212"/>
            </a:xfrm>
            <a:prstGeom prst="rect">
              <a:avLst/>
            </a:prstGeom>
            <a:noFill/>
            <a:ln w="12700">
              <a:noFill/>
              <a:miter lim="800000"/>
              <a:headEnd/>
              <a:tailEnd/>
            </a:ln>
          </p:spPr>
          <p:txBody>
            <a:bodyPr wrap="none">
              <a:spAutoFit/>
            </a:bodyPr>
            <a:lstStyle/>
            <a:p>
              <a:pPr eaLnBrk="0" hangingPunct="0">
                <a:lnSpc>
                  <a:spcPct val="90000"/>
                </a:lnSpc>
                <a:spcBef>
                  <a:spcPct val="20000"/>
                </a:spcBef>
              </a:pPr>
              <a:r>
                <a:rPr lang="it-IT" sz="1600"/>
                <a:t>0</a:t>
              </a:r>
            </a:p>
          </p:txBody>
        </p:sp>
        <p:sp>
          <p:nvSpPr>
            <p:cNvPr id="342050" name="Rectangle 36"/>
            <p:cNvSpPr>
              <a:spLocks noChangeArrowheads="1"/>
            </p:cNvSpPr>
            <p:nvPr/>
          </p:nvSpPr>
          <p:spPr bwMode="auto">
            <a:xfrm>
              <a:off x="1344"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51" name="Rectangle 37"/>
            <p:cNvSpPr>
              <a:spLocks noChangeArrowheads="1"/>
            </p:cNvSpPr>
            <p:nvPr/>
          </p:nvSpPr>
          <p:spPr bwMode="auto">
            <a:xfrm>
              <a:off x="1488"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52" name="Rectangle 38"/>
            <p:cNvSpPr>
              <a:spLocks noChangeArrowheads="1"/>
            </p:cNvSpPr>
            <p:nvPr/>
          </p:nvSpPr>
          <p:spPr bwMode="auto">
            <a:xfrm>
              <a:off x="1632"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1</a:t>
              </a:r>
            </a:p>
          </p:txBody>
        </p:sp>
        <p:sp>
          <p:nvSpPr>
            <p:cNvPr id="342053" name="Rectangle 39"/>
            <p:cNvSpPr>
              <a:spLocks noChangeArrowheads="1"/>
            </p:cNvSpPr>
            <p:nvPr/>
          </p:nvSpPr>
          <p:spPr bwMode="auto">
            <a:xfrm>
              <a:off x="1776" y="3024"/>
              <a:ext cx="14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1400"/>
                <a:t>0</a:t>
              </a:r>
            </a:p>
          </p:txBody>
        </p:sp>
        <p:sp>
          <p:nvSpPr>
            <p:cNvPr id="342054" name="Rectangle 40"/>
            <p:cNvSpPr>
              <a:spLocks noChangeArrowheads="1"/>
            </p:cNvSpPr>
            <p:nvPr/>
          </p:nvSpPr>
          <p:spPr bwMode="auto">
            <a:xfrm>
              <a:off x="1632" y="2256"/>
              <a:ext cx="2016"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Net_id</a:t>
              </a:r>
            </a:p>
          </p:txBody>
        </p:sp>
        <p:sp>
          <p:nvSpPr>
            <p:cNvPr id="342055" name="Rectangle 41"/>
            <p:cNvSpPr>
              <a:spLocks noChangeArrowheads="1"/>
            </p:cNvSpPr>
            <p:nvPr/>
          </p:nvSpPr>
          <p:spPr bwMode="auto">
            <a:xfrm>
              <a:off x="1776" y="2640"/>
              <a:ext cx="3024"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Net_Id</a:t>
              </a:r>
            </a:p>
          </p:txBody>
        </p:sp>
        <p:sp>
          <p:nvSpPr>
            <p:cNvPr id="342056" name="Rectangle 42"/>
            <p:cNvSpPr>
              <a:spLocks noChangeArrowheads="1"/>
            </p:cNvSpPr>
            <p:nvPr/>
          </p:nvSpPr>
          <p:spPr bwMode="auto">
            <a:xfrm>
              <a:off x="1920" y="3024"/>
              <a:ext cx="4032"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Multicast Address</a:t>
              </a:r>
            </a:p>
          </p:txBody>
        </p:sp>
        <p:sp>
          <p:nvSpPr>
            <p:cNvPr id="342057" name="Rectangle 43"/>
            <p:cNvSpPr>
              <a:spLocks noChangeArrowheads="1"/>
            </p:cNvSpPr>
            <p:nvPr/>
          </p:nvSpPr>
          <p:spPr bwMode="auto">
            <a:xfrm>
              <a:off x="2064" y="3408"/>
              <a:ext cx="3888"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Reserved</a:t>
              </a:r>
            </a:p>
          </p:txBody>
        </p:sp>
        <p:sp>
          <p:nvSpPr>
            <p:cNvPr id="342058" name="Rectangle 44"/>
            <p:cNvSpPr>
              <a:spLocks noChangeArrowheads="1"/>
            </p:cNvSpPr>
            <p:nvPr/>
          </p:nvSpPr>
          <p:spPr bwMode="auto">
            <a:xfrm>
              <a:off x="1488" y="1872"/>
              <a:ext cx="1008" cy="192"/>
            </a:xfrm>
            <a:prstGeom prst="rect">
              <a:avLst/>
            </a:prstGeom>
            <a:solidFill>
              <a:schemeClr val="bg1"/>
            </a:solidFill>
            <a:ln w="12700">
              <a:solidFill>
                <a:schemeClr val="tx1"/>
              </a:solidFill>
              <a:miter lim="800000"/>
              <a:headEnd/>
              <a:tailEnd/>
            </a:ln>
          </p:spPr>
          <p:txBody>
            <a:bodyPr wrap="none" anchor="ctr"/>
            <a:lstStyle/>
            <a:p>
              <a:pPr algn="ctr" eaLnBrk="0" hangingPunct="0">
                <a:lnSpc>
                  <a:spcPct val="90000"/>
                </a:lnSpc>
                <a:spcBef>
                  <a:spcPct val="20000"/>
                </a:spcBef>
              </a:pPr>
              <a:r>
                <a:rPr lang="it-IT" sz="2000"/>
                <a:t>Net_Id</a:t>
              </a:r>
              <a:endParaRPr lang="it-IT"/>
            </a:p>
          </p:txBody>
        </p:sp>
      </p:gr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348"/>
          <p:cNvSpPr>
            <a:spLocks noGrp="1"/>
          </p:cNvSpPr>
          <p:nvPr>
            <p:ph type="title"/>
          </p:nvPr>
        </p:nvSpPr>
        <p:spPr/>
        <p:txBody>
          <a:bodyPr/>
          <a:lstStyle/>
          <a:p>
            <a:r>
              <a:rPr lang="it-IT" smtClean="0">
                <a:effectLst/>
              </a:rPr>
              <a:t>Riepilogo delle Classi IP</a:t>
            </a:r>
          </a:p>
        </p:txBody>
      </p:sp>
      <p:graphicFrame>
        <p:nvGraphicFramePr>
          <p:cNvPr id="26976" name="Group 352"/>
          <p:cNvGraphicFramePr>
            <a:graphicFrameLocks noGrp="1"/>
          </p:cNvGraphicFramePr>
          <p:nvPr>
            <p:ph idx="1"/>
          </p:nvPr>
        </p:nvGraphicFramePr>
        <p:xfrm>
          <a:off x="609600" y="2362200"/>
          <a:ext cx="7848600" cy="2895600"/>
        </p:xfrm>
        <a:graphic>
          <a:graphicData uri="http://schemas.openxmlformats.org/drawingml/2006/table">
            <a:tbl>
              <a:tblPr/>
              <a:tblGrid>
                <a:gridCol w="2241550"/>
                <a:gridCol w="1612900"/>
                <a:gridCol w="2005013"/>
                <a:gridCol w="1989137"/>
              </a:tblGrid>
              <a:tr h="482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Times New Roman" pitchFamily="18" charset="0"/>
                          <a:cs typeface="Times New Roman" pitchFamily="18" charset="0"/>
                        </a:rPr>
                        <a:t>Classe</a:t>
                      </a:r>
                      <a:endParaRPr kumimoji="0" lang="it-IT" sz="32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Leading bits</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Inizio intervallo</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chemeClr val="tx1"/>
                          </a:solidFill>
                          <a:effectLst/>
                          <a:latin typeface="Times New Roman" pitchFamily="18" charset="0"/>
                          <a:cs typeface="Times New Roman" pitchFamily="18" charset="0"/>
                        </a:rPr>
                        <a:t>Fine intervallo</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Class A</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it-IT" sz="3200" b="0" i="0" u="none" strike="noStrike" cap="none" normalizeH="0" baseline="0" dirty="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0.0.0.0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127.255.255.255</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Class B</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128.0.0.0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191.255.255.255</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Class C</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192.0.0.0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223.255.255.255</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Class D (multicast)</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1110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224.0.0.0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239.255.255.255</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826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Class E</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1111</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240.0.0.0</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255.255.255.255</a:t>
                      </a:r>
                      <a:endParaRPr kumimoji="0" lang="it-IT" sz="32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Number Placeholder 3"/>
          <p:cNvSpPr>
            <a:spLocks noGrp="1"/>
          </p:cNvSpPr>
          <p:nvPr>
            <p:ph type="sldNum" sz="quarter" idx="10"/>
          </p:nvPr>
        </p:nvSpPr>
        <p:spPr>
          <a:noFill/>
        </p:spPr>
        <p:txBody>
          <a:bodyPr/>
          <a:lstStyle/>
          <a:p>
            <a:fld id="{817FF975-6861-4E75-872C-B774D20BF47E}" type="slidenum">
              <a:rPr lang="it-IT" smtClean="0">
                <a:ea typeface="ＭＳ Ｐゴシック"/>
                <a:cs typeface="ＭＳ Ｐゴシック"/>
              </a:rPr>
              <a:pPr/>
              <a:t>69</a:t>
            </a:fld>
            <a:endParaRPr lang="it-IT" smtClean="0">
              <a:ea typeface="ＭＳ Ｐゴシック"/>
              <a:cs typeface="ＭＳ Ｐゴシック"/>
            </a:endParaRPr>
          </a:p>
        </p:txBody>
      </p:sp>
      <p:sp>
        <p:nvSpPr>
          <p:cNvPr id="1001474" name="Rectangle 2"/>
          <p:cNvSpPr>
            <a:spLocks noGrp="1" noChangeArrowheads="1"/>
          </p:cNvSpPr>
          <p:nvPr>
            <p:ph type="title"/>
          </p:nvPr>
        </p:nvSpPr>
        <p:spPr/>
        <p:txBody>
          <a:bodyPr/>
          <a:lstStyle/>
          <a:p>
            <a:pPr eaLnBrk="1" hangingPunct="1">
              <a:defRPr/>
            </a:pPr>
            <a:r>
              <a:rPr lang="it-IT" smtClean="0">
                <a:cs typeface="+mj-cs"/>
              </a:rPr>
              <a:t>Indirizzi di classe A</a:t>
            </a:r>
          </a:p>
        </p:txBody>
      </p:sp>
      <p:sp>
        <p:nvSpPr>
          <p:cNvPr id="1001475" name="Rectangle 3"/>
          <p:cNvSpPr>
            <a:spLocks noGrp="1" noChangeArrowheads="1"/>
          </p:cNvSpPr>
          <p:nvPr>
            <p:ph type="body" idx="1"/>
          </p:nvPr>
        </p:nvSpPr>
        <p:spPr>
          <a:xfrm>
            <a:off x="685800" y="1268413"/>
            <a:ext cx="7772400" cy="623887"/>
          </a:xfrm>
        </p:spPr>
        <p:txBody>
          <a:bodyPr/>
          <a:lstStyle/>
          <a:p>
            <a:pPr eaLnBrk="1" hangingPunct="1">
              <a:defRPr/>
            </a:pPr>
            <a:r>
              <a:rPr lang="it-IT" smtClean="0">
                <a:cs typeface="+mn-cs"/>
              </a:rPr>
              <a:t>Esempio di indirizzo di classe A:</a:t>
            </a:r>
          </a:p>
          <a:p>
            <a:pPr eaLnBrk="1" hangingPunct="1">
              <a:defRPr/>
            </a:pPr>
            <a:endParaRPr lang="it-IT" smtClean="0">
              <a:cs typeface="+mn-cs"/>
            </a:endParaRPr>
          </a:p>
          <a:p>
            <a:pPr eaLnBrk="1" hangingPunct="1">
              <a:buFontTx/>
              <a:buNone/>
              <a:defRPr/>
            </a:pPr>
            <a:r>
              <a:rPr lang="it-IT" smtClean="0">
                <a:cs typeface="+mn-cs"/>
              </a:rPr>
              <a:t>				</a:t>
            </a:r>
          </a:p>
        </p:txBody>
      </p:sp>
      <p:sp>
        <p:nvSpPr>
          <p:cNvPr id="345092" name="Rectangle 4"/>
          <p:cNvSpPr>
            <a:spLocks noChangeArrowheads="1"/>
          </p:cNvSpPr>
          <p:nvPr/>
        </p:nvSpPr>
        <p:spPr bwMode="auto">
          <a:xfrm>
            <a:off x="762000" y="2413000"/>
            <a:ext cx="300038" cy="655638"/>
          </a:xfrm>
          <a:prstGeom prst="rect">
            <a:avLst/>
          </a:prstGeom>
          <a:solidFill>
            <a:srgbClr val="DBFFB8"/>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0</a:t>
            </a:r>
          </a:p>
        </p:txBody>
      </p:sp>
      <p:sp>
        <p:nvSpPr>
          <p:cNvPr id="345093" name="Rectangle 5"/>
          <p:cNvSpPr>
            <a:spLocks noChangeArrowheads="1"/>
          </p:cNvSpPr>
          <p:nvPr/>
        </p:nvSpPr>
        <p:spPr bwMode="auto">
          <a:xfrm>
            <a:off x="1066800" y="2413000"/>
            <a:ext cx="1889125" cy="655638"/>
          </a:xfrm>
          <a:prstGeom prst="rect">
            <a:avLst/>
          </a:prstGeom>
          <a:solidFill>
            <a:srgbClr val="FFC5CF"/>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netid</a:t>
            </a:r>
          </a:p>
        </p:txBody>
      </p:sp>
      <p:sp>
        <p:nvSpPr>
          <p:cNvPr id="345094" name="Rectangle 6"/>
          <p:cNvSpPr>
            <a:spLocks noChangeArrowheads="1"/>
          </p:cNvSpPr>
          <p:nvPr/>
        </p:nvSpPr>
        <p:spPr bwMode="auto">
          <a:xfrm>
            <a:off x="2971800" y="2413000"/>
            <a:ext cx="5392738" cy="655638"/>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hostid</a:t>
            </a:r>
          </a:p>
        </p:txBody>
      </p:sp>
      <p:sp>
        <p:nvSpPr>
          <p:cNvPr id="345095" name="Rectangle 7"/>
          <p:cNvSpPr>
            <a:spLocks noChangeArrowheads="1"/>
          </p:cNvSpPr>
          <p:nvPr/>
        </p:nvSpPr>
        <p:spPr bwMode="auto">
          <a:xfrm>
            <a:off x="1600200" y="1925638"/>
            <a:ext cx="809625"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7 bit</a:t>
            </a:r>
          </a:p>
        </p:txBody>
      </p:sp>
      <p:sp>
        <p:nvSpPr>
          <p:cNvPr id="345096" name="Rectangle 8"/>
          <p:cNvSpPr>
            <a:spLocks noChangeArrowheads="1"/>
          </p:cNvSpPr>
          <p:nvPr/>
        </p:nvSpPr>
        <p:spPr bwMode="auto">
          <a:xfrm>
            <a:off x="5257800" y="1925638"/>
            <a:ext cx="979488"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24 bit</a:t>
            </a:r>
          </a:p>
        </p:txBody>
      </p:sp>
      <p:sp>
        <p:nvSpPr>
          <p:cNvPr id="345097" name="Text Box 9"/>
          <p:cNvSpPr txBox="1">
            <a:spLocks noChangeArrowheads="1"/>
          </p:cNvSpPr>
          <p:nvPr/>
        </p:nvSpPr>
        <p:spPr bwMode="auto">
          <a:xfrm>
            <a:off x="2035175" y="3659188"/>
            <a:ext cx="3803650" cy="914400"/>
          </a:xfrm>
          <a:prstGeom prst="rect">
            <a:avLst/>
          </a:prstGeom>
          <a:noFill/>
          <a:ln w="12700">
            <a:noFill/>
            <a:miter lim="800000"/>
            <a:headEnd type="none" w="sm" len="sm"/>
            <a:tailEnd type="none" w="sm" len="sm"/>
          </a:ln>
        </p:spPr>
        <p:txBody>
          <a:bodyPr wrap="none">
            <a:spAutoFit/>
          </a:bodyPr>
          <a:lstStyle/>
          <a:p>
            <a:pPr eaLnBrk="0" hangingPunct="0"/>
            <a:r>
              <a:rPr lang="it-IT" sz="5400">
                <a:solidFill>
                  <a:schemeClr val="tx1"/>
                </a:solidFill>
              </a:rPr>
              <a:t>15.10.10.90</a:t>
            </a:r>
          </a:p>
        </p:txBody>
      </p:sp>
      <p:sp>
        <p:nvSpPr>
          <p:cNvPr id="1001482" name="Line 10"/>
          <p:cNvSpPr>
            <a:spLocks noChangeShapeType="1"/>
          </p:cNvSpPr>
          <p:nvPr/>
        </p:nvSpPr>
        <p:spPr bwMode="auto">
          <a:xfrm>
            <a:off x="2959100" y="3525838"/>
            <a:ext cx="0" cy="2667000"/>
          </a:xfrm>
          <a:prstGeom prst="line">
            <a:avLst/>
          </a:prstGeom>
          <a:noFill/>
          <a:ln w="12700">
            <a:solidFill>
              <a:schemeClr val="tx1"/>
            </a:solidFill>
            <a:prstDash val="lgDash"/>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1483" name="AutoShape 11"/>
          <p:cNvSpPr>
            <a:spLocks noChangeArrowheads="1"/>
          </p:cNvSpPr>
          <p:nvPr/>
        </p:nvSpPr>
        <p:spPr bwMode="auto">
          <a:xfrm>
            <a:off x="2097088" y="4668838"/>
            <a:ext cx="833437" cy="304800"/>
          </a:xfrm>
          <a:prstGeom prst="leftRightArrow">
            <a:avLst>
              <a:gd name="adj1" fmla="val 50000"/>
              <a:gd name="adj2" fmla="val 54688"/>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1484" name="AutoShape 12"/>
          <p:cNvSpPr>
            <a:spLocks noChangeArrowheads="1"/>
          </p:cNvSpPr>
          <p:nvPr/>
        </p:nvSpPr>
        <p:spPr bwMode="auto">
          <a:xfrm>
            <a:off x="3016250" y="4668838"/>
            <a:ext cx="2662238" cy="304800"/>
          </a:xfrm>
          <a:prstGeom prst="leftRightArrow">
            <a:avLst>
              <a:gd name="adj1" fmla="val 50000"/>
              <a:gd name="adj2" fmla="val 174687"/>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45101" name="Text Box 13"/>
          <p:cNvSpPr txBox="1">
            <a:spLocks noChangeArrowheads="1"/>
          </p:cNvSpPr>
          <p:nvPr/>
        </p:nvSpPr>
        <p:spPr bwMode="auto">
          <a:xfrm>
            <a:off x="2020888" y="5202238"/>
            <a:ext cx="917575"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Net ID</a:t>
            </a:r>
          </a:p>
        </p:txBody>
      </p:sp>
      <p:sp>
        <p:nvSpPr>
          <p:cNvPr id="345102" name="Text Box 14"/>
          <p:cNvSpPr txBox="1">
            <a:spLocks noChangeArrowheads="1"/>
          </p:cNvSpPr>
          <p:nvPr/>
        </p:nvSpPr>
        <p:spPr bwMode="auto">
          <a:xfrm>
            <a:off x="3849688" y="5202238"/>
            <a:ext cx="1073150"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Host ID</a:t>
            </a:r>
          </a:p>
        </p:txBody>
      </p:sp>
      <p:sp>
        <p:nvSpPr>
          <p:cNvPr id="345103" name="Text Box 15"/>
          <p:cNvSpPr txBox="1">
            <a:spLocks noChangeArrowheads="1"/>
          </p:cNvSpPr>
          <p:nvPr/>
        </p:nvSpPr>
        <p:spPr bwMode="auto">
          <a:xfrm>
            <a:off x="2141538" y="5719763"/>
            <a:ext cx="3813175" cy="579437"/>
          </a:xfrm>
          <a:prstGeom prst="rect">
            <a:avLst/>
          </a:prstGeom>
          <a:noFill/>
          <a:ln w="12700">
            <a:noFill/>
            <a:miter lim="800000"/>
            <a:headEnd type="none" w="sm" len="sm"/>
            <a:tailEnd type="none" w="sm" len="sm"/>
          </a:ln>
        </p:spPr>
        <p:txBody>
          <a:bodyPr wrap="none">
            <a:spAutoFit/>
          </a:bodyPr>
          <a:lstStyle/>
          <a:p>
            <a:pPr eaLnBrk="0" hangingPunct="0"/>
            <a:r>
              <a:rPr lang="it-IT" sz="3200">
                <a:solidFill>
                  <a:schemeClr val="tx1"/>
                </a:solidFill>
              </a:rPr>
              <a:t>255.0.0.0 oppure /8</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6" name="Rectangle 6"/>
          <p:cNvSpPr>
            <a:spLocks noGrp="1" noChangeArrowheads="1"/>
          </p:cNvSpPr>
          <p:nvPr>
            <p:ph type="title"/>
          </p:nvPr>
        </p:nvSpPr>
        <p:spPr/>
        <p:txBody>
          <a:bodyPr/>
          <a:lstStyle/>
          <a:p>
            <a:pPr>
              <a:defRPr/>
            </a:pPr>
            <a:r>
              <a:rPr lang="en-US" dirty="0" smtClean="0">
                <a:cs typeface="+mj-cs"/>
              </a:rPr>
              <a:t>Network </a:t>
            </a:r>
            <a:r>
              <a:rPr lang="en-US" dirty="0">
                <a:cs typeface="+mj-cs"/>
              </a:rPr>
              <a:t>Layer</a:t>
            </a:r>
          </a:p>
        </p:txBody>
      </p:sp>
      <p:pic>
        <p:nvPicPr>
          <p:cNvPr id="26626" name="Picture 5"/>
          <p:cNvPicPr>
            <a:picLocks noGrp="1" noChangeAspect="1" noChangeArrowheads="1"/>
          </p:cNvPicPr>
          <p:nvPr>
            <p:ph idx="4294967295"/>
          </p:nvPr>
        </p:nvPicPr>
        <p:blipFill>
          <a:blip r:embed="rId2"/>
          <a:srcRect/>
          <a:stretch>
            <a:fillRect/>
          </a:stretch>
        </p:blipFill>
        <p:spPr>
          <a:xfrm>
            <a:off x="501650" y="2084388"/>
            <a:ext cx="8229600" cy="3530600"/>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Slide Number Placeholder 2"/>
          <p:cNvSpPr>
            <a:spLocks noGrp="1"/>
          </p:cNvSpPr>
          <p:nvPr>
            <p:ph type="sldNum" sz="quarter" idx="10"/>
          </p:nvPr>
        </p:nvSpPr>
        <p:spPr>
          <a:noFill/>
        </p:spPr>
        <p:txBody>
          <a:bodyPr/>
          <a:lstStyle/>
          <a:p>
            <a:fld id="{B0BDBF4E-7C0B-452D-B651-1681C4F45879}" type="slidenum">
              <a:rPr lang="it-IT" smtClean="0">
                <a:ea typeface="ＭＳ Ｐゴシック"/>
                <a:cs typeface="ＭＳ Ｐゴシック"/>
              </a:rPr>
              <a:pPr/>
              <a:t>70</a:t>
            </a:fld>
            <a:endParaRPr lang="it-IT" smtClean="0">
              <a:ea typeface="ＭＳ Ｐゴシック"/>
              <a:cs typeface="ＭＳ Ｐゴシック"/>
            </a:endParaRPr>
          </a:p>
        </p:txBody>
      </p:sp>
      <p:sp>
        <p:nvSpPr>
          <p:cNvPr id="347138" name="Rectangle 2"/>
          <p:cNvSpPr>
            <a:spLocks noChangeArrowheads="1"/>
          </p:cNvSpPr>
          <p:nvPr/>
        </p:nvSpPr>
        <p:spPr bwMode="auto">
          <a:xfrm>
            <a:off x="2286000" y="2070100"/>
            <a:ext cx="979488"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14 bit</a:t>
            </a:r>
          </a:p>
        </p:txBody>
      </p:sp>
      <p:sp>
        <p:nvSpPr>
          <p:cNvPr id="347139" name="Rectangle 3"/>
          <p:cNvSpPr>
            <a:spLocks noChangeArrowheads="1"/>
          </p:cNvSpPr>
          <p:nvPr/>
        </p:nvSpPr>
        <p:spPr bwMode="auto">
          <a:xfrm>
            <a:off x="5878513" y="2070100"/>
            <a:ext cx="979487"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16 bit</a:t>
            </a:r>
          </a:p>
        </p:txBody>
      </p:sp>
      <p:sp>
        <p:nvSpPr>
          <p:cNvPr id="1003524" name="Rectangle 4"/>
          <p:cNvSpPr>
            <a:spLocks noChangeArrowheads="1"/>
          </p:cNvSpPr>
          <p:nvPr/>
        </p:nvSpPr>
        <p:spPr bwMode="auto">
          <a:xfrm>
            <a:off x="323850" y="1268413"/>
            <a:ext cx="7772400" cy="533400"/>
          </a:xfrm>
          <a:prstGeom prst="rect">
            <a:avLst/>
          </a:prstGeom>
          <a:noFill/>
          <a:ln w="9525">
            <a:noFill/>
            <a:miter lim="800000"/>
            <a:headEnd/>
            <a:tailEnd/>
          </a:ln>
          <a:effectLst/>
        </p:spPr>
        <p:txBody>
          <a:bodyPr lIns="92075" tIns="46038" rIns="92075" bIns="46038"/>
          <a:lstStyle/>
          <a:p>
            <a:pPr marL="381000" indent="-381000">
              <a:spcBef>
                <a:spcPct val="20000"/>
              </a:spcBef>
              <a:buFontTx/>
              <a:buChar char="•"/>
              <a:defRPr/>
            </a:pPr>
            <a:r>
              <a:rPr lang="it-IT" sz="2800" dirty="0">
                <a:solidFill>
                  <a:srgbClr val="000066"/>
                </a:solidFill>
                <a:effectLst>
                  <a:outerShdw blurRad="38100" dist="38100" dir="2700000" algn="tl">
                    <a:srgbClr val="C0C0C0"/>
                  </a:outerShdw>
                </a:effectLst>
                <a:ea typeface="ＭＳ Ｐゴシック" charset="-128"/>
                <a:cs typeface="+mn-cs"/>
              </a:rPr>
              <a:t>Esempio di indirizzo di classe B:</a:t>
            </a:r>
          </a:p>
        </p:txBody>
      </p:sp>
      <p:sp>
        <p:nvSpPr>
          <p:cNvPr id="347141" name="Text Box 5"/>
          <p:cNvSpPr txBox="1">
            <a:spLocks noChangeArrowheads="1"/>
          </p:cNvSpPr>
          <p:nvPr/>
        </p:nvSpPr>
        <p:spPr bwMode="auto">
          <a:xfrm>
            <a:off x="2036763" y="3803650"/>
            <a:ext cx="4184650" cy="914400"/>
          </a:xfrm>
          <a:prstGeom prst="rect">
            <a:avLst/>
          </a:prstGeom>
          <a:noFill/>
          <a:ln w="12700">
            <a:noFill/>
            <a:miter lim="800000"/>
            <a:headEnd type="none" w="sm" len="sm"/>
            <a:tailEnd type="none" w="sm" len="sm"/>
          </a:ln>
        </p:spPr>
        <p:txBody>
          <a:bodyPr wrap="none">
            <a:spAutoFit/>
          </a:bodyPr>
          <a:lstStyle/>
          <a:p>
            <a:pPr eaLnBrk="0" hangingPunct="0"/>
            <a:r>
              <a:rPr lang="it-IT" sz="5400">
                <a:solidFill>
                  <a:schemeClr val="tx1"/>
                </a:solidFill>
              </a:rPr>
              <a:t>130.20.18.62</a:t>
            </a:r>
          </a:p>
        </p:txBody>
      </p:sp>
      <p:sp>
        <p:nvSpPr>
          <p:cNvPr id="1003526" name="Line 6"/>
          <p:cNvSpPr>
            <a:spLocks noChangeShapeType="1"/>
          </p:cNvSpPr>
          <p:nvPr/>
        </p:nvSpPr>
        <p:spPr bwMode="auto">
          <a:xfrm>
            <a:off x="4329113" y="3771900"/>
            <a:ext cx="0" cy="2667000"/>
          </a:xfrm>
          <a:prstGeom prst="line">
            <a:avLst/>
          </a:prstGeom>
          <a:noFill/>
          <a:ln w="12700">
            <a:solidFill>
              <a:schemeClr val="tx1"/>
            </a:solidFill>
            <a:prstDash val="lgDash"/>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3527" name="AutoShape 7"/>
          <p:cNvSpPr>
            <a:spLocks noChangeArrowheads="1"/>
          </p:cNvSpPr>
          <p:nvPr/>
        </p:nvSpPr>
        <p:spPr bwMode="auto">
          <a:xfrm>
            <a:off x="2168525" y="4813300"/>
            <a:ext cx="2057400" cy="304800"/>
          </a:xfrm>
          <a:prstGeom prst="leftRightArrow">
            <a:avLst>
              <a:gd name="adj1" fmla="val 50000"/>
              <a:gd name="adj2" fmla="val 135000"/>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3528" name="AutoShape 8"/>
          <p:cNvSpPr>
            <a:spLocks noChangeArrowheads="1"/>
          </p:cNvSpPr>
          <p:nvPr/>
        </p:nvSpPr>
        <p:spPr bwMode="auto">
          <a:xfrm>
            <a:off x="4392613" y="4813300"/>
            <a:ext cx="1752600" cy="304800"/>
          </a:xfrm>
          <a:prstGeom prst="leftRightArrow">
            <a:avLst>
              <a:gd name="adj1" fmla="val 50000"/>
              <a:gd name="adj2" fmla="val 115000"/>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47145" name="Text Box 9"/>
          <p:cNvSpPr txBox="1">
            <a:spLocks noChangeArrowheads="1"/>
          </p:cNvSpPr>
          <p:nvPr/>
        </p:nvSpPr>
        <p:spPr bwMode="auto">
          <a:xfrm>
            <a:off x="2792413" y="5346700"/>
            <a:ext cx="917575"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Net ID</a:t>
            </a:r>
          </a:p>
        </p:txBody>
      </p:sp>
      <p:sp>
        <p:nvSpPr>
          <p:cNvPr id="347146" name="Text Box 10"/>
          <p:cNvSpPr txBox="1">
            <a:spLocks noChangeArrowheads="1"/>
          </p:cNvSpPr>
          <p:nvPr/>
        </p:nvSpPr>
        <p:spPr bwMode="auto">
          <a:xfrm>
            <a:off x="4773613" y="5346700"/>
            <a:ext cx="1073150"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Host ID</a:t>
            </a:r>
          </a:p>
        </p:txBody>
      </p:sp>
      <p:sp>
        <p:nvSpPr>
          <p:cNvPr id="347147" name="Rectangle 11"/>
          <p:cNvSpPr>
            <a:spLocks noChangeArrowheads="1"/>
          </p:cNvSpPr>
          <p:nvPr/>
        </p:nvSpPr>
        <p:spPr bwMode="auto">
          <a:xfrm>
            <a:off x="1066800" y="2557463"/>
            <a:ext cx="3276600" cy="655637"/>
          </a:xfrm>
          <a:prstGeom prst="rect">
            <a:avLst/>
          </a:prstGeom>
          <a:solidFill>
            <a:srgbClr val="FFC5CF"/>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netid</a:t>
            </a:r>
          </a:p>
        </p:txBody>
      </p:sp>
      <p:sp>
        <p:nvSpPr>
          <p:cNvPr id="347148" name="Rectangle 12"/>
          <p:cNvSpPr>
            <a:spLocks noChangeArrowheads="1"/>
          </p:cNvSpPr>
          <p:nvPr/>
        </p:nvSpPr>
        <p:spPr bwMode="auto">
          <a:xfrm>
            <a:off x="4343400" y="2557463"/>
            <a:ext cx="4021138" cy="655637"/>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hostid</a:t>
            </a:r>
          </a:p>
        </p:txBody>
      </p:sp>
      <p:sp>
        <p:nvSpPr>
          <p:cNvPr id="347149" name="Rectangle 13"/>
          <p:cNvSpPr>
            <a:spLocks noChangeArrowheads="1"/>
          </p:cNvSpPr>
          <p:nvPr/>
        </p:nvSpPr>
        <p:spPr bwMode="auto">
          <a:xfrm>
            <a:off x="762000" y="2557463"/>
            <a:ext cx="609600" cy="655637"/>
          </a:xfrm>
          <a:prstGeom prst="rect">
            <a:avLst/>
          </a:prstGeom>
          <a:solidFill>
            <a:srgbClr val="DBFFB8"/>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1  0</a:t>
            </a:r>
          </a:p>
        </p:txBody>
      </p:sp>
      <p:sp>
        <p:nvSpPr>
          <p:cNvPr id="347150" name="Text Box 14"/>
          <p:cNvSpPr txBox="1">
            <a:spLocks noChangeArrowheads="1"/>
          </p:cNvSpPr>
          <p:nvPr/>
        </p:nvSpPr>
        <p:spPr bwMode="auto">
          <a:xfrm>
            <a:off x="2711450" y="5768975"/>
            <a:ext cx="4489450" cy="579438"/>
          </a:xfrm>
          <a:prstGeom prst="rect">
            <a:avLst/>
          </a:prstGeom>
          <a:noFill/>
          <a:ln w="12700">
            <a:noFill/>
            <a:miter lim="800000"/>
            <a:headEnd type="none" w="sm" len="sm"/>
            <a:tailEnd type="none" w="sm" len="sm"/>
          </a:ln>
        </p:spPr>
        <p:txBody>
          <a:bodyPr wrap="none">
            <a:spAutoFit/>
          </a:bodyPr>
          <a:lstStyle/>
          <a:p>
            <a:pPr eaLnBrk="0" hangingPunct="0"/>
            <a:r>
              <a:rPr lang="it-IT" sz="3200">
                <a:solidFill>
                  <a:schemeClr val="tx1"/>
                </a:solidFill>
              </a:rPr>
              <a:t>255.255.0.0 oppure /16</a:t>
            </a:r>
          </a:p>
        </p:txBody>
      </p:sp>
      <p:sp>
        <p:nvSpPr>
          <p:cNvPr id="1003535" name="Rectangle 15"/>
          <p:cNvSpPr>
            <a:spLocks noGrp="1" noChangeArrowheads="1"/>
          </p:cNvSpPr>
          <p:nvPr>
            <p:ph type="title"/>
          </p:nvPr>
        </p:nvSpPr>
        <p:spPr/>
        <p:txBody>
          <a:bodyPr/>
          <a:lstStyle/>
          <a:p>
            <a:pPr eaLnBrk="1" hangingPunct="1">
              <a:defRPr/>
            </a:pPr>
            <a:r>
              <a:rPr lang="it-IT" smtClean="0">
                <a:cs typeface="+mj-cs"/>
              </a:rPr>
              <a:t>Indirizzi di classe B</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Slide Number Placeholder 2"/>
          <p:cNvSpPr>
            <a:spLocks noGrp="1"/>
          </p:cNvSpPr>
          <p:nvPr>
            <p:ph type="sldNum" sz="quarter" idx="10"/>
          </p:nvPr>
        </p:nvSpPr>
        <p:spPr>
          <a:noFill/>
        </p:spPr>
        <p:txBody>
          <a:bodyPr/>
          <a:lstStyle/>
          <a:p>
            <a:fld id="{7D8F6F7A-2559-4499-B7EC-1532A197F223}" type="slidenum">
              <a:rPr lang="it-IT" smtClean="0">
                <a:ea typeface="ＭＳ Ｐゴシック"/>
                <a:cs typeface="ＭＳ Ｐゴシック"/>
              </a:rPr>
              <a:pPr/>
              <a:t>71</a:t>
            </a:fld>
            <a:endParaRPr lang="it-IT" smtClean="0">
              <a:ea typeface="ＭＳ Ｐゴシック"/>
              <a:cs typeface="ＭＳ Ｐゴシック"/>
            </a:endParaRPr>
          </a:p>
        </p:txBody>
      </p:sp>
      <p:sp>
        <p:nvSpPr>
          <p:cNvPr id="349186" name="Rectangle 2"/>
          <p:cNvSpPr>
            <a:spLocks noChangeArrowheads="1"/>
          </p:cNvSpPr>
          <p:nvPr/>
        </p:nvSpPr>
        <p:spPr bwMode="auto">
          <a:xfrm>
            <a:off x="2916238" y="2293938"/>
            <a:ext cx="979487"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21 bit</a:t>
            </a:r>
          </a:p>
        </p:txBody>
      </p:sp>
      <p:sp>
        <p:nvSpPr>
          <p:cNvPr id="349187" name="Rectangle 3"/>
          <p:cNvSpPr>
            <a:spLocks noChangeArrowheads="1"/>
          </p:cNvSpPr>
          <p:nvPr/>
        </p:nvSpPr>
        <p:spPr bwMode="auto">
          <a:xfrm>
            <a:off x="6591300" y="2293938"/>
            <a:ext cx="809625" cy="457200"/>
          </a:xfrm>
          <a:prstGeom prst="rect">
            <a:avLst/>
          </a:prstGeom>
          <a:noFill/>
          <a:ln w="9525">
            <a:noFill/>
            <a:miter lim="800000"/>
            <a:headEnd/>
            <a:tailEnd/>
          </a:ln>
        </p:spPr>
        <p:txBody>
          <a:bodyPr wrap="none" lIns="92075" tIns="46038" rIns="92075" bIns="46038">
            <a:spAutoFit/>
          </a:bodyPr>
          <a:lstStyle/>
          <a:p>
            <a:pPr eaLnBrk="0" hangingPunct="0"/>
            <a:r>
              <a:rPr lang="it-IT">
                <a:solidFill>
                  <a:schemeClr val="accent1"/>
                </a:solidFill>
              </a:rPr>
              <a:t>8 bit</a:t>
            </a:r>
          </a:p>
        </p:txBody>
      </p:sp>
      <p:sp>
        <p:nvSpPr>
          <p:cNvPr id="1005572" name="Rectangle 4"/>
          <p:cNvSpPr>
            <a:spLocks noChangeArrowheads="1"/>
          </p:cNvSpPr>
          <p:nvPr/>
        </p:nvSpPr>
        <p:spPr bwMode="auto">
          <a:xfrm>
            <a:off x="323850" y="1196975"/>
            <a:ext cx="7772400" cy="533400"/>
          </a:xfrm>
          <a:prstGeom prst="rect">
            <a:avLst/>
          </a:prstGeom>
          <a:noFill/>
          <a:ln w="9525">
            <a:noFill/>
            <a:miter lim="800000"/>
            <a:headEnd/>
            <a:tailEnd/>
          </a:ln>
          <a:effectLst/>
        </p:spPr>
        <p:txBody>
          <a:bodyPr lIns="92075" tIns="46038" rIns="92075" bIns="46038"/>
          <a:lstStyle/>
          <a:p>
            <a:pPr marL="381000" indent="-381000">
              <a:spcBef>
                <a:spcPct val="20000"/>
              </a:spcBef>
              <a:buFontTx/>
              <a:buChar char="•"/>
              <a:defRPr/>
            </a:pPr>
            <a:r>
              <a:rPr lang="it-IT" sz="2800">
                <a:solidFill>
                  <a:srgbClr val="000066"/>
                </a:solidFill>
                <a:effectLst>
                  <a:outerShdw blurRad="38100" dist="38100" dir="2700000" algn="tl">
                    <a:srgbClr val="C0C0C0"/>
                  </a:outerShdw>
                </a:effectLst>
                <a:ea typeface="ＭＳ Ｐゴシック" charset="-128"/>
                <a:cs typeface="+mn-cs"/>
              </a:rPr>
              <a:t>Esempio di indirizzo di classe C:</a:t>
            </a:r>
          </a:p>
          <a:p>
            <a:pPr marL="381000" indent="-381000">
              <a:spcBef>
                <a:spcPct val="20000"/>
              </a:spcBef>
              <a:buFontTx/>
              <a:buChar char="•"/>
              <a:defRPr/>
            </a:pPr>
            <a:endParaRPr lang="it-IT" sz="2800">
              <a:solidFill>
                <a:srgbClr val="000066"/>
              </a:solidFill>
              <a:effectLst>
                <a:outerShdw blurRad="38100" dist="38100" dir="2700000" algn="tl">
                  <a:srgbClr val="C0C0C0"/>
                </a:outerShdw>
              </a:effectLst>
              <a:ea typeface="ＭＳ Ｐゴシック" charset="-128"/>
              <a:cs typeface="+mn-cs"/>
            </a:endParaRPr>
          </a:p>
          <a:p>
            <a:pPr marL="381000" indent="-381000">
              <a:spcBef>
                <a:spcPct val="20000"/>
              </a:spcBef>
              <a:defRPr/>
            </a:pPr>
            <a:r>
              <a:rPr lang="it-IT" sz="2800">
                <a:solidFill>
                  <a:srgbClr val="000066"/>
                </a:solidFill>
                <a:effectLst>
                  <a:outerShdw blurRad="38100" dist="38100" dir="2700000" algn="tl">
                    <a:srgbClr val="C0C0C0"/>
                  </a:outerShdw>
                </a:effectLst>
                <a:ea typeface="ＭＳ Ｐゴシック" charset="-128"/>
                <a:cs typeface="+mn-cs"/>
              </a:rPr>
              <a:t>				</a:t>
            </a:r>
          </a:p>
        </p:txBody>
      </p:sp>
      <p:sp>
        <p:nvSpPr>
          <p:cNvPr id="349189" name="Text Box 5"/>
          <p:cNvSpPr txBox="1">
            <a:spLocks noChangeArrowheads="1"/>
          </p:cNvSpPr>
          <p:nvPr/>
        </p:nvSpPr>
        <p:spPr bwMode="auto">
          <a:xfrm>
            <a:off x="2087563" y="3867150"/>
            <a:ext cx="4565650" cy="914400"/>
          </a:xfrm>
          <a:prstGeom prst="rect">
            <a:avLst/>
          </a:prstGeom>
          <a:noFill/>
          <a:ln w="12700">
            <a:noFill/>
            <a:miter lim="800000"/>
            <a:headEnd type="none" w="sm" len="sm"/>
            <a:tailEnd type="none" w="sm" len="sm"/>
          </a:ln>
        </p:spPr>
        <p:txBody>
          <a:bodyPr wrap="none">
            <a:spAutoFit/>
          </a:bodyPr>
          <a:lstStyle/>
          <a:p>
            <a:pPr eaLnBrk="0" hangingPunct="0"/>
            <a:r>
              <a:rPr lang="it-IT" sz="5400">
                <a:solidFill>
                  <a:schemeClr val="tx1"/>
                </a:solidFill>
              </a:rPr>
              <a:t>195.31.235.10</a:t>
            </a:r>
          </a:p>
        </p:txBody>
      </p:sp>
      <p:sp>
        <p:nvSpPr>
          <p:cNvPr id="1005574" name="Line 6"/>
          <p:cNvSpPr>
            <a:spLocks noChangeShapeType="1"/>
          </p:cNvSpPr>
          <p:nvPr/>
        </p:nvSpPr>
        <p:spPr bwMode="auto">
          <a:xfrm>
            <a:off x="5727700" y="3721100"/>
            <a:ext cx="0" cy="2667000"/>
          </a:xfrm>
          <a:prstGeom prst="line">
            <a:avLst/>
          </a:prstGeom>
          <a:noFill/>
          <a:ln w="12700">
            <a:solidFill>
              <a:schemeClr val="tx1"/>
            </a:solidFill>
            <a:prstDash val="lgDash"/>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5575" name="AutoShape 7"/>
          <p:cNvSpPr>
            <a:spLocks noChangeArrowheads="1"/>
          </p:cNvSpPr>
          <p:nvPr/>
        </p:nvSpPr>
        <p:spPr bwMode="auto">
          <a:xfrm>
            <a:off x="2266950" y="4876800"/>
            <a:ext cx="3352800" cy="304800"/>
          </a:xfrm>
          <a:prstGeom prst="leftRightArrow">
            <a:avLst>
              <a:gd name="adj1" fmla="val 50000"/>
              <a:gd name="adj2" fmla="val 220000"/>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5576" name="AutoShape 8"/>
          <p:cNvSpPr>
            <a:spLocks noChangeArrowheads="1"/>
          </p:cNvSpPr>
          <p:nvPr/>
        </p:nvSpPr>
        <p:spPr bwMode="auto">
          <a:xfrm>
            <a:off x="5765800" y="4876800"/>
            <a:ext cx="990600" cy="304800"/>
          </a:xfrm>
          <a:prstGeom prst="leftRightArrow">
            <a:avLst>
              <a:gd name="adj1" fmla="val 50000"/>
              <a:gd name="adj2" fmla="val 65000"/>
            </a:avLst>
          </a:prstGeom>
          <a:solidFill>
            <a:schemeClr val="accent1"/>
          </a:solidFill>
          <a:ln w="12700">
            <a:solidFill>
              <a:schemeClr val="tx1"/>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49193" name="Text Box 9"/>
          <p:cNvSpPr txBox="1">
            <a:spLocks noChangeArrowheads="1"/>
          </p:cNvSpPr>
          <p:nvPr/>
        </p:nvSpPr>
        <p:spPr bwMode="auto">
          <a:xfrm>
            <a:off x="3552825" y="5410200"/>
            <a:ext cx="917575"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Net ID</a:t>
            </a:r>
          </a:p>
        </p:txBody>
      </p:sp>
      <p:sp>
        <p:nvSpPr>
          <p:cNvPr id="349194" name="Text Box 10"/>
          <p:cNvSpPr txBox="1">
            <a:spLocks noChangeArrowheads="1"/>
          </p:cNvSpPr>
          <p:nvPr/>
        </p:nvSpPr>
        <p:spPr bwMode="auto">
          <a:xfrm>
            <a:off x="5765800" y="5410200"/>
            <a:ext cx="1073150" cy="396875"/>
          </a:xfrm>
          <a:prstGeom prst="rect">
            <a:avLst/>
          </a:prstGeom>
          <a:noFill/>
          <a:ln w="12700">
            <a:noFill/>
            <a:miter lim="800000"/>
            <a:headEnd type="none" w="sm" len="sm"/>
            <a:tailEnd type="none" w="sm" len="sm"/>
          </a:ln>
        </p:spPr>
        <p:txBody>
          <a:bodyPr wrap="none">
            <a:spAutoFit/>
          </a:bodyPr>
          <a:lstStyle/>
          <a:p>
            <a:pPr eaLnBrk="0" hangingPunct="0"/>
            <a:r>
              <a:rPr lang="it-IT" sz="2000">
                <a:solidFill>
                  <a:schemeClr val="tx1"/>
                </a:solidFill>
              </a:rPr>
              <a:t>Host ID</a:t>
            </a:r>
          </a:p>
        </p:txBody>
      </p:sp>
      <p:sp>
        <p:nvSpPr>
          <p:cNvPr id="349195" name="Rectangle 11"/>
          <p:cNvSpPr>
            <a:spLocks noChangeArrowheads="1"/>
          </p:cNvSpPr>
          <p:nvPr/>
        </p:nvSpPr>
        <p:spPr bwMode="auto">
          <a:xfrm>
            <a:off x="1000125" y="2781300"/>
            <a:ext cx="4724400" cy="655638"/>
          </a:xfrm>
          <a:prstGeom prst="rect">
            <a:avLst/>
          </a:prstGeom>
          <a:solidFill>
            <a:srgbClr val="FFC5CF"/>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netid</a:t>
            </a:r>
          </a:p>
        </p:txBody>
      </p:sp>
      <p:sp>
        <p:nvSpPr>
          <p:cNvPr id="349196" name="Rectangle 12"/>
          <p:cNvSpPr>
            <a:spLocks noChangeArrowheads="1"/>
          </p:cNvSpPr>
          <p:nvPr/>
        </p:nvSpPr>
        <p:spPr bwMode="auto">
          <a:xfrm>
            <a:off x="5724525" y="2781300"/>
            <a:ext cx="2573338" cy="655638"/>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hostid</a:t>
            </a:r>
          </a:p>
        </p:txBody>
      </p:sp>
      <p:sp>
        <p:nvSpPr>
          <p:cNvPr id="349197" name="Rectangle 13"/>
          <p:cNvSpPr>
            <a:spLocks noChangeArrowheads="1"/>
          </p:cNvSpPr>
          <p:nvPr/>
        </p:nvSpPr>
        <p:spPr bwMode="auto">
          <a:xfrm>
            <a:off x="695325" y="2781300"/>
            <a:ext cx="914400" cy="655638"/>
          </a:xfrm>
          <a:prstGeom prst="rect">
            <a:avLst/>
          </a:prstGeom>
          <a:solidFill>
            <a:srgbClr val="DBFFB8"/>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1  1  0</a:t>
            </a:r>
          </a:p>
        </p:txBody>
      </p:sp>
      <p:sp>
        <p:nvSpPr>
          <p:cNvPr id="349198" name="Text Box 14"/>
          <p:cNvSpPr txBox="1">
            <a:spLocks noChangeArrowheads="1"/>
          </p:cNvSpPr>
          <p:nvPr/>
        </p:nvSpPr>
        <p:spPr bwMode="auto">
          <a:xfrm>
            <a:off x="3316288" y="5776913"/>
            <a:ext cx="4940300" cy="579437"/>
          </a:xfrm>
          <a:prstGeom prst="rect">
            <a:avLst/>
          </a:prstGeom>
          <a:noFill/>
          <a:ln w="12700">
            <a:noFill/>
            <a:miter lim="800000"/>
            <a:headEnd type="none" w="sm" len="sm"/>
            <a:tailEnd type="none" w="sm" len="sm"/>
          </a:ln>
        </p:spPr>
        <p:txBody>
          <a:bodyPr wrap="none">
            <a:spAutoFit/>
          </a:bodyPr>
          <a:lstStyle/>
          <a:p>
            <a:pPr eaLnBrk="0" hangingPunct="0"/>
            <a:r>
              <a:rPr lang="it-IT" sz="3200">
                <a:solidFill>
                  <a:schemeClr val="tx1"/>
                </a:solidFill>
              </a:rPr>
              <a:t>255.255.255.0 oppure /24</a:t>
            </a:r>
          </a:p>
        </p:txBody>
      </p:sp>
      <p:sp>
        <p:nvSpPr>
          <p:cNvPr id="1005583" name="Rectangle 15"/>
          <p:cNvSpPr>
            <a:spLocks noGrp="1" noChangeArrowheads="1"/>
          </p:cNvSpPr>
          <p:nvPr>
            <p:ph type="title"/>
          </p:nvPr>
        </p:nvSpPr>
        <p:spPr/>
        <p:txBody>
          <a:bodyPr/>
          <a:lstStyle/>
          <a:p>
            <a:pPr eaLnBrk="1" hangingPunct="1">
              <a:defRPr/>
            </a:pPr>
            <a:r>
              <a:rPr lang="it-IT" smtClean="0">
                <a:cs typeface="+mj-cs"/>
              </a:rPr>
              <a:t>Indirizzi di classe C</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06" name="Rectangle 482"/>
          <p:cNvSpPr>
            <a:spLocks noGrp="1"/>
          </p:cNvSpPr>
          <p:nvPr>
            <p:ph type="title"/>
          </p:nvPr>
        </p:nvSpPr>
        <p:spPr/>
        <p:txBody>
          <a:bodyPr>
            <a:normAutofit fontScale="90000"/>
          </a:bodyPr>
          <a:lstStyle/>
          <a:p>
            <a:pPr>
              <a:defRPr/>
            </a:pPr>
            <a:r>
              <a:rPr lang="it-IT" sz="2800" dirty="0" smtClean="0">
                <a:effectLst/>
                <a:cs typeface="+mj-cs"/>
              </a:rPr>
              <a:t>Indirizzi riservati per usi speciali (RFC 3330)</a:t>
            </a:r>
          </a:p>
        </p:txBody>
      </p:sp>
      <p:graphicFrame>
        <p:nvGraphicFramePr>
          <p:cNvPr id="32223" name="Group 479"/>
          <p:cNvGraphicFramePr>
            <a:graphicFrameLocks noGrp="1"/>
          </p:cNvGraphicFramePr>
          <p:nvPr>
            <p:ph idx="1"/>
          </p:nvPr>
        </p:nvGraphicFramePr>
        <p:xfrm>
          <a:off x="228600" y="1722438"/>
          <a:ext cx="8686800" cy="4525962"/>
        </p:xfrm>
        <a:graphic>
          <a:graphicData uri="http://schemas.openxmlformats.org/drawingml/2006/table">
            <a:tbl>
              <a:tblPr/>
              <a:tblGrid>
                <a:gridCol w="2476500"/>
                <a:gridCol w="1744663"/>
                <a:gridCol w="2063750"/>
                <a:gridCol w="625475"/>
                <a:gridCol w="484187"/>
                <a:gridCol w="1292225"/>
              </a:tblGrid>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Indirizzi</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CIDR</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Funzione</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RFC</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CL</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cs typeface="Times New Roman" pitchFamily="18" charset="0"/>
                        </a:rPr>
                        <a:t># indirizzi</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0.0.0.0 - 0.255.255.255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0.0.0.0/8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Indirizzi zero</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16.777.216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10.0.0.0 - 10.255.255.255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10.0.0.0/8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IP privati</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1918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16.777.216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127.0.0.0 - 127.255.255.255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127.0.0.0/8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Localhost Loopback</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A</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16.777.216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169.254.0.0 - 169.254.255.255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169.254.0.0/16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Zeroconf</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3330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65.536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172.16.0.0 - 172.31.255.255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172.16.0.0/12</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IP privati</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1918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B</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1.048.576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192.0.2.0 - 192.0.2.255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192.0.2.0/24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Documentation and Examples</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3330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256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415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192.88.99.0 - 192.88.99.255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192.88.99.0/24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Times New Roman" pitchFamily="18" charset="0"/>
                          <a:cs typeface="Times New Roman" pitchFamily="18" charset="0"/>
                        </a:rPr>
                        <a:t>IPv6 to IPv4 relay Anycast</a:t>
                      </a:r>
                      <a:endParaRPr kumimoji="0" lang="en-GB"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3068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256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192.168.0.0 - 192.168.255.255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192.168.0.0/16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IP privati</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1918</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65.536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4048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198.18.0.0 - 198.19.255.255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198.18.0.0/15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Network Device Benchmark</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2544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C</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131.072</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DD"/>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224.0.0.0 - 239.255.255.255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224.0.0.0/4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Multicast</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3171</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D</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268.435.456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CC"/>
                    </a:solidFill>
                  </a:tcPr>
                </a:tc>
              </a:tr>
              <a:tr h="3619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240.0.0.0 - 255.255.255.255</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8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240.0.0.0/4</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Riservato</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1700</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E</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cs typeface="Times New Roman" pitchFamily="18" charset="0"/>
                        </a:rPr>
                        <a:t>268.435.456</a:t>
                      </a:r>
                      <a:endParaRPr kumimoji="0" lang="it-IT" sz="1800" b="0" i="0" u="none" strike="noStrike" cap="none" normalizeH="0" baseline="0" smtClean="0">
                        <a:ln>
                          <a:noFill/>
                        </a:ln>
                        <a:solidFill>
                          <a:schemeClr val="tx1"/>
                        </a:solidFill>
                        <a:effectLst/>
                        <a:latin typeface="Arial" charset="0"/>
                        <a:cs typeface="Arial"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solidFill>
                      <a:srgbClr val="FFFFDD"/>
                    </a:solidFill>
                  </a:tcPr>
                </a:tc>
              </a:tr>
            </a:tbl>
          </a:graphicData>
        </a:graphic>
      </p:graphicFrame>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257" name="Picture 10"/>
          <p:cNvPicPr>
            <a:picLocks noChangeAspect="1" noChangeArrowheads="1"/>
          </p:cNvPicPr>
          <p:nvPr/>
        </p:nvPicPr>
        <p:blipFill>
          <a:blip r:embed="rId2"/>
          <a:srcRect/>
          <a:stretch>
            <a:fillRect/>
          </a:stretch>
        </p:blipFill>
        <p:spPr bwMode="auto">
          <a:xfrm>
            <a:off x="769938" y="3236913"/>
            <a:ext cx="7596187" cy="1552575"/>
          </a:xfrm>
          <a:prstGeom prst="rect">
            <a:avLst/>
          </a:prstGeom>
          <a:noFill/>
          <a:ln w="9525">
            <a:noFill/>
            <a:miter lim="800000"/>
            <a:headEnd/>
            <a:tailEnd/>
          </a:ln>
        </p:spPr>
      </p:pic>
      <p:sp>
        <p:nvSpPr>
          <p:cNvPr id="352258" name="Text Box 11"/>
          <p:cNvSpPr txBox="1">
            <a:spLocks noChangeArrowheads="1"/>
          </p:cNvSpPr>
          <p:nvPr/>
        </p:nvSpPr>
        <p:spPr bwMode="auto">
          <a:xfrm>
            <a:off x="962025" y="1816100"/>
            <a:ext cx="7373938" cy="1163638"/>
          </a:xfrm>
          <a:prstGeom prst="rect">
            <a:avLst/>
          </a:prstGeom>
          <a:noFill/>
          <a:ln w="9525">
            <a:noFill/>
            <a:miter lim="800000"/>
            <a:headEnd/>
            <a:tailEnd/>
          </a:ln>
        </p:spPr>
        <p:txBody>
          <a:bodyPr>
            <a:spAutoFit/>
          </a:bodyPr>
          <a:lstStyle/>
          <a:p>
            <a:pPr>
              <a:lnSpc>
                <a:spcPct val="90000"/>
              </a:lnSpc>
              <a:spcBef>
                <a:spcPct val="20000"/>
              </a:spcBef>
            </a:pPr>
            <a:r>
              <a:rPr lang="en-US"/>
              <a:t>Indirizzi di Classe A coprono la metà dell’intero spazio di indirizzamento !!</a:t>
            </a:r>
          </a:p>
          <a:p>
            <a:pPr>
              <a:lnSpc>
                <a:spcPct val="90000"/>
              </a:lnSpc>
              <a:spcBef>
                <a:spcPct val="20000"/>
              </a:spcBef>
            </a:pPr>
            <a:r>
              <a:rPr lang="en-US"/>
              <a:t>Milioni di indirizzi di classe A sono sprecati* !</a:t>
            </a:r>
          </a:p>
        </p:txBody>
      </p:sp>
      <p:sp>
        <p:nvSpPr>
          <p:cNvPr id="14" name="Title 13"/>
          <p:cNvSpPr>
            <a:spLocks noGrp="1"/>
          </p:cNvSpPr>
          <p:nvPr>
            <p:ph type="title"/>
          </p:nvPr>
        </p:nvSpPr>
        <p:spPr/>
        <p:txBody>
          <a:bodyPr/>
          <a:lstStyle/>
          <a:p>
            <a:pPr>
              <a:defRPr/>
            </a:pPr>
            <a:r>
              <a:rPr lang="it-IT" dirty="0" smtClean="0">
                <a:cs typeface="+mj-cs"/>
              </a:rPr>
              <a:t>Spazio di indirizzamento</a:t>
            </a:r>
            <a:endParaRPr lang="it-IT" dirty="0">
              <a:cs typeface="+mj-cs"/>
            </a:endParaRPr>
          </a:p>
        </p:txBody>
      </p:sp>
      <p:sp>
        <p:nvSpPr>
          <p:cNvPr id="5" name="TextBox 4"/>
          <p:cNvSpPr txBox="1"/>
          <p:nvPr/>
        </p:nvSpPr>
        <p:spPr>
          <a:xfrm>
            <a:off x="923925" y="5310188"/>
            <a:ext cx="6596063" cy="1127125"/>
          </a:xfrm>
          <a:prstGeom prst="rect">
            <a:avLst/>
          </a:prstGeom>
          <a:noFill/>
        </p:spPr>
        <p:txBody>
          <a:bodyPr wrap="none">
            <a:spAutoFit/>
          </a:bodyPr>
          <a:lstStyle/>
          <a:p>
            <a:pPr>
              <a:lnSpc>
                <a:spcPct val="90000"/>
              </a:lnSpc>
              <a:spcBef>
                <a:spcPct val="20000"/>
              </a:spcBef>
              <a:defRPr/>
            </a:pPr>
            <a:r>
              <a:rPr lang="it-IT" sz="1600" dirty="0">
                <a:ea typeface="ＭＳ Ｐゴシック" pitchFamily="34" charset="-128"/>
                <a:cs typeface="+mn-cs"/>
              </a:rPr>
              <a:t>* Si tenga presente che le seguenti reti di classe A sono riservate:</a:t>
            </a:r>
          </a:p>
          <a:p>
            <a:pPr marL="342900" indent="-342900">
              <a:lnSpc>
                <a:spcPct val="90000"/>
              </a:lnSpc>
              <a:spcBef>
                <a:spcPct val="20000"/>
              </a:spcBef>
              <a:buFont typeface="+mj-lt"/>
              <a:buAutoNum type="arabicPeriod"/>
              <a:defRPr/>
            </a:pPr>
            <a:r>
              <a:rPr lang="it-IT" sz="1600" dirty="0">
                <a:ea typeface="ＭＳ Ｐゴシック" pitchFamily="34" charset="-128"/>
                <a:cs typeface="+mn-cs"/>
              </a:rPr>
              <a:t>0.0.0.0</a:t>
            </a:r>
          </a:p>
          <a:p>
            <a:pPr marL="342900" indent="-342900">
              <a:lnSpc>
                <a:spcPct val="90000"/>
              </a:lnSpc>
              <a:spcBef>
                <a:spcPct val="20000"/>
              </a:spcBef>
              <a:buFont typeface="+mj-lt"/>
              <a:buAutoNum type="arabicPeriod"/>
              <a:defRPr/>
            </a:pPr>
            <a:r>
              <a:rPr lang="it-IT" sz="1600" dirty="0">
                <a:ea typeface="ＭＳ Ｐゴシック" pitchFamily="34" charset="-128"/>
                <a:cs typeface="+mn-cs"/>
              </a:rPr>
              <a:t>10.0.0.0</a:t>
            </a:r>
          </a:p>
          <a:p>
            <a:pPr marL="342900" indent="-342900">
              <a:lnSpc>
                <a:spcPct val="90000"/>
              </a:lnSpc>
              <a:spcBef>
                <a:spcPct val="20000"/>
              </a:spcBef>
              <a:buFont typeface="+mj-lt"/>
              <a:buAutoNum type="arabicPeriod"/>
              <a:defRPr/>
            </a:pPr>
            <a:r>
              <a:rPr lang="it-IT" sz="1600" dirty="0">
                <a:ea typeface="ＭＳ Ｐゴシック" pitchFamily="34" charset="-128"/>
                <a:cs typeface="+mn-cs"/>
              </a:rPr>
              <a:t>127.0.0.0</a:t>
            </a:r>
            <a:endParaRPr lang="it-IT" sz="1600" dirty="0">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i="1" dirty="0" err="1" smtClean="0">
                <a:latin typeface="Times New Roman" charset="0"/>
                <a:cs typeface="+mj-cs"/>
              </a:rPr>
              <a:t>Percentuale</a:t>
            </a:r>
            <a:r>
              <a:rPr lang="en-US" i="1" dirty="0" smtClean="0">
                <a:latin typeface="Times New Roman" charset="0"/>
                <a:cs typeface="+mj-cs"/>
              </a:rPr>
              <a:t> </a:t>
            </a:r>
            <a:r>
              <a:rPr lang="en-US" i="1" dirty="0" err="1" smtClean="0">
                <a:latin typeface="Times New Roman" charset="0"/>
                <a:cs typeface="+mj-cs"/>
              </a:rPr>
              <a:t>di</a:t>
            </a:r>
            <a:r>
              <a:rPr lang="en-US" i="1" dirty="0" smtClean="0">
                <a:latin typeface="Times New Roman" charset="0"/>
                <a:cs typeface="+mj-cs"/>
              </a:rPr>
              <a:t> </a:t>
            </a:r>
            <a:r>
              <a:rPr lang="en-US" i="1" dirty="0" err="1" smtClean="0">
                <a:latin typeface="Times New Roman" charset="0"/>
                <a:cs typeface="+mj-cs"/>
              </a:rPr>
              <a:t>indirizzi</a:t>
            </a:r>
            <a:r>
              <a:rPr lang="en-US" i="1" dirty="0" smtClean="0">
                <a:latin typeface="Times New Roman" charset="0"/>
                <a:cs typeface="+mj-cs"/>
              </a:rPr>
              <a:t> per </a:t>
            </a:r>
            <a:r>
              <a:rPr lang="en-US" i="1" dirty="0" err="1" smtClean="0">
                <a:latin typeface="Times New Roman" charset="0"/>
                <a:cs typeface="+mj-cs"/>
              </a:rPr>
              <a:t>classe</a:t>
            </a:r>
            <a:endParaRPr lang="it-IT" dirty="0">
              <a:cs typeface="+mj-cs"/>
            </a:endParaRPr>
          </a:p>
        </p:txBody>
      </p:sp>
      <p:sp>
        <p:nvSpPr>
          <p:cNvPr id="353282" name="Slide Number Placeholder 2"/>
          <p:cNvSpPr>
            <a:spLocks noGrp="1"/>
          </p:cNvSpPr>
          <p:nvPr>
            <p:ph type="sldNum" sz="quarter" idx="10"/>
          </p:nvPr>
        </p:nvSpPr>
        <p:spPr>
          <a:noFill/>
        </p:spPr>
        <p:txBody>
          <a:bodyPr/>
          <a:lstStyle/>
          <a:p>
            <a:fld id="{85AB333A-066D-4161-BFB1-94B5F56C185E}" type="slidenum">
              <a:rPr lang="en-US" smtClean="0">
                <a:ea typeface="ＭＳ Ｐゴシック"/>
                <a:cs typeface="ＭＳ Ｐゴシック"/>
              </a:rPr>
              <a:pPr/>
              <a:t>74</a:t>
            </a:fld>
            <a:endParaRPr lang="en-US" smtClean="0">
              <a:ea typeface="ＭＳ Ｐゴシック"/>
              <a:cs typeface="ＭＳ Ｐゴシック"/>
            </a:endParaRPr>
          </a:p>
        </p:txBody>
      </p:sp>
      <p:pic>
        <p:nvPicPr>
          <p:cNvPr id="353283" name="Picture 42"/>
          <p:cNvPicPr>
            <a:picLocks noChangeAspect="1" noChangeArrowheads="1"/>
          </p:cNvPicPr>
          <p:nvPr/>
        </p:nvPicPr>
        <p:blipFill>
          <a:blip r:embed="rId2"/>
          <a:srcRect/>
          <a:stretch>
            <a:fillRect/>
          </a:stretch>
        </p:blipFill>
        <p:spPr bwMode="auto">
          <a:xfrm>
            <a:off x="1771650" y="2008188"/>
            <a:ext cx="5600700" cy="284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Slide Number Placeholder 2"/>
          <p:cNvSpPr>
            <a:spLocks noGrp="1"/>
          </p:cNvSpPr>
          <p:nvPr>
            <p:ph type="sldNum" sz="quarter" idx="10"/>
          </p:nvPr>
        </p:nvSpPr>
        <p:spPr>
          <a:noFill/>
        </p:spPr>
        <p:txBody>
          <a:bodyPr/>
          <a:lstStyle/>
          <a:p>
            <a:fld id="{60DEAE1B-7967-49C7-A248-49B1A26057F7}" type="slidenum">
              <a:rPr lang="it-IT" smtClean="0">
                <a:ea typeface="ＭＳ Ｐゴシック"/>
                <a:cs typeface="ＭＳ Ｐゴシック"/>
              </a:rPr>
              <a:pPr/>
              <a:t>75</a:t>
            </a:fld>
            <a:endParaRPr lang="it-IT" smtClean="0">
              <a:ea typeface="ＭＳ Ｐゴシック"/>
              <a:cs typeface="ＭＳ Ｐゴシック"/>
            </a:endParaRPr>
          </a:p>
        </p:txBody>
      </p:sp>
      <p:sp>
        <p:nvSpPr>
          <p:cNvPr id="1007618" name="Rectangle 2"/>
          <p:cNvSpPr>
            <a:spLocks noGrp="1" noChangeArrowheads="1"/>
          </p:cNvSpPr>
          <p:nvPr>
            <p:ph type="title"/>
          </p:nvPr>
        </p:nvSpPr>
        <p:spPr/>
        <p:txBody>
          <a:bodyPr/>
          <a:lstStyle/>
          <a:p>
            <a:pPr eaLnBrk="1" hangingPunct="1">
              <a:defRPr/>
            </a:pPr>
            <a:r>
              <a:rPr lang="it-IT" smtClean="0">
                <a:cs typeface="+mj-cs"/>
              </a:rPr>
              <a:t>Indirizzi Particolari</a:t>
            </a:r>
          </a:p>
        </p:txBody>
      </p:sp>
      <p:sp>
        <p:nvSpPr>
          <p:cNvPr id="354307" name="Text Box 3"/>
          <p:cNvSpPr txBox="1">
            <a:spLocks noChangeArrowheads="1"/>
          </p:cNvSpPr>
          <p:nvPr/>
        </p:nvSpPr>
        <p:spPr bwMode="auto">
          <a:xfrm>
            <a:off x="539750" y="1433513"/>
            <a:ext cx="8439150" cy="1614487"/>
          </a:xfrm>
          <a:prstGeom prst="rect">
            <a:avLst/>
          </a:prstGeom>
          <a:noFill/>
          <a:ln w="12700">
            <a:noFill/>
            <a:miter lim="800000"/>
            <a:headEnd/>
            <a:tailEnd/>
          </a:ln>
        </p:spPr>
        <p:txBody>
          <a:bodyPr lIns="90487" tIns="44450" rIns="90487" bIns="44450" anchor="ctr">
            <a:spAutoFit/>
          </a:bodyPr>
          <a:lstStyle/>
          <a:p>
            <a:pPr marL="342900" indent="-342900" eaLnBrk="0" hangingPunct="0">
              <a:lnSpc>
                <a:spcPct val="80000"/>
              </a:lnSpc>
              <a:spcBef>
                <a:spcPct val="90000"/>
              </a:spcBef>
              <a:spcAft>
                <a:spcPct val="10000"/>
              </a:spcAft>
              <a:buClr>
                <a:schemeClr val="tx1"/>
              </a:buClr>
              <a:buSzPct val="80000"/>
              <a:buFontTx/>
              <a:buAutoNum type="alphaLcParenR"/>
            </a:pPr>
            <a:r>
              <a:rPr lang="it-IT" sz="2000">
                <a:solidFill>
                  <a:srgbClr val="FF3300"/>
                </a:solidFill>
              </a:rPr>
              <a:t>127.x.y.z (tipicamente 127.0.0.1)     </a:t>
            </a:r>
            <a:r>
              <a:rPr lang="it-IT" sz="2000">
                <a:solidFill>
                  <a:srgbClr val="FF3300"/>
                </a:solidFill>
                <a:sym typeface="Wingdings" pitchFamily="2" charset="2"/>
              </a:rPr>
              <a:t>  </a:t>
            </a:r>
            <a:r>
              <a:rPr lang="it-IT" sz="2000">
                <a:solidFill>
                  <a:srgbClr val="FF3300"/>
                </a:solidFill>
              </a:rPr>
              <a:t>loopback (localhost)</a:t>
            </a:r>
          </a:p>
          <a:p>
            <a:pPr marL="342900" indent="-342900" eaLnBrk="0" hangingPunct="0">
              <a:lnSpc>
                <a:spcPct val="40000"/>
              </a:lnSpc>
              <a:spcBef>
                <a:spcPct val="90000"/>
              </a:spcBef>
              <a:spcAft>
                <a:spcPct val="10000"/>
              </a:spcAft>
              <a:buClr>
                <a:schemeClr val="tx1"/>
              </a:buClr>
              <a:buSzPct val="80000"/>
              <a:buFontTx/>
              <a:buAutoNum type="alphaLcParenR"/>
            </a:pPr>
            <a:r>
              <a:rPr lang="it-IT" sz="2000">
                <a:solidFill>
                  <a:srgbClr val="FF3300"/>
                </a:solidFill>
              </a:rPr>
              <a:t>Net_ID.(tutti 1 nel campo Host_ID) </a:t>
            </a:r>
            <a:r>
              <a:rPr lang="it-IT" sz="2000">
                <a:solidFill>
                  <a:srgbClr val="FF3300"/>
                </a:solidFill>
                <a:sym typeface="Wingdings" pitchFamily="2" charset="2"/>
              </a:rPr>
              <a:t></a:t>
            </a:r>
            <a:r>
              <a:rPr lang="it-IT" sz="2000">
                <a:solidFill>
                  <a:srgbClr val="FF3300"/>
                </a:solidFill>
              </a:rPr>
              <a:t>  broadcast sulla rete Net_ID</a:t>
            </a:r>
          </a:p>
          <a:p>
            <a:pPr marL="342900" indent="-342900" eaLnBrk="0" hangingPunct="0">
              <a:lnSpc>
                <a:spcPct val="40000"/>
              </a:lnSpc>
              <a:spcBef>
                <a:spcPct val="90000"/>
              </a:spcBef>
              <a:spcAft>
                <a:spcPct val="10000"/>
              </a:spcAft>
              <a:buClr>
                <a:schemeClr val="tx1"/>
              </a:buClr>
              <a:buSzPct val="80000"/>
              <a:buFontTx/>
              <a:buAutoNum type="alphaLcParenR"/>
            </a:pPr>
            <a:r>
              <a:rPr lang="it-IT" sz="2000">
                <a:solidFill>
                  <a:srgbClr val="FF3300"/>
                </a:solidFill>
              </a:rPr>
              <a:t>Net_ID.(tutti 0 nel campo Host_ID) </a:t>
            </a:r>
            <a:r>
              <a:rPr lang="it-IT" sz="2000">
                <a:solidFill>
                  <a:srgbClr val="FF3300"/>
                </a:solidFill>
                <a:sym typeface="Wingdings" pitchFamily="2" charset="2"/>
              </a:rPr>
              <a:t></a:t>
            </a:r>
            <a:r>
              <a:rPr lang="it-IT" sz="2000">
                <a:solidFill>
                  <a:srgbClr val="FF3300"/>
                </a:solidFill>
              </a:rPr>
              <a:t>  sottorete indicata da Net_ID</a:t>
            </a:r>
          </a:p>
          <a:p>
            <a:pPr marL="342900" indent="-342900" eaLnBrk="0" hangingPunct="0">
              <a:lnSpc>
                <a:spcPct val="40000"/>
              </a:lnSpc>
              <a:spcBef>
                <a:spcPct val="90000"/>
              </a:spcBef>
              <a:spcAft>
                <a:spcPct val="10000"/>
              </a:spcAft>
              <a:buClr>
                <a:schemeClr val="tx1"/>
              </a:buClr>
              <a:buSzPct val="80000"/>
              <a:buFontTx/>
              <a:buAutoNum type="alphaLcParenR"/>
            </a:pPr>
            <a:r>
              <a:rPr lang="it-IT" sz="2000">
                <a:solidFill>
                  <a:srgbClr val="FF3300"/>
                </a:solidFill>
              </a:rPr>
              <a:t>255.255.255.255 (tutti 1)	            </a:t>
            </a:r>
            <a:r>
              <a:rPr lang="it-IT" sz="2000">
                <a:solidFill>
                  <a:srgbClr val="FF3300"/>
                </a:solidFill>
                <a:sym typeface="Wingdings" pitchFamily="2" charset="2"/>
              </a:rPr>
              <a:t></a:t>
            </a:r>
            <a:r>
              <a:rPr lang="it-IT" sz="2000">
                <a:solidFill>
                  <a:srgbClr val="FF3300"/>
                </a:solidFill>
              </a:rPr>
              <a:t>  broadcast locale</a:t>
            </a:r>
          </a:p>
        </p:txBody>
      </p:sp>
      <p:sp>
        <p:nvSpPr>
          <p:cNvPr id="354308" name="AutoShape 4"/>
          <p:cNvSpPr>
            <a:spLocks noChangeArrowheads="1"/>
          </p:cNvSpPr>
          <p:nvPr/>
        </p:nvSpPr>
        <p:spPr bwMode="auto">
          <a:xfrm>
            <a:off x="1471613" y="4202113"/>
            <a:ext cx="6249987" cy="2376487"/>
          </a:xfrm>
          <a:prstGeom prst="roundRect">
            <a:avLst>
              <a:gd name="adj" fmla="val 16667"/>
            </a:avLst>
          </a:prstGeom>
          <a:noFill/>
          <a:ln w="9525">
            <a:solidFill>
              <a:schemeClr val="tx1"/>
            </a:solidFill>
            <a:round/>
            <a:headEnd/>
            <a:tailEnd/>
          </a:ln>
        </p:spPr>
        <p:txBody>
          <a:bodyPr wrap="none" anchor="ctr"/>
          <a:lstStyle/>
          <a:p>
            <a:pPr algn="ctr" eaLnBrk="0" hangingPunct="0">
              <a:lnSpc>
                <a:spcPct val="80000"/>
              </a:lnSpc>
            </a:pPr>
            <a:endParaRPr lang="it-IT" sz="1600" b="0">
              <a:solidFill>
                <a:schemeClr val="tx1"/>
              </a:solidFill>
            </a:endParaRPr>
          </a:p>
        </p:txBody>
      </p:sp>
      <p:sp>
        <p:nvSpPr>
          <p:cNvPr id="1007621" name="Rectangle 5"/>
          <p:cNvSpPr>
            <a:spLocks noChangeArrowheads="1"/>
          </p:cNvSpPr>
          <p:nvPr/>
        </p:nvSpPr>
        <p:spPr bwMode="auto">
          <a:xfrm>
            <a:off x="2047875" y="4313238"/>
            <a:ext cx="5567363" cy="2235200"/>
          </a:xfrm>
          <a:prstGeom prst="rect">
            <a:avLst/>
          </a:prstGeom>
          <a:noFill/>
          <a:ln w="9525">
            <a:noFill/>
            <a:miter lim="800000"/>
            <a:headEnd/>
            <a:tailEnd/>
          </a:ln>
          <a:effectLst/>
        </p:spPr>
        <p:txBody>
          <a:bodyPr>
            <a:spAutoFit/>
          </a:bodyPr>
          <a:lstStyle/>
          <a:p>
            <a:pPr algn="ctr" eaLnBrk="0" hangingPunct="0">
              <a:lnSpc>
                <a:spcPct val="80000"/>
              </a:lnSpc>
              <a:defRPr/>
            </a:pPr>
            <a:r>
              <a:rPr lang="it-IT" sz="1800">
                <a:solidFill>
                  <a:schemeClr val="tx1"/>
                </a:solidFill>
                <a:latin typeface="Times New Roman" pitchFamily="18" charset="0"/>
                <a:ea typeface="ＭＳ Ｐゴシック" charset="-128"/>
                <a:cs typeface="+mn-cs"/>
              </a:rPr>
              <a:t> </a:t>
            </a:r>
            <a:r>
              <a:rPr lang="it-IT" sz="1600">
                <a:solidFill>
                  <a:srgbClr val="114FFB"/>
                </a:solidFill>
                <a:effectLst>
                  <a:outerShdw blurRad="38100" dist="38100" dir="2700000" algn="tl">
                    <a:srgbClr val="C0C0C0"/>
                  </a:outerShdw>
                </a:effectLst>
                <a:latin typeface="Times New Roman" pitchFamily="18" charset="0"/>
                <a:ea typeface="ＭＳ Ｐゴシック" charset="-128"/>
                <a:cs typeface="+mn-cs"/>
              </a:rPr>
              <a:t>IANA-Allocated, Non-Internet Routable,</a:t>
            </a:r>
          </a:p>
          <a:p>
            <a:pPr algn="ctr" eaLnBrk="0" hangingPunct="0">
              <a:lnSpc>
                <a:spcPct val="80000"/>
              </a:lnSpc>
              <a:defRPr/>
            </a:pPr>
            <a:r>
              <a:rPr lang="it-IT" sz="1600">
                <a:solidFill>
                  <a:srgbClr val="114FFB"/>
                </a:solidFill>
                <a:effectLst>
                  <a:outerShdw blurRad="38100" dist="38100" dir="2700000" algn="tl">
                    <a:srgbClr val="C0C0C0"/>
                  </a:outerShdw>
                </a:effectLst>
                <a:latin typeface="Times New Roman" pitchFamily="18" charset="0"/>
                <a:ea typeface="ＭＳ Ｐゴシック" charset="-128"/>
                <a:cs typeface="+mn-cs"/>
              </a:rPr>
              <a:t>IP Address Schemes</a:t>
            </a:r>
            <a:r>
              <a:rPr lang="it-IT" sz="1600">
                <a:solidFill>
                  <a:srgbClr val="FF66FF"/>
                </a:solidFill>
                <a:latin typeface="Times New Roman" pitchFamily="18" charset="0"/>
                <a:ea typeface="ＭＳ Ｐゴシック" charset="-128"/>
                <a:cs typeface="+mn-cs"/>
              </a:rPr>
              <a:t> </a:t>
            </a:r>
          </a:p>
          <a:p>
            <a:pPr eaLnBrk="0" hangingPunct="0">
              <a:lnSpc>
                <a:spcPct val="80000"/>
              </a:lnSpc>
              <a:defRPr/>
            </a:pPr>
            <a:endParaRPr lang="it-IT" sz="1600">
              <a:solidFill>
                <a:srgbClr val="FF66FF"/>
              </a:solidFill>
              <a:latin typeface="Times New Roman" pitchFamily="18" charset="0"/>
              <a:ea typeface="ＭＳ Ｐゴシック" charset="-128"/>
              <a:cs typeface="+mn-cs"/>
            </a:endParaRPr>
          </a:p>
          <a:p>
            <a:pPr eaLnBrk="0" hangingPunct="0">
              <a:lnSpc>
                <a:spcPct val="80000"/>
              </a:lnSpc>
              <a:defRPr/>
            </a:pPr>
            <a:r>
              <a:rPr lang="it-IT" sz="1800">
                <a:solidFill>
                  <a:schemeClr val="tx1"/>
                </a:solidFill>
                <a:latin typeface="Times New Roman" pitchFamily="18" charset="0"/>
                <a:ea typeface="ＭＳ Ｐゴシック" charset="-128"/>
                <a:cs typeface="+mn-cs"/>
              </a:rPr>
              <a:t>Class 		  Network Address Range </a:t>
            </a:r>
          </a:p>
          <a:p>
            <a:pPr eaLnBrk="0" hangingPunct="0">
              <a:lnSpc>
                <a:spcPct val="80000"/>
              </a:lnSpc>
              <a:defRPr/>
            </a:pPr>
            <a:r>
              <a:rPr lang="it-IT" sz="1800">
                <a:solidFill>
                  <a:schemeClr val="tx1"/>
                </a:solidFill>
                <a:latin typeface="Times New Roman" pitchFamily="18" charset="0"/>
                <a:ea typeface="ＭＳ Ｐゴシック" charset="-128"/>
                <a:cs typeface="+mn-cs"/>
              </a:rPr>
              <a:t>	</a:t>
            </a:r>
          </a:p>
          <a:p>
            <a:pPr eaLnBrk="0" hangingPunct="0">
              <a:lnSpc>
                <a:spcPct val="80000"/>
              </a:lnSpc>
              <a:defRPr/>
            </a:pPr>
            <a:r>
              <a:rPr lang="it-IT" sz="1800">
                <a:solidFill>
                  <a:schemeClr val="tx1"/>
                </a:solidFill>
                <a:latin typeface="Times New Roman" pitchFamily="18" charset="0"/>
                <a:ea typeface="ＭＳ Ｐゴシック" charset="-128"/>
                <a:cs typeface="+mn-cs"/>
              </a:rPr>
              <a:t>   </a:t>
            </a:r>
            <a:r>
              <a:rPr lang="it-IT" sz="1800" b="0">
                <a:solidFill>
                  <a:schemeClr val="tx1"/>
                </a:solidFill>
                <a:latin typeface="Times New Roman" pitchFamily="18" charset="0"/>
                <a:ea typeface="ＭＳ Ｐゴシック" charset="-128"/>
                <a:cs typeface="+mn-cs"/>
              </a:rPr>
              <a:t>A 		10.0.0.0 </a:t>
            </a:r>
            <a:r>
              <a:rPr lang="it-IT" sz="1800" b="0">
                <a:solidFill>
                  <a:schemeClr val="tx1"/>
                </a:solidFill>
                <a:latin typeface="Times New Roman" pitchFamily="18" charset="0"/>
                <a:ea typeface="ＭＳ Ｐゴシック" charset="-128"/>
                <a:cs typeface="+mn-cs"/>
                <a:sym typeface="Wingdings" pitchFamily="2" charset="2"/>
              </a:rPr>
              <a:t> </a:t>
            </a:r>
            <a:r>
              <a:rPr lang="it-IT" sz="1800" b="0">
                <a:solidFill>
                  <a:schemeClr val="tx1"/>
                </a:solidFill>
                <a:latin typeface="Times New Roman" pitchFamily="18" charset="0"/>
                <a:ea typeface="ＭＳ Ｐゴシック" charset="-128"/>
                <a:cs typeface="+mn-cs"/>
              </a:rPr>
              <a:t>10.255.255.255 </a:t>
            </a:r>
          </a:p>
          <a:p>
            <a:pPr eaLnBrk="0" hangingPunct="0">
              <a:lnSpc>
                <a:spcPct val="80000"/>
              </a:lnSpc>
              <a:defRPr/>
            </a:pPr>
            <a:endParaRPr lang="it-IT" sz="1800" b="0">
              <a:solidFill>
                <a:schemeClr val="tx1"/>
              </a:solidFill>
              <a:latin typeface="Times New Roman" pitchFamily="18" charset="0"/>
              <a:ea typeface="ＭＳ Ｐゴシック" charset="-128"/>
              <a:cs typeface="+mn-cs"/>
            </a:endParaRPr>
          </a:p>
          <a:p>
            <a:pPr eaLnBrk="0" hangingPunct="0">
              <a:lnSpc>
                <a:spcPct val="80000"/>
              </a:lnSpc>
              <a:defRPr/>
            </a:pPr>
            <a:r>
              <a:rPr lang="it-IT" sz="1800" b="0">
                <a:solidFill>
                  <a:schemeClr val="tx1"/>
                </a:solidFill>
                <a:latin typeface="Times New Roman" pitchFamily="18" charset="0"/>
                <a:ea typeface="ＭＳ Ｐゴシック" charset="-128"/>
                <a:cs typeface="+mn-cs"/>
              </a:rPr>
              <a:t>   B 		172.16.0.0 </a:t>
            </a:r>
            <a:r>
              <a:rPr lang="it-IT" sz="1800" b="0">
                <a:solidFill>
                  <a:schemeClr val="tx1"/>
                </a:solidFill>
                <a:latin typeface="Times New Roman" pitchFamily="18" charset="0"/>
                <a:ea typeface="ＭＳ Ｐゴシック" charset="-128"/>
                <a:cs typeface="+mn-cs"/>
                <a:sym typeface="Wingdings" pitchFamily="2" charset="2"/>
              </a:rPr>
              <a:t> </a:t>
            </a:r>
            <a:r>
              <a:rPr lang="it-IT" sz="1800" b="0">
                <a:solidFill>
                  <a:schemeClr val="tx1"/>
                </a:solidFill>
                <a:latin typeface="Times New Roman" pitchFamily="18" charset="0"/>
                <a:ea typeface="ＭＳ Ｐゴシック" charset="-128"/>
                <a:cs typeface="+mn-cs"/>
              </a:rPr>
              <a:t>172.31.255.255 </a:t>
            </a:r>
          </a:p>
          <a:p>
            <a:pPr eaLnBrk="0" hangingPunct="0">
              <a:lnSpc>
                <a:spcPct val="80000"/>
              </a:lnSpc>
              <a:defRPr/>
            </a:pPr>
            <a:endParaRPr lang="it-IT" sz="1800" b="0">
              <a:solidFill>
                <a:schemeClr val="tx1"/>
              </a:solidFill>
              <a:latin typeface="Times New Roman" pitchFamily="18" charset="0"/>
              <a:ea typeface="ＭＳ Ｐゴシック" charset="-128"/>
              <a:cs typeface="+mn-cs"/>
            </a:endParaRPr>
          </a:p>
          <a:p>
            <a:pPr eaLnBrk="0" hangingPunct="0">
              <a:lnSpc>
                <a:spcPct val="80000"/>
              </a:lnSpc>
              <a:defRPr/>
            </a:pPr>
            <a:r>
              <a:rPr lang="it-IT" sz="1800" b="0">
                <a:solidFill>
                  <a:schemeClr val="tx1"/>
                </a:solidFill>
                <a:latin typeface="Times New Roman" pitchFamily="18" charset="0"/>
                <a:ea typeface="ＭＳ Ｐゴシック" charset="-128"/>
                <a:cs typeface="+mn-cs"/>
              </a:rPr>
              <a:t>   C 		192.168.0.0 </a:t>
            </a:r>
            <a:r>
              <a:rPr lang="it-IT" sz="1800" b="0">
                <a:solidFill>
                  <a:schemeClr val="tx1"/>
                </a:solidFill>
                <a:latin typeface="Times New Roman" pitchFamily="18" charset="0"/>
                <a:ea typeface="ＭＳ Ｐゴシック" charset="-128"/>
                <a:cs typeface="+mn-cs"/>
                <a:sym typeface="Wingdings" pitchFamily="2" charset="2"/>
              </a:rPr>
              <a:t> </a:t>
            </a:r>
            <a:r>
              <a:rPr lang="it-IT" sz="1800" b="0">
                <a:solidFill>
                  <a:schemeClr val="tx1"/>
                </a:solidFill>
                <a:latin typeface="Times New Roman" pitchFamily="18" charset="0"/>
                <a:ea typeface="ＭＳ Ｐゴシック" charset="-128"/>
                <a:cs typeface="+mn-cs"/>
              </a:rPr>
              <a:t>192.168.255.255</a:t>
            </a:r>
            <a:r>
              <a:rPr lang="it-IT" sz="1800">
                <a:solidFill>
                  <a:schemeClr val="tx1"/>
                </a:solidFill>
                <a:latin typeface="Times New Roman" pitchFamily="18" charset="0"/>
                <a:ea typeface="ＭＳ Ｐゴシック" charset="-128"/>
                <a:cs typeface="+mn-cs"/>
              </a:rPr>
              <a:t> </a:t>
            </a:r>
          </a:p>
        </p:txBody>
      </p:sp>
      <p:sp>
        <p:nvSpPr>
          <p:cNvPr id="354310" name="Text Box 6"/>
          <p:cNvSpPr txBox="1">
            <a:spLocks noChangeArrowheads="1"/>
          </p:cNvSpPr>
          <p:nvPr/>
        </p:nvSpPr>
        <p:spPr bwMode="auto">
          <a:xfrm>
            <a:off x="423863" y="3160713"/>
            <a:ext cx="8258175" cy="915987"/>
          </a:xfrm>
          <a:prstGeom prst="rect">
            <a:avLst/>
          </a:prstGeom>
          <a:noFill/>
          <a:ln w="9525">
            <a:noFill/>
            <a:miter lim="800000"/>
            <a:headEnd/>
            <a:tailEnd/>
          </a:ln>
        </p:spPr>
        <p:txBody>
          <a:bodyPr>
            <a:spAutoFit/>
          </a:bodyPr>
          <a:lstStyle/>
          <a:p>
            <a:pPr algn="ctr"/>
            <a:r>
              <a:rPr lang="it-IT" sz="1800" b="0">
                <a:solidFill>
                  <a:schemeClr val="accent2"/>
                </a:solidFill>
              </a:rPr>
              <a:t>Nota: all’interno di una sottorete non è possibile assegnare a host o router </a:t>
            </a:r>
            <a:br>
              <a:rPr lang="it-IT" sz="1800" b="0">
                <a:solidFill>
                  <a:schemeClr val="accent2"/>
                </a:solidFill>
              </a:rPr>
            </a:br>
            <a:r>
              <a:rPr lang="it-IT" sz="1800" b="0">
                <a:solidFill>
                  <a:schemeClr val="accent2"/>
                </a:solidFill>
              </a:rPr>
              <a:t>gli indirizzi b) e c) </a:t>
            </a:r>
            <a:r>
              <a:rPr lang="it-IT" sz="1800" b="0">
                <a:solidFill>
                  <a:schemeClr val="accent2"/>
                </a:solidFill>
                <a:sym typeface="Wingdings" pitchFamily="2" charset="2"/>
              </a:rPr>
              <a:t> il numero di indirizzi assegnabili è pari a</a:t>
            </a:r>
            <a:br>
              <a:rPr lang="it-IT" sz="1800" b="0">
                <a:solidFill>
                  <a:schemeClr val="accent2"/>
                </a:solidFill>
                <a:sym typeface="Wingdings" pitchFamily="2" charset="2"/>
              </a:rPr>
            </a:br>
            <a:r>
              <a:rPr lang="it-IT" sz="1800">
                <a:solidFill>
                  <a:schemeClr val="accent2"/>
                </a:solidFill>
                <a:sym typeface="Wingdings" pitchFamily="2" charset="2"/>
              </a:rPr>
              <a:t>2</a:t>
            </a:r>
            <a:r>
              <a:rPr lang="it-IT" sz="1800" baseline="30000">
                <a:solidFill>
                  <a:schemeClr val="accent2"/>
                </a:solidFill>
                <a:sym typeface="Wingdings" pitchFamily="2" charset="2"/>
              </a:rPr>
              <a:t>(#bit di Host_ID)</a:t>
            </a:r>
            <a:r>
              <a:rPr lang="it-IT" sz="1800">
                <a:solidFill>
                  <a:schemeClr val="accent2"/>
                </a:solidFill>
                <a:sym typeface="Wingdings" pitchFamily="2" charset="2"/>
              </a:rPr>
              <a:t> - 2</a:t>
            </a:r>
            <a:endParaRPr lang="it-IT" sz="1800">
              <a:solidFill>
                <a:schemeClr val="accent2"/>
              </a:solidFill>
            </a:endParaRPr>
          </a:p>
        </p:txBody>
      </p:sp>
      <p:pic>
        <p:nvPicPr>
          <p:cNvPr id="354311" name="Picture 8" descr="50px-Obligation_generale_yves_01"/>
          <p:cNvPicPr>
            <a:picLocks noChangeAspect="1" noChangeArrowheads="1"/>
          </p:cNvPicPr>
          <p:nvPr/>
        </p:nvPicPr>
        <p:blipFill>
          <a:blip r:embed="rId3"/>
          <a:srcRect/>
          <a:stretch>
            <a:fillRect/>
          </a:stretch>
        </p:blipFill>
        <p:spPr bwMode="auto">
          <a:xfrm>
            <a:off x="769938" y="3467100"/>
            <a:ext cx="476250" cy="47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10"/>
          <p:cNvPicPr>
            <a:picLocks noChangeAspect="1" noChangeArrowheads="1"/>
          </p:cNvPicPr>
          <p:nvPr/>
        </p:nvPicPr>
        <p:blipFill>
          <a:blip r:embed="rId2"/>
          <a:srcRect/>
          <a:stretch>
            <a:fillRect/>
          </a:stretch>
        </p:blipFill>
        <p:spPr bwMode="auto">
          <a:xfrm>
            <a:off x="696913" y="2230438"/>
            <a:ext cx="7761287" cy="2493962"/>
          </a:xfrm>
          <a:prstGeom prst="rect">
            <a:avLst/>
          </a:prstGeom>
          <a:noFill/>
          <a:ln w="9525">
            <a:noFill/>
            <a:miter lim="800000"/>
            <a:headEnd/>
            <a:tailEnd/>
          </a:ln>
        </p:spPr>
      </p:pic>
      <p:sp>
        <p:nvSpPr>
          <p:cNvPr id="13" name="Title 12"/>
          <p:cNvSpPr>
            <a:spLocks noGrp="1"/>
          </p:cNvSpPr>
          <p:nvPr>
            <p:ph type="title"/>
          </p:nvPr>
        </p:nvSpPr>
        <p:spPr/>
        <p:txBody>
          <a:bodyPr/>
          <a:lstStyle/>
          <a:p>
            <a:pPr>
              <a:defRPr/>
            </a:pPr>
            <a:r>
              <a:rPr lang="en-US" altLang="en-US" i="1" dirty="0" err="1" smtClean="0">
                <a:latin typeface="Times New Roman" charset="0"/>
                <a:cs typeface="+mj-cs"/>
              </a:rPr>
              <a:t>Trovare</a:t>
            </a:r>
            <a:r>
              <a:rPr lang="en-US" altLang="en-US" i="1" dirty="0" smtClean="0">
                <a:latin typeface="Times New Roman" charset="0"/>
                <a:cs typeface="+mj-cs"/>
              </a:rPr>
              <a:t> la </a:t>
            </a:r>
            <a:r>
              <a:rPr lang="en-US" altLang="en-US" i="1" dirty="0" err="1" smtClean="0">
                <a:latin typeface="Times New Roman" charset="0"/>
                <a:cs typeface="+mj-cs"/>
              </a:rPr>
              <a:t>classe</a:t>
            </a:r>
            <a:r>
              <a:rPr lang="en-US" altLang="en-US" i="1" dirty="0" smtClean="0">
                <a:latin typeface="Times New Roman" charset="0"/>
                <a:cs typeface="+mj-cs"/>
              </a:rPr>
              <a:t> </a:t>
            </a:r>
            <a:r>
              <a:rPr lang="en-US" altLang="en-US" i="1" dirty="0" err="1" smtClean="0">
                <a:latin typeface="Times New Roman" charset="0"/>
                <a:cs typeface="+mj-cs"/>
              </a:rPr>
              <a:t>di</a:t>
            </a:r>
            <a:r>
              <a:rPr lang="en-US" altLang="en-US" i="1" dirty="0" smtClean="0">
                <a:latin typeface="Times New Roman" charset="0"/>
                <a:cs typeface="+mj-cs"/>
              </a:rPr>
              <a:t> un </a:t>
            </a:r>
            <a:r>
              <a:rPr lang="en-US" altLang="en-US" i="1" dirty="0" err="1" smtClean="0">
                <a:latin typeface="Times New Roman" charset="0"/>
                <a:cs typeface="+mj-cs"/>
              </a:rPr>
              <a:t>indirizzo</a:t>
            </a:r>
            <a:endParaRPr lang="it-IT" dirty="0">
              <a:cs typeface="+mj-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Slide Number Placeholder 3"/>
          <p:cNvSpPr>
            <a:spLocks noGrp="1"/>
          </p:cNvSpPr>
          <p:nvPr>
            <p:ph type="sldNum" sz="quarter" idx="10"/>
          </p:nvPr>
        </p:nvSpPr>
        <p:spPr>
          <a:noFill/>
        </p:spPr>
        <p:txBody>
          <a:bodyPr/>
          <a:lstStyle/>
          <a:p>
            <a:fld id="{E7FFE9CB-1363-4035-B722-7A8C7E11B46D}" type="slidenum">
              <a:rPr lang="it-IT" smtClean="0">
                <a:ea typeface="ＭＳ Ｐゴシック"/>
                <a:cs typeface="ＭＳ Ｐゴシック"/>
              </a:rPr>
              <a:pPr/>
              <a:t>77</a:t>
            </a:fld>
            <a:endParaRPr lang="it-IT" smtClean="0">
              <a:ea typeface="ＭＳ Ｐゴシック"/>
              <a:cs typeface="ＭＳ Ｐゴシック"/>
            </a:endParaRPr>
          </a:p>
        </p:txBody>
      </p:sp>
      <p:sp>
        <p:nvSpPr>
          <p:cNvPr id="357378" name="Rectangle 2"/>
          <p:cNvSpPr>
            <a:spLocks noChangeArrowheads="1"/>
          </p:cNvSpPr>
          <p:nvPr/>
        </p:nvSpPr>
        <p:spPr bwMode="auto">
          <a:xfrm>
            <a:off x="917575" y="1470025"/>
            <a:ext cx="3124200" cy="655638"/>
          </a:xfrm>
          <a:prstGeom prst="rect">
            <a:avLst/>
          </a:prstGeom>
          <a:solidFill>
            <a:srgbClr val="FFC5CF"/>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Net_ID</a:t>
            </a:r>
          </a:p>
        </p:txBody>
      </p:sp>
      <p:sp>
        <p:nvSpPr>
          <p:cNvPr id="357379" name="Rectangle 3"/>
          <p:cNvSpPr>
            <a:spLocks noChangeArrowheads="1"/>
          </p:cNvSpPr>
          <p:nvPr/>
        </p:nvSpPr>
        <p:spPr bwMode="auto">
          <a:xfrm>
            <a:off x="4041775" y="1470025"/>
            <a:ext cx="4630738" cy="655638"/>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Host_ID</a:t>
            </a:r>
          </a:p>
        </p:txBody>
      </p:sp>
      <p:sp>
        <p:nvSpPr>
          <p:cNvPr id="357380" name="Rectangle 4"/>
          <p:cNvSpPr>
            <a:spLocks noChangeArrowheads="1"/>
          </p:cNvSpPr>
          <p:nvPr/>
        </p:nvSpPr>
        <p:spPr bwMode="auto">
          <a:xfrm>
            <a:off x="917575" y="3421063"/>
            <a:ext cx="3124200" cy="655637"/>
          </a:xfrm>
          <a:prstGeom prst="rect">
            <a:avLst/>
          </a:prstGeom>
          <a:solidFill>
            <a:srgbClr val="FFC5CF"/>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Net_ID</a:t>
            </a:r>
          </a:p>
        </p:txBody>
      </p:sp>
      <p:sp>
        <p:nvSpPr>
          <p:cNvPr id="357381" name="Rectangle 5"/>
          <p:cNvSpPr>
            <a:spLocks noChangeArrowheads="1"/>
          </p:cNvSpPr>
          <p:nvPr/>
        </p:nvSpPr>
        <p:spPr bwMode="auto">
          <a:xfrm>
            <a:off x="5718175" y="3421063"/>
            <a:ext cx="2954338" cy="655637"/>
          </a:xfrm>
          <a:prstGeom prst="rect">
            <a:avLst/>
          </a:prstGeom>
          <a:solidFill>
            <a:srgbClr val="F6BF6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Host_ID</a:t>
            </a:r>
          </a:p>
        </p:txBody>
      </p:sp>
      <p:sp>
        <p:nvSpPr>
          <p:cNvPr id="357382" name="Rectangle 6"/>
          <p:cNvSpPr>
            <a:spLocks noChangeArrowheads="1"/>
          </p:cNvSpPr>
          <p:nvPr/>
        </p:nvSpPr>
        <p:spPr bwMode="auto">
          <a:xfrm>
            <a:off x="4041775" y="3421063"/>
            <a:ext cx="1676400" cy="655637"/>
          </a:xfrm>
          <a:prstGeom prst="rect">
            <a:avLst/>
          </a:prstGeom>
          <a:solidFill>
            <a:srgbClr val="FCFEB9"/>
          </a:solidFill>
          <a:ln w="12700">
            <a:solidFill>
              <a:schemeClr val="tx1"/>
            </a:solidFill>
            <a:miter lim="800000"/>
            <a:headEnd/>
            <a:tailEnd/>
          </a:ln>
        </p:spPr>
        <p:txBody>
          <a:bodyPr wrap="none" lIns="92075" tIns="46038" rIns="92075" bIns="46038" anchor="ctr"/>
          <a:lstStyle/>
          <a:p>
            <a:pPr algn="ctr" eaLnBrk="0" hangingPunct="0"/>
            <a:r>
              <a:rPr lang="it-IT" sz="1600">
                <a:solidFill>
                  <a:schemeClr val="tx1"/>
                </a:solidFill>
              </a:rPr>
              <a:t>Sub_Net_ID</a:t>
            </a:r>
          </a:p>
        </p:txBody>
      </p:sp>
      <p:sp>
        <p:nvSpPr>
          <p:cNvPr id="1009671" name="Line 7"/>
          <p:cNvSpPr>
            <a:spLocks noChangeShapeType="1"/>
          </p:cNvSpPr>
          <p:nvPr/>
        </p:nvSpPr>
        <p:spPr bwMode="auto">
          <a:xfrm flipH="1">
            <a:off x="4803775" y="2201863"/>
            <a:ext cx="990600" cy="1143000"/>
          </a:xfrm>
          <a:prstGeom prst="line">
            <a:avLst/>
          </a:prstGeom>
          <a:noFill/>
          <a:ln w="12700">
            <a:solidFill>
              <a:schemeClr val="tx1"/>
            </a:solidFill>
            <a:round/>
            <a:headEnd/>
            <a:tailEnd type="triangle"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9672" name="Line 8"/>
          <p:cNvSpPr>
            <a:spLocks noChangeShapeType="1"/>
          </p:cNvSpPr>
          <p:nvPr/>
        </p:nvSpPr>
        <p:spPr bwMode="auto">
          <a:xfrm>
            <a:off x="6403975" y="2201863"/>
            <a:ext cx="914400" cy="1143000"/>
          </a:xfrm>
          <a:prstGeom prst="line">
            <a:avLst/>
          </a:prstGeom>
          <a:noFill/>
          <a:ln w="12700">
            <a:solidFill>
              <a:schemeClr val="tx1"/>
            </a:solidFill>
            <a:round/>
            <a:headEnd type="none" w="sm" len="sm"/>
            <a:tailEnd type="triangle"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009673" name="AutoShape 9"/>
          <p:cNvSpPr>
            <a:spLocks/>
          </p:cNvSpPr>
          <p:nvPr/>
        </p:nvSpPr>
        <p:spPr bwMode="auto">
          <a:xfrm rot="-5400000">
            <a:off x="3127375" y="1973263"/>
            <a:ext cx="381000" cy="4800600"/>
          </a:xfrm>
          <a:prstGeom prst="leftBrace">
            <a:avLst>
              <a:gd name="adj1" fmla="val 146242"/>
              <a:gd name="adj2" fmla="val 49569"/>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57386" name="Text Box 10"/>
          <p:cNvSpPr txBox="1">
            <a:spLocks noChangeArrowheads="1"/>
          </p:cNvSpPr>
          <p:nvPr/>
        </p:nvSpPr>
        <p:spPr bwMode="auto">
          <a:xfrm>
            <a:off x="2303463" y="4548188"/>
            <a:ext cx="1960562" cy="396875"/>
          </a:xfrm>
          <a:prstGeom prst="rect">
            <a:avLst/>
          </a:prstGeom>
          <a:noFill/>
          <a:ln w="12700">
            <a:noFill/>
            <a:miter lim="800000"/>
            <a:headEnd/>
            <a:tailEnd/>
          </a:ln>
        </p:spPr>
        <p:txBody>
          <a:bodyPr wrap="none" anchor="ctr">
            <a:spAutoFit/>
          </a:bodyPr>
          <a:lstStyle/>
          <a:p>
            <a:pPr algn="ctr" eaLnBrk="0" hangingPunct="0"/>
            <a:r>
              <a:rPr lang="it-IT" sz="2000">
                <a:solidFill>
                  <a:schemeClr val="accent1"/>
                </a:solidFill>
              </a:rPr>
              <a:t>Network Prefix</a:t>
            </a:r>
          </a:p>
        </p:txBody>
      </p:sp>
      <p:sp>
        <p:nvSpPr>
          <p:cNvPr id="1009675" name="AutoShape 11"/>
          <p:cNvSpPr>
            <a:spLocks/>
          </p:cNvSpPr>
          <p:nvPr/>
        </p:nvSpPr>
        <p:spPr bwMode="auto">
          <a:xfrm rot="-5400000">
            <a:off x="2282032" y="823119"/>
            <a:ext cx="381000" cy="3138487"/>
          </a:xfrm>
          <a:prstGeom prst="leftBrace">
            <a:avLst>
              <a:gd name="adj1" fmla="val 95608"/>
              <a:gd name="adj2" fmla="val 49569"/>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357388" name="Text Box 12"/>
          <p:cNvSpPr txBox="1">
            <a:spLocks noChangeArrowheads="1"/>
          </p:cNvSpPr>
          <p:nvPr/>
        </p:nvSpPr>
        <p:spPr bwMode="auto">
          <a:xfrm>
            <a:off x="1479550" y="2566988"/>
            <a:ext cx="1960563" cy="396875"/>
          </a:xfrm>
          <a:prstGeom prst="rect">
            <a:avLst/>
          </a:prstGeom>
          <a:noFill/>
          <a:ln w="12700">
            <a:noFill/>
            <a:miter lim="800000"/>
            <a:headEnd/>
            <a:tailEnd/>
          </a:ln>
        </p:spPr>
        <p:txBody>
          <a:bodyPr wrap="none" anchor="ctr">
            <a:spAutoFit/>
          </a:bodyPr>
          <a:lstStyle/>
          <a:p>
            <a:pPr algn="ctr" eaLnBrk="0" hangingPunct="0"/>
            <a:r>
              <a:rPr lang="it-IT" sz="2000">
                <a:solidFill>
                  <a:schemeClr val="accent1"/>
                </a:solidFill>
              </a:rPr>
              <a:t>Network Prefix</a:t>
            </a:r>
          </a:p>
        </p:txBody>
      </p:sp>
      <p:sp>
        <p:nvSpPr>
          <p:cNvPr id="1009677" name="Rectangle 13"/>
          <p:cNvSpPr>
            <a:spLocks noGrp="1" noChangeArrowheads="1"/>
          </p:cNvSpPr>
          <p:nvPr>
            <p:ph type="title"/>
          </p:nvPr>
        </p:nvSpPr>
        <p:spPr/>
        <p:txBody>
          <a:bodyPr/>
          <a:lstStyle/>
          <a:p>
            <a:pPr eaLnBrk="1" hangingPunct="1">
              <a:defRPr/>
            </a:pPr>
            <a:r>
              <a:rPr lang="it-IT" smtClean="0">
                <a:cs typeface="+mj-cs"/>
              </a:rPr>
              <a:t>Subnetting</a:t>
            </a:r>
          </a:p>
        </p:txBody>
      </p:sp>
      <p:sp>
        <p:nvSpPr>
          <p:cNvPr id="1009678" name="Rectangle 14"/>
          <p:cNvSpPr>
            <a:spLocks noChangeArrowheads="1"/>
          </p:cNvSpPr>
          <p:nvPr/>
        </p:nvSpPr>
        <p:spPr bwMode="auto">
          <a:xfrm>
            <a:off x="392113" y="5149850"/>
            <a:ext cx="8442325" cy="1504950"/>
          </a:xfrm>
          <a:prstGeom prst="rect">
            <a:avLst/>
          </a:prstGeom>
          <a:noFill/>
          <a:ln w="12700">
            <a:noFill/>
            <a:miter lim="800000"/>
            <a:headEnd/>
            <a:tailEnd/>
          </a:ln>
          <a:effectLst/>
        </p:spPr>
        <p:txBody>
          <a:bodyPr lIns="77788" tIns="39688" rIns="77788" bIns="39688"/>
          <a:lstStyle/>
          <a:p>
            <a:pPr marL="285750" indent="-285750" defTabSz="777875">
              <a:lnSpc>
                <a:spcPct val="80000"/>
              </a:lnSpc>
              <a:spcBef>
                <a:spcPct val="20000"/>
              </a:spcBef>
              <a:buFontTx/>
              <a:buChar char="•"/>
              <a:defRPr/>
            </a:pPr>
            <a:r>
              <a:rPr lang="it-IT" sz="1700">
                <a:solidFill>
                  <a:srgbClr val="000066"/>
                </a:solidFill>
                <a:effectLst>
                  <a:outerShdw blurRad="38100" dist="38100" dir="2700000" algn="tl">
                    <a:srgbClr val="C0C0C0"/>
                  </a:outerShdw>
                </a:effectLst>
                <a:ea typeface="ＭＳ Ｐゴシック" charset="-128"/>
                <a:cs typeface="+mn-cs"/>
              </a:rPr>
              <a:t>Dato un certo indirizzo di rete, la dimensione del Sub_Net_ID può essere:</a:t>
            </a:r>
          </a:p>
          <a:p>
            <a:pPr marL="669925" lvl="1" indent="-193675" defTabSz="777875">
              <a:lnSpc>
                <a:spcPct val="80000"/>
              </a:lnSpc>
              <a:spcBef>
                <a:spcPct val="20000"/>
              </a:spcBef>
              <a:buFontTx/>
              <a:buChar char="–"/>
              <a:defRPr/>
            </a:pPr>
            <a:r>
              <a:rPr lang="it-IT" sz="1400" b="0">
                <a:ea typeface="ＭＳ Ｐゴシック" charset="-128"/>
                <a:cs typeface="+mn-cs"/>
              </a:rPr>
              <a:t>Fissa (subnet con ugual numero di host) </a:t>
            </a:r>
            <a:r>
              <a:rPr lang="it-IT" sz="1400" b="0">
                <a:ea typeface="ＭＳ Ｐゴシック" charset="-128"/>
                <a:cs typeface="+mn-cs"/>
                <a:sym typeface="Wingdings" pitchFamily="2" charset="2"/>
              </a:rPr>
              <a:t> </a:t>
            </a:r>
            <a:r>
              <a:rPr lang="it-IT" sz="1700">
                <a:ea typeface="ＭＳ Ｐゴシック" charset="-128"/>
                <a:cs typeface="+mn-cs"/>
                <a:sym typeface="Wingdings" pitchFamily="2" charset="2"/>
              </a:rPr>
              <a:t>subnetting con maschera fissa</a:t>
            </a:r>
          </a:p>
          <a:p>
            <a:pPr marL="669925" lvl="1" indent="-193675" defTabSz="777875">
              <a:lnSpc>
                <a:spcPct val="80000"/>
              </a:lnSpc>
              <a:spcBef>
                <a:spcPct val="20000"/>
              </a:spcBef>
              <a:buFontTx/>
              <a:buChar char="–"/>
              <a:defRPr/>
            </a:pPr>
            <a:r>
              <a:rPr lang="it-IT" sz="1400" b="0">
                <a:ea typeface="ＭＳ Ｐゴシック" charset="-128"/>
                <a:cs typeface="+mn-cs"/>
                <a:sym typeface="Wingdings" pitchFamily="2" charset="2"/>
              </a:rPr>
              <a:t>Variabile (subnet con diverso numero di host)  </a:t>
            </a:r>
            <a:r>
              <a:rPr lang="it-IT" sz="1700">
                <a:ea typeface="ＭＳ Ｐゴシック" charset="-128"/>
                <a:cs typeface="+mn-cs"/>
                <a:sym typeface="Wingdings" pitchFamily="2" charset="2"/>
              </a:rPr>
              <a:t>subnetting con maschera variabile</a:t>
            </a:r>
            <a:endParaRPr lang="it-IT" sz="1700" b="0">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25" name="Group 626"/>
          <p:cNvGrpSpPr>
            <a:grpSpLocks/>
          </p:cNvGrpSpPr>
          <p:nvPr/>
        </p:nvGrpSpPr>
        <p:grpSpPr bwMode="auto">
          <a:xfrm>
            <a:off x="909638" y="1454150"/>
            <a:ext cx="7291387" cy="4894263"/>
            <a:chOff x="573" y="737"/>
            <a:chExt cx="4593" cy="3083"/>
          </a:xfrm>
        </p:grpSpPr>
        <p:sp>
          <p:nvSpPr>
            <p:cNvPr id="359455" name="Rectangle 596"/>
            <p:cNvSpPr>
              <a:spLocks noChangeArrowheads="1"/>
            </p:cNvSpPr>
            <p:nvPr/>
          </p:nvSpPr>
          <p:spPr bwMode="auto">
            <a:xfrm>
              <a:off x="710" y="737"/>
              <a:ext cx="4331" cy="3071"/>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gn="ctr" eaLnBrk="0" hangingPunct="0">
                <a:lnSpc>
                  <a:spcPct val="90000"/>
                </a:lnSpc>
                <a:spcBef>
                  <a:spcPct val="20000"/>
                </a:spcBef>
              </a:pPr>
              <a:endParaRPr lang="it-IT" sz="1400" b="0"/>
            </a:p>
          </p:txBody>
        </p:sp>
        <p:grpSp>
          <p:nvGrpSpPr>
            <p:cNvPr id="359456" name="Group 587"/>
            <p:cNvGrpSpPr>
              <a:grpSpLocks/>
            </p:cNvGrpSpPr>
            <p:nvPr/>
          </p:nvGrpSpPr>
          <p:grpSpPr bwMode="auto">
            <a:xfrm>
              <a:off x="3776" y="1167"/>
              <a:ext cx="800" cy="2498"/>
              <a:chOff x="3522" y="1167"/>
              <a:chExt cx="800" cy="2498"/>
            </a:xfrm>
          </p:grpSpPr>
          <p:sp>
            <p:nvSpPr>
              <p:cNvPr id="359630" name="Rectangle 584"/>
              <p:cNvSpPr>
                <a:spLocks noChangeArrowheads="1"/>
              </p:cNvSpPr>
              <p:nvPr/>
            </p:nvSpPr>
            <p:spPr bwMode="auto">
              <a:xfrm rot="5400000" flipH="1">
                <a:off x="2317" y="2375"/>
                <a:ext cx="2498" cy="81"/>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a:p>
            </p:txBody>
          </p:sp>
          <p:sp>
            <p:nvSpPr>
              <p:cNvPr id="359631" name="AutoShape 585"/>
              <p:cNvSpPr>
                <a:spLocks noChangeArrowheads="1"/>
              </p:cNvSpPr>
              <p:nvPr/>
            </p:nvSpPr>
            <p:spPr bwMode="auto">
              <a:xfrm flipH="1" flipV="1">
                <a:off x="3530" y="1332"/>
                <a:ext cx="784" cy="79"/>
              </a:xfrm>
              <a:prstGeom prst="homePlate">
                <a:avLst>
                  <a:gd name="adj" fmla="val 83573"/>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sp>
            <p:nvSpPr>
              <p:cNvPr id="359632" name="AutoShape 586"/>
              <p:cNvSpPr>
                <a:spLocks noChangeArrowheads="1"/>
              </p:cNvSpPr>
              <p:nvPr/>
            </p:nvSpPr>
            <p:spPr bwMode="auto">
              <a:xfrm flipH="1" flipV="1">
                <a:off x="3538" y="3345"/>
                <a:ext cx="784" cy="79"/>
              </a:xfrm>
              <a:prstGeom prst="homePlate">
                <a:avLst>
                  <a:gd name="adj" fmla="val 83573"/>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sp>
            <p:nvSpPr>
              <p:cNvPr id="359633" name="AutoShape 583"/>
              <p:cNvSpPr>
                <a:spLocks noChangeArrowheads="1"/>
              </p:cNvSpPr>
              <p:nvPr/>
            </p:nvSpPr>
            <p:spPr bwMode="auto">
              <a:xfrm flipH="1" flipV="1">
                <a:off x="3522" y="2323"/>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grpSp>
        <p:grpSp>
          <p:nvGrpSpPr>
            <p:cNvPr id="359457" name="Group 625"/>
            <p:cNvGrpSpPr>
              <a:grpSpLocks/>
            </p:cNvGrpSpPr>
            <p:nvPr/>
          </p:nvGrpSpPr>
          <p:grpSpPr bwMode="auto">
            <a:xfrm>
              <a:off x="1168" y="1167"/>
              <a:ext cx="797" cy="2498"/>
              <a:chOff x="1168" y="1167"/>
              <a:chExt cx="797" cy="2498"/>
            </a:xfrm>
          </p:grpSpPr>
          <p:sp>
            <p:nvSpPr>
              <p:cNvPr id="359626" name="Rectangle 286"/>
              <p:cNvSpPr>
                <a:spLocks noChangeArrowheads="1"/>
              </p:cNvSpPr>
              <p:nvPr/>
            </p:nvSpPr>
            <p:spPr bwMode="auto">
              <a:xfrm rot="-5400000">
                <a:off x="676" y="2375"/>
                <a:ext cx="2498" cy="81"/>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a:p>
            </p:txBody>
          </p:sp>
          <p:sp>
            <p:nvSpPr>
              <p:cNvPr id="359627" name="AutoShape 289"/>
              <p:cNvSpPr>
                <a:spLocks noChangeArrowheads="1"/>
              </p:cNvSpPr>
              <p:nvPr/>
            </p:nvSpPr>
            <p:spPr bwMode="auto">
              <a:xfrm flipV="1">
                <a:off x="1184" y="2323"/>
                <a:ext cx="770" cy="79"/>
              </a:xfrm>
              <a:prstGeom prst="homePlate">
                <a:avLst>
                  <a:gd name="adj" fmla="val 89887"/>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sp>
            <p:nvSpPr>
              <p:cNvPr id="359628" name="AutoShape 288"/>
              <p:cNvSpPr>
                <a:spLocks noChangeArrowheads="1"/>
              </p:cNvSpPr>
              <p:nvPr/>
            </p:nvSpPr>
            <p:spPr bwMode="auto">
              <a:xfrm flipV="1">
                <a:off x="1176" y="1332"/>
                <a:ext cx="784" cy="79"/>
              </a:xfrm>
              <a:prstGeom prst="homePlate">
                <a:avLst>
                  <a:gd name="adj" fmla="val 83573"/>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sp>
            <p:nvSpPr>
              <p:cNvPr id="359629" name="AutoShape 287"/>
              <p:cNvSpPr>
                <a:spLocks noChangeArrowheads="1"/>
              </p:cNvSpPr>
              <p:nvPr/>
            </p:nvSpPr>
            <p:spPr bwMode="auto">
              <a:xfrm flipV="1">
                <a:off x="1168" y="3345"/>
                <a:ext cx="784" cy="79"/>
              </a:xfrm>
              <a:prstGeom prst="homePlate">
                <a:avLst>
                  <a:gd name="adj" fmla="val 83573"/>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grpSp>
        <p:grpSp>
          <p:nvGrpSpPr>
            <p:cNvPr id="359458" name="Group 343"/>
            <p:cNvGrpSpPr>
              <a:grpSpLocks/>
            </p:cNvGrpSpPr>
            <p:nvPr/>
          </p:nvGrpSpPr>
          <p:grpSpPr bwMode="auto">
            <a:xfrm>
              <a:off x="573" y="2004"/>
              <a:ext cx="696" cy="768"/>
              <a:chOff x="2967" y="2733"/>
              <a:chExt cx="789" cy="870"/>
            </a:xfrm>
          </p:grpSpPr>
          <p:grpSp>
            <p:nvGrpSpPr>
              <p:cNvPr id="359599" name="Group 344"/>
              <p:cNvGrpSpPr>
                <a:grpSpLocks/>
              </p:cNvGrpSpPr>
              <p:nvPr/>
            </p:nvGrpSpPr>
            <p:grpSpPr bwMode="auto">
              <a:xfrm>
                <a:off x="2967" y="3191"/>
                <a:ext cx="763" cy="412"/>
                <a:chOff x="1929" y="1343"/>
                <a:chExt cx="763" cy="412"/>
              </a:xfrm>
            </p:grpSpPr>
            <p:sp>
              <p:nvSpPr>
                <p:cNvPr id="359612" name="Freeform 345"/>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13" name="Freeform 346"/>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14" name="Freeform 347"/>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15" name="Freeform 348"/>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616" name="Freeform 349"/>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617" name="Freeform 350"/>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618" name="Line 351"/>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619" name="Line 352"/>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620" name="Freeform 353"/>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621" name="Line 354"/>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622" name="Line 355"/>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623" name="Line 356"/>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624" name="Line 357"/>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625" name="Freeform 358"/>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600" name="Group 359"/>
              <p:cNvGrpSpPr>
                <a:grpSpLocks/>
              </p:cNvGrpSpPr>
              <p:nvPr/>
            </p:nvGrpSpPr>
            <p:grpSpPr bwMode="auto">
              <a:xfrm>
                <a:off x="3042" y="2733"/>
                <a:ext cx="714" cy="672"/>
                <a:chOff x="2004" y="885"/>
                <a:chExt cx="714" cy="672"/>
              </a:xfrm>
            </p:grpSpPr>
            <p:sp>
              <p:nvSpPr>
                <p:cNvPr id="359601" name="Freeform 360"/>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602" name="Freeform 361"/>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603" name="Oval 362"/>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604" name="Freeform 363"/>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605" name="Freeform 364"/>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06" name="Freeform 365"/>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07" name="Freeform 366"/>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608" name="Freeform 367"/>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609" name="Freeform 368"/>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401" name="Freeform 369"/>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611" name="Line 370"/>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59459" name="Group 315"/>
            <p:cNvGrpSpPr>
              <a:grpSpLocks/>
            </p:cNvGrpSpPr>
            <p:nvPr/>
          </p:nvGrpSpPr>
          <p:grpSpPr bwMode="auto">
            <a:xfrm>
              <a:off x="573" y="996"/>
              <a:ext cx="696" cy="768"/>
              <a:chOff x="2967" y="2733"/>
              <a:chExt cx="789" cy="870"/>
            </a:xfrm>
          </p:grpSpPr>
          <p:grpSp>
            <p:nvGrpSpPr>
              <p:cNvPr id="359572" name="Group 316"/>
              <p:cNvGrpSpPr>
                <a:grpSpLocks/>
              </p:cNvGrpSpPr>
              <p:nvPr/>
            </p:nvGrpSpPr>
            <p:grpSpPr bwMode="auto">
              <a:xfrm>
                <a:off x="2967" y="3191"/>
                <a:ext cx="763" cy="412"/>
                <a:chOff x="1929" y="1343"/>
                <a:chExt cx="763" cy="412"/>
              </a:xfrm>
            </p:grpSpPr>
            <p:sp>
              <p:nvSpPr>
                <p:cNvPr id="359585" name="Freeform 317"/>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86" name="Freeform 318"/>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87" name="Freeform 319"/>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88" name="Freeform 320"/>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589" name="Freeform 321"/>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590" name="Freeform 322"/>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591" name="Line 323"/>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592" name="Line 324"/>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593" name="Freeform 325"/>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594" name="Line 326"/>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95" name="Line 327"/>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96" name="Line 328"/>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97" name="Line 329"/>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98" name="Freeform 330"/>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573" name="Group 331"/>
              <p:cNvGrpSpPr>
                <a:grpSpLocks/>
              </p:cNvGrpSpPr>
              <p:nvPr/>
            </p:nvGrpSpPr>
            <p:grpSpPr bwMode="auto">
              <a:xfrm>
                <a:off x="3042" y="2733"/>
                <a:ext cx="714" cy="672"/>
                <a:chOff x="2004" y="885"/>
                <a:chExt cx="714" cy="672"/>
              </a:xfrm>
            </p:grpSpPr>
            <p:sp>
              <p:nvSpPr>
                <p:cNvPr id="359574" name="Freeform 332"/>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575" name="Freeform 333"/>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576" name="Oval 334"/>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577" name="Freeform 335"/>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578" name="Freeform 336"/>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79" name="Freeform 337"/>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80" name="Freeform 338"/>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581" name="Freeform 339"/>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82" name="Freeform 340"/>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373" name="Freeform 341"/>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584" name="Line 342"/>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59460" name="Group 476"/>
            <p:cNvGrpSpPr>
              <a:grpSpLocks/>
            </p:cNvGrpSpPr>
            <p:nvPr/>
          </p:nvGrpSpPr>
          <p:grpSpPr bwMode="auto">
            <a:xfrm>
              <a:off x="573" y="3045"/>
              <a:ext cx="696" cy="768"/>
              <a:chOff x="2967" y="2733"/>
              <a:chExt cx="789" cy="870"/>
            </a:xfrm>
          </p:grpSpPr>
          <p:grpSp>
            <p:nvGrpSpPr>
              <p:cNvPr id="359545" name="Group 477"/>
              <p:cNvGrpSpPr>
                <a:grpSpLocks/>
              </p:cNvGrpSpPr>
              <p:nvPr/>
            </p:nvGrpSpPr>
            <p:grpSpPr bwMode="auto">
              <a:xfrm>
                <a:off x="2967" y="3191"/>
                <a:ext cx="763" cy="412"/>
                <a:chOff x="1929" y="1343"/>
                <a:chExt cx="763" cy="412"/>
              </a:xfrm>
            </p:grpSpPr>
            <p:sp>
              <p:nvSpPr>
                <p:cNvPr id="359558" name="Freeform 47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59" name="Freeform 47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60" name="Freeform 48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61" name="Freeform 48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562" name="Freeform 48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563" name="Freeform 483"/>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564" name="Line 48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565" name="Line 48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566" name="Freeform 486"/>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567" name="Line 48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68" name="Line 48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69" name="Line 48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70" name="Line 49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71" name="Freeform 491"/>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546" name="Group 492"/>
              <p:cNvGrpSpPr>
                <a:grpSpLocks/>
              </p:cNvGrpSpPr>
              <p:nvPr/>
            </p:nvGrpSpPr>
            <p:grpSpPr bwMode="auto">
              <a:xfrm>
                <a:off x="3042" y="2733"/>
                <a:ext cx="714" cy="672"/>
                <a:chOff x="2004" y="885"/>
                <a:chExt cx="714" cy="672"/>
              </a:xfrm>
            </p:grpSpPr>
            <p:sp>
              <p:nvSpPr>
                <p:cNvPr id="359547" name="Freeform 49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548" name="Freeform 49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549" name="Oval 49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550" name="Freeform 49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551" name="Freeform 49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52" name="Freeform 49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53" name="Freeform 49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554" name="Freeform 50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55" name="Freeform 50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534" name="Freeform 50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557" name="Line 50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59461" name="Group 504"/>
            <p:cNvGrpSpPr>
              <a:grpSpLocks/>
            </p:cNvGrpSpPr>
            <p:nvPr/>
          </p:nvGrpSpPr>
          <p:grpSpPr bwMode="auto">
            <a:xfrm>
              <a:off x="4470" y="3052"/>
              <a:ext cx="696" cy="768"/>
              <a:chOff x="2967" y="2733"/>
              <a:chExt cx="789" cy="870"/>
            </a:xfrm>
          </p:grpSpPr>
          <p:grpSp>
            <p:nvGrpSpPr>
              <p:cNvPr id="359518" name="Group 505"/>
              <p:cNvGrpSpPr>
                <a:grpSpLocks/>
              </p:cNvGrpSpPr>
              <p:nvPr/>
            </p:nvGrpSpPr>
            <p:grpSpPr bwMode="auto">
              <a:xfrm>
                <a:off x="2967" y="3191"/>
                <a:ext cx="763" cy="412"/>
                <a:chOff x="1929" y="1343"/>
                <a:chExt cx="763" cy="412"/>
              </a:xfrm>
            </p:grpSpPr>
            <p:sp>
              <p:nvSpPr>
                <p:cNvPr id="359531" name="Freeform 506"/>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32" name="Freeform 507"/>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33" name="Freeform 508"/>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34" name="Freeform 509"/>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535" name="Freeform 510"/>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536" name="Freeform 511"/>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537" name="Line 512"/>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538" name="Line 513"/>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539" name="Freeform 514"/>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540" name="Line 515"/>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41" name="Line 516"/>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42" name="Line 517"/>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43" name="Line 518"/>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44" name="Freeform 519"/>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519" name="Group 520"/>
              <p:cNvGrpSpPr>
                <a:grpSpLocks/>
              </p:cNvGrpSpPr>
              <p:nvPr/>
            </p:nvGrpSpPr>
            <p:grpSpPr bwMode="auto">
              <a:xfrm>
                <a:off x="3042" y="2733"/>
                <a:ext cx="714" cy="672"/>
                <a:chOff x="2004" y="885"/>
                <a:chExt cx="714" cy="672"/>
              </a:xfrm>
            </p:grpSpPr>
            <p:sp>
              <p:nvSpPr>
                <p:cNvPr id="359520" name="Freeform 521"/>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521" name="Freeform 522"/>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522" name="Oval 523"/>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523" name="Freeform 524"/>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524" name="Freeform 525"/>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25" name="Freeform 526"/>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26" name="Freeform 527"/>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527" name="Freeform 528"/>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28" name="Freeform 529"/>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562" name="Freeform 530"/>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530" name="Line 531"/>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59462" name="Group 400"/>
            <p:cNvGrpSpPr>
              <a:grpSpLocks/>
            </p:cNvGrpSpPr>
            <p:nvPr/>
          </p:nvGrpSpPr>
          <p:grpSpPr bwMode="auto">
            <a:xfrm>
              <a:off x="4421" y="996"/>
              <a:ext cx="696" cy="768"/>
              <a:chOff x="2967" y="2733"/>
              <a:chExt cx="789" cy="870"/>
            </a:xfrm>
          </p:grpSpPr>
          <p:grpSp>
            <p:nvGrpSpPr>
              <p:cNvPr id="359491" name="Group 401"/>
              <p:cNvGrpSpPr>
                <a:grpSpLocks/>
              </p:cNvGrpSpPr>
              <p:nvPr/>
            </p:nvGrpSpPr>
            <p:grpSpPr bwMode="auto">
              <a:xfrm>
                <a:off x="2967" y="3191"/>
                <a:ext cx="763" cy="412"/>
                <a:chOff x="1929" y="1343"/>
                <a:chExt cx="763" cy="412"/>
              </a:xfrm>
            </p:grpSpPr>
            <p:sp>
              <p:nvSpPr>
                <p:cNvPr id="359504" name="Freeform 402"/>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05" name="Freeform 403"/>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06" name="Freeform 404"/>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07" name="Freeform 405"/>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508" name="Freeform 406"/>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509" name="Freeform 407"/>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510" name="Line 408"/>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511" name="Line 409"/>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512" name="Freeform 410"/>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513" name="Line 411"/>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14" name="Line 412"/>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15" name="Line 413"/>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516" name="Line 414"/>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517" name="Freeform 415"/>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492" name="Group 416"/>
              <p:cNvGrpSpPr>
                <a:grpSpLocks/>
              </p:cNvGrpSpPr>
              <p:nvPr/>
            </p:nvGrpSpPr>
            <p:grpSpPr bwMode="auto">
              <a:xfrm>
                <a:off x="3042" y="2733"/>
                <a:ext cx="714" cy="672"/>
                <a:chOff x="2004" y="885"/>
                <a:chExt cx="714" cy="672"/>
              </a:xfrm>
            </p:grpSpPr>
            <p:sp>
              <p:nvSpPr>
                <p:cNvPr id="359493" name="Freeform 417"/>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494" name="Freeform 418"/>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495" name="Oval 419"/>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496" name="Freeform 420"/>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497" name="Freeform 421"/>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98" name="Freeform 422"/>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99" name="Freeform 423"/>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500" name="Freeform 424"/>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501" name="Freeform 425"/>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458" name="Freeform 426"/>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503" name="Line 427"/>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59463" name="Group 428"/>
            <p:cNvGrpSpPr>
              <a:grpSpLocks/>
            </p:cNvGrpSpPr>
            <p:nvPr/>
          </p:nvGrpSpPr>
          <p:grpSpPr bwMode="auto">
            <a:xfrm>
              <a:off x="4421" y="2004"/>
              <a:ext cx="696" cy="768"/>
              <a:chOff x="2967" y="2733"/>
              <a:chExt cx="789" cy="870"/>
            </a:xfrm>
          </p:grpSpPr>
          <p:grpSp>
            <p:nvGrpSpPr>
              <p:cNvPr id="359464" name="Group 429"/>
              <p:cNvGrpSpPr>
                <a:grpSpLocks/>
              </p:cNvGrpSpPr>
              <p:nvPr/>
            </p:nvGrpSpPr>
            <p:grpSpPr bwMode="auto">
              <a:xfrm>
                <a:off x="2967" y="3191"/>
                <a:ext cx="763" cy="412"/>
                <a:chOff x="1929" y="1343"/>
                <a:chExt cx="763" cy="412"/>
              </a:xfrm>
            </p:grpSpPr>
            <p:sp>
              <p:nvSpPr>
                <p:cNvPr id="359477" name="Freeform 430"/>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78" name="Freeform 431"/>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79" name="Freeform 432"/>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80" name="Freeform 433"/>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59481" name="Freeform 434"/>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59482" name="Freeform 435"/>
                <p:cNvSpPr>
                  <a:spLocks/>
                </p:cNvSpPr>
                <p:nvPr/>
              </p:nvSpPr>
              <p:spPr bwMode="auto">
                <a:xfrm>
                  <a:off x="2190" y="1572"/>
                  <a:ext cx="195" cy="84"/>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59483" name="Line 436"/>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59484" name="Line 437"/>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59485" name="Freeform 438"/>
                <p:cNvSpPr>
                  <a:spLocks/>
                </p:cNvSpPr>
                <p:nvPr/>
              </p:nvSpPr>
              <p:spPr bwMode="auto">
                <a:xfrm>
                  <a:off x="2255" y="1610"/>
                  <a:ext cx="47" cy="25"/>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59486" name="Line 439"/>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487" name="Line 440"/>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488" name="Line 441"/>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59489" name="Line 442"/>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59490" name="Freeform 443"/>
                <p:cNvSpPr>
                  <a:spLocks/>
                </p:cNvSpPr>
                <p:nvPr/>
              </p:nvSpPr>
              <p:spPr bwMode="auto">
                <a:xfrm>
                  <a:off x="2192" y="1632"/>
                  <a:ext cx="198" cy="84"/>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59465" name="Group 444"/>
              <p:cNvGrpSpPr>
                <a:grpSpLocks/>
              </p:cNvGrpSpPr>
              <p:nvPr/>
            </p:nvGrpSpPr>
            <p:grpSpPr bwMode="auto">
              <a:xfrm>
                <a:off x="3042" y="2733"/>
                <a:ext cx="714" cy="672"/>
                <a:chOff x="2004" y="885"/>
                <a:chExt cx="714" cy="672"/>
              </a:xfrm>
            </p:grpSpPr>
            <p:sp>
              <p:nvSpPr>
                <p:cNvPr id="359466" name="Freeform 445"/>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59467" name="Freeform 446"/>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59468" name="Oval 447"/>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a:p>
              </p:txBody>
            </p:sp>
            <p:sp>
              <p:nvSpPr>
                <p:cNvPr id="359469" name="Freeform 448"/>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59470" name="Freeform 449"/>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71" name="Freeform 450"/>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72" name="Freeform 451"/>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59473" name="Freeform 452"/>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59474" name="Freeform 453"/>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44486" name="Freeform 454"/>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359476" name="Line 455"/>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sp>
        <p:nvSpPr>
          <p:cNvPr id="359426" name="AutoShape 624"/>
          <p:cNvSpPr>
            <a:spLocks noChangeArrowheads="1"/>
          </p:cNvSpPr>
          <p:nvPr/>
        </p:nvSpPr>
        <p:spPr bwMode="auto">
          <a:xfrm flipV="1">
            <a:off x="3467100" y="3979863"/>
            <a:ext cx="2227263" cy="128587"/>
          </a:xfrm>
          <a:prstGeom prst="homePlate">
            <a:avLst>
              <a:gd name="adj" fmla="val 104087"/>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800" b="0">
                <a:latin typeface="Times New Roman" pitchFamily="18" charset="0"/>
              </a:rPr>
              <a:t> </a:t>
            </a:r>
          </a:p>
        </p:txBody>
      </p:sp>
      <p:sp>
        <p:nvSpPr>
          <p:cNvPr id="44034" name="Rectangle 2"/>
          <p:cNvSpPr>
            <a:spLocks noGrp="1" noChangeArrowheads="1"/>
          </p:cNvSpPr>
          <p:nvPr>
            <p:ph type="title"/>
          </p:nvPr>
        </p:nvSpPr>
        <p:spPr/>
        <p:txBody>
          <a:bodyPr/>
          <a:lstStyle/>
          <a:p>
            <a:pPr>
              <a:defRPr/>
            </a:pPr>
            <a:r>
              <a:rPr lang="en-US">
                <a:cs typeface="+mj-cs"/>
              </a:rPr>
              <a:t>Subnets</a:t>
            </a:r>
          </a:p>
        </p:txBody>
      </p:sp>
      <p:grpSp>
        <p:nvGrpSpPr>
          <p:cNvPr id="24" name="Group 611"/>
          <p:cNvGrpSpPr>
            <a:grpSpLocks/>
          </p:cNvGrpSpPr>
          <p:nvPr/>
        </p:nvGrpSpPr>
        <p:grpSpPr bwMode="auto">
          <a:xfrm>
            <a:off x="1892300" y="1371600"/>
            <a:ext cx="5405438" cy="2901950"/>
            <a:chOff x="1192" y="687"/>
            <a:chExt cx="3405" cy="1828"/>
          </a:xfrm>
        </p:grpSpPr>
        <p:grpSp>
          <p:nvGrpSpPr>
            <p:cNvPr id="359445" name="Group 604"/>
            <p:cNvGrpSpPr>
              <a:grpSpLocks/>
            </p:cNvGrpSpPr>
            <p:nvPr/>
          </p:nvGrpSpPr>
          <p:grpSpPr bwMode="auto">
            <a:xfrm>
              <a:off x="2239" y="2190"/>
              <a:ext cx="1256" cy="325"/>
              <a:chOff x="2240" y="2190"/>
              <a:chExt cx="1256" cy="325"/>
            </a:xfrm>
          </p:grpSpPr>
          <p:sp>
            <p:nvSpPr>
              <p:cNvPr id="359450" name="Rectangle 598"/>
              <p:cNvSpPr>
                <a:spLocks noChangeArrowheads="1"/>
              </p:cNvSpPr>
              <p:nvPr/>
            </p:nvSpPr>
            <p:spPr bwMode="auto">
              <a:xfrm>
                <a:off x="2240" y="2319"/>
                <a:ext cx="1256" cy="81"/>
              </a:xfrm>
              <a:prstGeom prst="rect">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nSpc>
                    <a:spcPct val="90000"/>
                  </a:lnSpc>
                  <a:spcBef>
                    <a:spcPct val="20000"/>
                  </a:spcBef>
                </a:pPr>
                <a:endParaRPr lang="it-IT"/>
              </a:p>
            </p:txBody>
          </p:sp>
          <p:grpSp>
            <p:nvGrpSpPr>
              <p:cNvPr id="359451" name="Group 599"/>
              <p:cNvGrpSpPr>
                <a:grpSpLocks/>
              </p:cNvGrpSpPr>
              <p:nvPr/>
            </p:nvGrpSpPr>
            <p:grpSpPr bwMode="auto">
              <a:xfrm>
                <a:off x="2501" y="2190"/>
                <a:ext cx="679" cy="325"/>
                <a:chOff x="2505" y="2134"/>
                <a:chExt cx="679" cy="325"/>
              </a:xfrm>
            </p:grpSpPr>
            <p:sp>
              <p:nvSpPr>
                <p:cNvPr id="359452" name="AutoShape 600"/>
                <p:cNvSpPr>
                  <a:spLocks noChangeArrowheads="1"/>
                </p:cNvSpPr>
                <p:nvPr/>
              </p:nvSpPr>
              <p:spPr bwMode="auto">
                <a:xfrm>
                  <a:off x="2505" y="2232"/>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a:p>
              </p:txBody>
            </p:sp>
            <p:sp>
              <p:nvSpPr>
                <p:cNvPr id="44633" name="AutoShape 601"/>
                <p:cNvSpPr>
                  <a:spLocks noChangeArrowheads="1"/>
                </p:cNvSpPr>
                <p:nvPr/>
              </p:nvSpPr>
              <p:spPr bwMode="auto">
                <a:xfrm>
                  <a:off x="2607" y="2134"/>
                  <a:ext cx="487" cy="325"/>
                </a:xfrm>
                <a:prstGeom prst="cube">
                  <a:avLst>
                    <a:gd name="adj" fmla="val 24995"/>
                  </a:avLst>
                </a:prstGeom>
                <a:gradFill rotWithShape="0">
                  <a:gsLst>
                    <a:gs pos="0">
                      <a:srgbClr val="5D8BFD">
                        <a:gamma/>
                        <a:shade val="46275"/>
                        <a:invGamma/>
                      </a:srgbClr>
                    </a:gs>
                    <a:gs pos="100000">
                      <a:srgbClr val="5D8BFD"/>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200" dirty="0">
                      <a:solidFill>
                        <a:srgbClr val="FFFFFF"/>
                      </a:solidFill>
                      <a:effectLst>
                        <a:outerShdw blurRad="38100" dist="38100" dir="2700000" algn="tl">
                          <a:srgbClr val="000000"/>
                        </a:outerShdw>
                      </a:effectLst>
                      <a:ea typeface="ＭＳ Ｐゴシック" pitchFamily="34" charset="-128"/>
                      <a:cs typeface="+mn-cs"/>
                    </a:rPr>
                    <a:t>Router</a:t>
                  </a:r>
                  <a:endParaRPr lang="en-US" sz="1600" dirty="0">
                    <a:solidFill>
                      <a:srgbClr val="FFFFFF"/>
                    </a:solidFill>
                    <a:effectLst>
                      <a:outerShdw blurRad="38100" dist="38100" dir="2700000" algn="tl">
                        <a:srgbClr val="000000"/>
                      </a:outerShdw>
                    </a:effectLst>
                    <a:ea typeface="ＭＳ Ｐゴシック" pitchFamily="34" charset="-128"/>
                    <a:cs typeface="+mn-cs"/>
                  </a:endParaRPr>
                </a:p>
              </p:txBody>
            </p:sp>
            <p:sp>
              <p:nvSpPr>
                <p:cNvPr id="359454" name="AutoShape 602"/>
                <p:cNvSpPr>
                  <a:spLocks noChangeArrowheads="1"/>
                </p:cNvSpPr>
                <p:nvPr/>
              </p:nvSpPr>
              <p:spPr bwMode="auto">
                <a:xfrm>
                  <a:off x="3027" y="2232"/>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a:p>
              </p:txBody>
            </p:sp>
          </p:grpSp>
        </p:grpSp>
        <p:sp>
          <p:nvSpPr>
            <p:cNvPr id="359446" name="Text Box 605"/>
            <p:cNvSpPr txBox="1">
              <a:spLocks noChangeArrowheads="1"/>
            </p:cNvSpPr>
            <p:nvPr/>
          </p:nvSpPr>
          <p:spPr bwMode="auto">
            <a:xfrm>
              <a:off x="1192" y="687"/>
              <a:ext cx="670" cy="250"/>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2000"/>
                <a:t>Subnet 1</a:t>
              </a:r>
            </a:p>
          </p:txBody>
        </p:sp>
        <p:sp>
          <p:nvSpPr>
            <p:cNvPr id="359447" name="Text Box 606"/>
            <p:cNvSpPr txBox="1">
              <a:spLocks noChangeArrowheads="1"/>
            </p:cNvSpPr>
            <p:nvPr/>
          </p:nvSpPr>
          <p:spPr bwMode="auto">
            <a:xfrm>
              <a:off x="3927" y="687"/>
              <a:ext cx="670" cy="250"/>
            </a:xfrm>
            <a:prstGeom prst="rect">
              <a:avLst/>
            </a:prstGeom>
            <a:noFill/>
            <a:ln w="9525">
              <a:noFill/>
              <a:miter lim="800000"/>
              <a:headEnd/>
              <a:tailEnd/>
            </a:ln>
          </p:spPr>
          <p:txBody>
            <a:bodyPr wrap="none">
              <a:spAutoFit/>
            </a:bodyPr>
            <a:lstStyle/>
            <a:p>
              <a:pPr algn="ctr" eaLnBrk="0" hangingPunct="0">
                <a:lnSpc>
                  <a:spcPct val="90000"/>
                </a:lnSpc>
                <a:spcBef>
                  <a:spcPct val="20000"/>
                </a:spcBef>
              </a:pPr>
              <a:r>
                <a:rPr lang="en-US" sz="2000"/>
                <a:t>Subnet 2</a:t>
              </a:r>
            </a:p>
          </p:txBody>
        </p:sp>
        <p:sp>
          <p:nvSpPr>
            <p:cNvPr id="44639" name="Oval 607"/>
            <p:cNvSpPr>
              <a:spLocks noChangeArrowheads="1"/>
            </p:cNvSpPr>
            <p:nvPr/>
          </p:nvSpPr>
          <p:spPr bwMode="auto">
            <a:xfrm>
              <a:off x="1804" y="977"/>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2000">
                  <a:solidFill>
                    <a:schemeClr val="bg1"/>
                  </a:solidFill>
                  <a:effectLst>
                    <a:outerShdw blurRad="38100" dist="38100" dir="2700000" algn="tl">
                      <a:srgbClr val="000000"/>
                    </a:outerShdw>
                  </a:effectLst>
                  <a:ea typeface="ＭＳ Ｐゴシック" pitchFamily="34" charset="-128"/>
                  <a:cs typeface="+mn-cs"/>
                </a:rPr>
                <a:t>1</a:t>
              </a:r>
            </a:p>
          </p:txBody>
        </p:sp>
        <p:sp>
          <p:nvSpPr>
            <p:cNvPr id="44640" name="Oval 608"/>
            <p:cNvSpPr>
              <a:spLocks noChangeArrowheads="1"/>
            </p:cNvSpPr>
            <p:nvPr/>
          </p:nvSpPr>
          <p:spPr bwMode="auto">
            <a:xfrm>
              <a:off x="3700" y="977"/>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2000">
                  <a:solidFill>
                    <a:schemeClr val="bg1"/>
                  </a:solidFill>
                  <a:effectLst>
                    <a:outerShdw blurRad="38100" dist="38100" dir="2700000" algn="tl">
                      <a:srgbClr val="000000"/>
                    </a:outerShdw>
                  </a:effectLst>
                  <a:ea typeface="ＭＳ Ｐゴシック" pitchFamily="34" charset="-128"/>
                  <a:cs typeface="+mn-cs"/>
                </a:rPr>
                <a:t>2</a:t>
              </a:r>
            </a:p>
          </p:txBody>
        </p:sp>
      </p:grpSp>
      <p:grpSp>
        <p:nvGrpSpPr>
          <p:cNvPr id="359429" name="Group 603"/>
          <p:cNvGrpSpPr>
            <a:grpSpLocks/>
          </p:cNvGrpSpPr>
          <p:nvPr/>
        </p:nvGrpSpPr>
        <p:grpSpPr bwMode="auto">
          <a:xfrm>
            <a:off x="2468563" y="3514725"/>
            <a:ext cx="4111625" cy="892175"/>
            <a:chOff x="1555" y="2069"/>
            <a:chExt cx="2590" cy="562"/>
          </a:xfrm>
        </p:grpSpPr>
        <p:grpSp>
          <p:nvGrpSpPr>
            <p:cNvPr id="359431" name="Group 579"/>
            <p:cNvGrpSpPr>
              <a:grpSpLocks/>
            </p:cNvGrpSpPr>
            <p:nvPr/>
          </p:nvGrpSpPr>
          <p:grpSpPr bwMode="auto">
            <a:xfrm>
              <a:off x="1555" y="2069"/>
              <a:ext cx="697" cy="562"/>
              <a:chOff x="1555" y="2015"/>
              <a:chExt cx="697" cy="562"/>
            </a:xfrm>
          </p:grpSpPr>
          <p:sp>
            <p:nvSpPr>
              <p:cNvPr id="359439" name="AutoShape 535"/>
              <p:cNvSpPr>
                <a:spLocks noChangeArrowheads="1"/>
              </p:cNvSpPr>
              <p:nvPr/>
            </p:nvSpPr>
            <p:spPr bwMode="auto">
              <a:xfrm>
                <a:off x="1758" y="2265"/>
                <a:ext cx="107" cy="102"/>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40" name="AutoShape 549"/>
              <p:cNvSpPr>
                <a:spLocks noChangeArrowheads="1"/>
              </p:cNvSpPr>
              <p:nvPr/>
            </p:nvSpPr>
            <p:spPr bwMode="auto">
              <a:xfrm>
                <a:off x="1555" y="2241"/>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41" name="AutoShape 550"/>
              <p:cNvSpPr>
                <a:spLocks noChangeArrowheads="1"/>
              </p:cNvSpPr>
              <p:nvPr/>
            </p:nvSpPr>
            <p:spPr bwMode="auto">
              <a:xfrm>
                <a:off x="1839" y="2437"/>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44568" name="AutoShape 536"/>
              <p:cNvSpPr>
                <a:spLocks noChangeArrowheads="1"/>
              </p:cNvSpPr>
              <p:nvPr/>
            </p:nvSpPr>
            <p:spPr bwMode="auto">
              <a:xfrm>
                <a:off x="1671" y="2107"/>
                <a:ext cx="487" cy="379"/>
              </a:xfrm>
              <a:prstGeom prst="cube">
                <a:avLst>
                  <a:gd name="adj" fmla="val 20843"/>
                </a:avLst>
              </a:prstGeom>
              <a:gradFill rotWithShape="0">
                <a:gsLst>
                  <a:gs pos="0">
                    <a:srgbClr val="3D8789">
                      <a:gamma/>
                      <a:shade val="46275"/>
                      <a:invGamma/>
                    </a:srgbClr>
                  </a:gs>
                  <a:gs pos="100000">
                    <a:srgbClr val="3D8789"/>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200">
                    <a:solidFill>
                      <a:srgbClr val="FFFFFF"/>
                    </a:solidFill>
                    <a:effectLst>
                      <a:outerShdw blurRad="38100" dist="38100" dir="2700000" algn="tl">
                        <a:srgbClr val="000000"/>
                      </a:outerShdw>
                    </a:effectLst>
                    <a:ea typeface="ＭＳ Ｐゴシック" pitchFamily="34" charset="-128"/>
                    <a:cs typeface="+mn-cs"/>
                  </a:rPr>
                  <a:t>Hub</a:t>
                </a:r>
              </a:p>
            </p:txBody>
          </p:sp>
          <p:sp>
            <p:nvSpPr>
              <p:cNvPr id="359443" name="AutoShape 545"/>
              <p:cNvSpPr>
                <a:spLocks noChangeArrowheads="1"/>
              </p:cNvSpPr>
              <p:nvPr/>
            </p:nvSpPr>
            <p:spPr bwMode="auto">
              <a:xfrm>
                <a:off x="1839" y="2015"/>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44" name="AutoShape 547"/>
              <p:cNvSpPr>
                <a:spLocks noChangeArrowheads="1"/>
              </p:cNvSpPr>
              <p:nvPr/>
            </p:nvSpPr>
            <p:spPr bwMode="auto">
              <a:xfrm>
                <a:off x="2095" y="2241"/>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grpSp>
        <p:grpSp>
          <p:nvGrpSpPr>
            <p:cNvPr id="359432" name="Group 588"/>
            <p:cNvGrpSpPr>
              <a:grpSpLocks/>
            </p:cNvGrpSpPr>
            <p:nvPr/>
          </p:nvGrpSpPr>
          <p:grpSpPr bwMode="auto">
            <a:xfrm>
              <a:off x="3448" y="2069"/>
              <a:ext cx="697" cy="562"/>
              <a:chOff x="1555" y="2015"/>
              <a:chExt cx="697" cy="562"/>
            </a:xfrm>
          </p:grpSpPr>
          <p:sp>
            <p:nvSpPr>
              <p:cNvPr id="359433" name="AutoShape 589"/>
              <p:cNvSpPr>
                <a:spLocks noChangeArrowheads="1"/>
              </p:cNvSpPr>
              <p:nvPr/>
            </p:nvSpPr>
            <p:spPr bwMode="auto">
              <a:xfrm>
                <a:off x="1758" y="2265"/>
                <a:ext cx="107" cy="102"/>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34" name="AutoShape 590"/>
              <p:cNvSpPr>
                <a:spLocks noChangeArrowheads="1"/>
              </p:cNvSpPr>
              <p:nvPr/>
            </p:nvSpPr>
            <p:spPr bwMode="auto">
              <a:xfrm>
                <a:off x="1555" y="2241"/>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35" name="AutoShape 591"/>
              <p:cNvSpPr>
                <a:spLocks noChangeArrowheads="1"/>
              </p:cNvSpPr>
              <p:nvPr/>
            </p:nvSpPr>
            <p:spPr bwMode="auto">
              <a:xfrm>
                <a:off x="1839" y="2437"/>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44624" name="AutoShape 592"/>
              <p:cNvSpPr>
                <a:spLocks noChangeArrowheads="1"/>
              </p:cNvSpPr>
              <p:nvPr/>
            </p:nvSpPr>
            <p:spPr bwMode="auto">
              <a:xfrm>
                <a:off x="1671" y="2107"/>
                <a:ext cx="487" cy="379"/>
              </a:xfrm>
              <a:prstGeom prst="cube">
                <a:avLst>
                  <a:gd name="adj" fmla="val 20843"/>
                </a:avLst>
              </a:prstGeom>
              <a:gradFill rotWithShape="0">
                <a:gsLst>
                  <a:gs pos="0">
                    <a:srgbClr val="3D8789">
                      <a:gamma/>
                      <a:shade val="46275"/>
                      <a:invGamma/>
                    </a:srgbClr>
                  </a:gs>
                  <a:gs pos="100000">
                    <a:srgbClr val="3D8789"/>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200">
                    <a:solidFill>
                      <a:srgbClr val="FFFFFF"/>
                    </a:solidFill>
                    <a:effectLst>
                      <a:outerShdw blurRad="38100" dist="38100" dir="2700000" algn="tl">
                        <a:srgbClr val="000000"/>
                      </a:outerShdw>
                    </a:effectLst>
                    <a:ea typeface="ＭＳ Ｐゴシック" pitchFamily="34" charset="-128"/>
                    <a:cs typeface="+mn-cs"/>
                  </a:rPr>
                  <a:t>Hub</a:t>
                </a:r>
              </a:p>
            </p:txBody>
          </p:sp>
          <p:sp>
            <p:nvSpPr>
              <p:cNvPr id="359437" name="AutoShape 593"/>
              <p:cNvSpPr>
                <a:spLocks noChangeArrowheads="1"/>
              </p:cNvSpPr>
              <p:nvPr/>
            </p:nvSpPr>
            <p:spPr bwMode="auto">
              <a:xfrm>
                <a:off x="1839" y="2015"/>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59438" name="AutoShape 594"/>
              <p:cNvSpPr>
                <a:spLocks noChangeArrowheads="1"/>
              </p:cNvSpPr>
              <p:nvPr/>
            </p:nvSpPr>
            <p:spPr bwMode="auto">
              <a:xfrm>
                <a:off x="2095" y="2241"/>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grpSp>
      </p:grpSp>
      <p:sp>
        <p:nvSpPr>
          <p:cNvPr id="211" name="Rectangle 210"/>
          <p:cNvSpPr/>
          <p:nvPr/>
        </p:nvSpPr>
        <p:spPr bwMode="auto">
          <a:xfrm>
            <a:off x="3841750" y="3582988"/>
            <a:ext cx="1652588" cy="768350"/>
          </a:xfrm>
          <a:prstGeom prst="rect">
            <a:avLst/>
          </a:prstGeom>
          <a:noFill/>
          <a:ln w="9525" cap="flat" cmpd="sng" algn="ctr">
            <a:noFill/>
            <a:prstDash val="solid"/>
            <a:round/>
            <a:headEnd type="none" w="sm" len="sm"/>
            <a:tailEnd type="none" w="sm" len="sm"/>
          </a:ln>
          <a:effectLst/>
        </p:spPr>
        <p:txBody>
          <a:bodyPr/>
          <a:lstStyle/>
          <a:p>
            <a:pPr marL="342900" indent="-342900">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defRPr/>
            </a:pPr>
            <a:r>
              <a:rPr lang="en-US">
                <a:cs typeface="+mj-cs"/>
              </a:rPr>
              <a:t>Subnet Masks</a:t>
            </a:r>
          </a:p>
        </p:txBody>
      </p:sp>
      <p:grpSp>
        <p:nvGrpSpPr>
          <p:cNvPr id="361474" name="Group 89"/>
          <p:cNvGrpSpPr>
            <a:grpSpLocks/>
          </p:cNvGrpSpPr>
          <p:nvPr/>
        </p:nvGrpSpPr>
        <p:grpSpPr bwMode="auto">
          <a:xfrm>
            <a:off x="992188" y="1690688"/>
            <a:ext cx="7107237" cy="4300537"/>
            <a:chOff x="625" y="1065"/>
            <a:chExt cx="4477" cy="2709"/>
          </a:xfrm>
        </p:grpSpPr>
        <p:sp>
          <p:nvSpPr>
            <p:cNvPr id="361511" name="Rectangle 58"/>
            <p:cNvSpPr>
              <a:spLocks noChangeArrowheads="1"/>
            </p:cNvSpPr>
            <p:nvPr/>
          </p:nvSpPr>
          <p:spPr bwMode="auto">
            <a:xfrm>
              <a:off x="625" y="1065"/>
              <a:ext cx="4477" cy="2709"/>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nSpc>
                  <a:spcPct val="90000"/>
                </a:lnSpc>
                <a:spcBef>
                  <a:spcPct val="20000"/>
                </a:spcBef>
              </a:pPr>
              <a:endParaRPr lang="it-IT"/>
            </a:p>
          </p:txBody>
        </p:sp>
        <p:sp>
          <p:nvSpPr>
            <p:cNvPr id="361512" name="Rectangle 71"/>
            <p:cNvSpPr>
              <a:spLocks noChangeArrowheads="1"/>
            </p:cNvSpPr>
            <p:nvPr/>
          </p:nvSpPr>
          <p:spPr bwMode="auto">
            <a:xfrm>
              <a:off x="960" y="2496"/>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IP</a:t>
              </a:r>
            </a:p>
            <a:p>
              <a:pPr>
                <a:lnSpc>
                  <a:spcPct val="90000"/>
                </a:lnSpc>
                <a:spcBef>
                  <a:spcPct val="20000"/>
                </a:spcBef>
              </a:pPr>
              <a:r>
                <a:rPr lang="en-US"/>
                <a:t>Address</a:t>
              </a:r>
            </a:p>
          </p:txBody>
        </p:sp>
        <p:sp>
          <p:nvSpPr>
            <p:cNvPr id="361513" name="Rectangle 72"/>
            <p:cNvSpPr>
              <a:spLocks noChangeArrowheads="1"/>
            </p:cNvSpPr>
            <p:nvPr/>
          </p:nvSpPr>
          <p:spPr bwMode="auto">
            <a:xfrm>
              <a:off x="3360" y="2919"/>
              <a:ext cx="1056" cy="412"/>
            </a:xfrm>
            <a:prstGeom prst="rect">
              <a:avLst/>
            </a:prstGeom>
            <a:gradFill rotWithShape="0">
              <a:gsLst>
                <a:gs pos="0">
                  <a:srgbClr val="FFFFCC"/>
                </a:gs>
                <a:gs pos="100000">
                  <a:srgbClr val="FFFFFF"/>
                </a:gs>
              </a:gsLst>
              <a:lin ang="5400000" scaled="1"/>
            </a:gradFill>
            <a:ln w="9525">
              <a:noFill/>
              <a:miter lim="800000"/>
              <a:headEnd/>
              <a:tailEnd/>
            </a:ln>
          </p:spPr>
          <p:txBody>
            <a:bodyPr anchor="b"/>
            <a:lstStyle/>
            <a:p>
              <a:pPr algn="ctr">
                <a:lnSpc>
                  <a:spcPct val="90000"/>
                </a:lnSpc>
                <a:spcBef>
                  <a:spcPct val="20000"/>
                </a:spcBef>
              </a:pPr>
              <a:r>
                <a:rPr lang="en-US"/>
                <a:t>Host ID</a:t>
              </a:r>
            </a:p>
          </p:txBody>
        </p:sp>
        <p:sp>
          <p:nvSpPr>
            <p:cNvPr id="361514" name="Rectangle 73"/>
            <p:cNvSpPr>
              <a:spLocks noChangeArrowheads="1"/>
            </p:cNvSpPr>
            <p:nvPr/>
          </p:nvSpPr>
          <p:spPr bwMode="auto">
            <a:xfrm>
              <a:off x="1898" y="2919"/>
              <a:ext cx="1056" cy="412"/>
            </a:xfrm>
            <a:prstGeom prst="rect">
              <a:avLst/>
            </a:prstGeom>
            <a:gradFill rotWithShape="0">
              <a:gsLst>
                <a:gs pos="0">
                  <a:srgbClr val="FFFFCC"/>
                </a:gs>
                <a:gs pos="100000">
                  <a:srgbClr val="FFFFFF"/>
                </a:gs>
              </a:gsLst>
              <a:lin ang="5400000" scaled="1"/>
            </a:gradFill>
            <a:ln w="9525">
              <a:noFill/>
              <a:miter lim="800000"/>
              <a:headEnd/>
              <a:tailEnd/>
            </a:ln>
          </p:spPr>
          <p:txBody>
            <a:bodyPr anchor="b"/>
            <a:lstStyle/>
            <a:p>
              <a:pPr algn="ctr">
                <a:lnSpc>
                  <a:spcPct val="90000"/>
                </a:lnSpc>
                <a:spcBef>
                  <a:spcPct val="20000"/>
                </a:spcBef>
              </a:pPr>
              <a:r>
                <a:rPr lang="en-US"/>
                <a:t>Network ID</a:t>
              </a:r>
            </a:p>
          </p:txBody>
        </p:sp>
        <p:sp>
          <p:nvSpPr>
            <p:cNvPr id="31821" name="Rectangle 77"/>
            <p:cNvSpPr>
              <a:spLocks noChangeArrowheads="1"/>
            </p:cNvSpPr>
            <p:nvPr/>
          </p:nvSpPr>
          <p:spPr bwMode="auto">
            <a:xfrm>
              <a:off x="1728" y="2544"/>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192.168.</a:t>
              </a:r>
            </a:p>
          </p:txBody>
        </p:sp>
        <p:sp>
          <p:nvSpPr>
            <p:cNvPr id="31822" name="Rectangle 78"/>
            <p:cNvSpPr>
              <a:spLocks noChangeArrowheads="1"/>
            </p:cNvSpPr>
            <p:nvPr/>
          </p:nvSpPr>
          <p:spPr bwMode="auto">
            <a:xfrm>
              <a:off x="3168" y="2544"/>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endParaRPr lang="it-IT" sz="3600">
                <a:ea typeface="ＭＳ Ｐゴシック" pitchFamily="34" charset="-128"/>
                <a:cs typeface="+mn-cs"/>
              </a:endParaRPr>
            </a:p>
          </p:txBody>
        </p:sp>
        <p:sp>
          <p:nvSpPr>
            <p:cNvPr id="361517" name="Rectangle 79"/>
            <p:cNvSpPr>
              <a:spLocks noChangeArrowheads="1"/>
            </p:cNvSpPr>
            <p:nvPr/>
          </p:nvSpPr>
          <p:spPr bwMode="auto">
            <a:xfrm>
              <a:off x="3392" y="2575"/>
              <a:ext cx="978" cy="370"/>
            </a:xfrm>
            <a:prstGeom prst="rect">
              <a:avLst/>
            </a:prstGeom>
            <a:solidFill>
              <a:srgbClr val="E9E9FF"/>
            </a:solidFill>
            <a:ln w="9525">
              <a:noFill/>
              <a:miter lim="800000"/>
              <a:headEnd/>
              <a:tailEnd/>
            </a:ln>
          </p:spPr>
          <p:txBody>
            <a:bodyPr wrap="none" anchor="ctr"/>
            <a:lstStyle/>
            <a:p>
              <a:pPr algn="ctr" eaLnBrk="0" hangingPunct="0">
                <a:lnSpc>
                  <a:spcPct val="90000"/>
                </a:lnSpc>
                <a:spcBef>
                  <a:spcPct val="20000"/>
                </a:spcBef>
              </a:pPr>
              <a:r>
                <a:rPr lang="en-US" sz="3600">
                  <a:solidFill>
                    <a:srgbClr val="0033CC"/>
                  </a:solidFill>
                </a:rPr>
                <a:t>2.200</a:t>
              </a:r>
            </a:p>
          </p:txBody>
        </p:sp>
        <p:sp>
          <p:nvSpPr>
            <p:cNvPr id="361518" name="Freeform 80"/>
            <p:cNvSpPr>
              <a:spLocks/>
            </p:cNvSpPr>
            <p:nvPr/>
          </p:nvSpPr>
          <p:spPr bwMode="auto">
            <a:xfrm>
              <a:off x="3408" y="1707"/>
              <a:ext cx="930" cy="816"/>
            </a:xfrm>
            <a:custGeom>
              <a:avLst/>
              <a:gdLst>
                <a:gd name="T0" fmla="*/ 345 w 930"/>
                <a:gd name="T1" fmla="*/ 7 h 816"/>
                <a:gd name="T2" fmla="*/ 0 w 930"/>
                <a:gd name="T3" fmla="*/ 816 h 816"/>
                <a:gd name="T4" fmla="*/ 930 w 930"/>
                <a:gd name="T5" fmla="*/ 816 h 816"/>
                <a:gd name="T6" fmla="*/ 584 w 930"/>
                <a:gd name="T7" fmla="*/ 0 h 816"/>
                <a:gd name="T8" fmla="*/ 345 w 930"/>
                <a:gd name="T9" fmla="*/ 7 h 816"/>
                <a:gd name="T10" fmla="*/ 0 60000 65536"/>
                <a:gd name="T11" fmla="*/ 0 60000 65536"/>
                <a:gd name="T12" fmla="*/ 0 60000 65536"/>
                <a:gd name="T13" fmla="*/ 0 60000 65536"/>
                <a:gd name="T14" fmla="*/ 0 60000 65536"/>
                <a:gd name="T15" fmla="*/ 0 w 930"/>
                <a:gd name="T16" fmla="*/ 0 h 816"/>
                <a:gd name="T17" fmla="*/ 930 w 930"/>
                <a:gd name="T18" fmla="*/ 816 h 816"/>
              </a:gdLst>
              <a:ahLst/>
              <a:cxnLst>
                <a:cxn ang="T10">
                  <a:pos x="T0" y="T1"/>
                </a:cxn>
                <a:cxn ang="T11">
                  <a:pos x="T2" y="T3"/>
                </a:cxn>
                <a:cxn ang="T12">
                  <a:pos x="T4" y="T5"/>
                </a:cxn>
                <a:cxn ang="T13">
                  <a:pos x="T6" y="T7"/>
                </a:cxn>
                <a:cxn ang="T14">
                  <a:pos x="T8" y="T9"/>
                </a:cxn>
              </a:cxnLst>
              <a:rect l="T15" t="T16" r="T17" b="T18"/>
              <a:pathLst>
                <a:path w="930" h="816">
                  <a:moveTo>
                    <a:pt x="345" y="7"/>
                  </a:moveTo>
                  <a:lnTo>
                    <a:pt x="0" y="816"/>
                  </a:lnTo>
                  <a:lnTo>
                    <a:pt x="930" y="816"/>
                  </a:lnTo>
                  <a:lnTo>
                    <a:pt x="584" y="0"/>
                  </a:lnTo>
                  <a:lnTo>
                    <a:pt x="345" y="7"/>
                  </a:lnTo>
                  <a:close/>
                </a:path>
              </a:pathLst>
            </a:custGeom>
            <a:gradFill rotWithShape="0">
              <a:gsLst>
                <a:gs pos="0">
                  <a:srgbClr val="F9FDFD"/>
                </a:gs>
                <a:gs pos="100000">
                  <a:srgbClr val="C2F0EB"/>
                </a:gs>
              </a:gsLst>
              <a:lin ang="5400000" scaled="1"/>
            </a:gradFill>
            <a:ln w="9525" cap="flat" cmpd="sng">
              <a:solidFill>
                <a:srgbClr val="A4EAE8"/>
              </a:solidFill>
              <a:prstDash val="solid"/>
              <a:round/>
              <a:headEnd/>
              <a:tailEnd/>
            </a:ln>
          </p:spPr>
          <p:txBody>
            <a:bodyPr wrap="none" anchor="ctr"/>
            <a:lstStyle/>
            <a:p>
              <a:endParaRPr lang="it-IT"/>
            </a:p>
          </p:txBody>
        </p:sp>
        <p:pic>
          <p:nvPicPr>
            <p:cNvPr id="361519" name="Picture 81" descr="SubnetMask"/>
            <p:cNvPicPr>
              <a:picLocks noChangeAspect="1" noChangeArrowheads="1"/>
            </p:cNvPicPr>
            <p:nvPr/>
          </p:nvPicPr>
          <p:blipFill>
            <a:blip r:embed="rId3"/>
            <a:srcRect/>
            <a:stretch>
              <a:fillRect/>
            </a:stretch>
          </p:blipFill>
          <p:spPr bwMode="auto">
            <a:xfrm>
              <a:off x="3250" y="2405"/>
              <a:ext cx="1284" cy="708"/>
            </a:xfrm>
            <a:prstGeom prst="rect">
              <a:avLst/>
            </a:prstGeom>
            <a:noFill/>
            <a:ln w="9525">
              <a:noFill/>
              <a:miter lim="800000"/>
              <a:headEnd/>
              <a:tailEnd/>
            </a:ln>
          </p:spPr>
        </p:pic>
        <p:sp>
          <p:nvSpPr>
            <p:cNvPr id="361520" name="Rectangle 74"/>
            <p:cNvSpPr>
              <a:spLocks noChangeArrowheads="1"/>
            </p:cNvSpPr>
            <p:nvPr/>
          </p:nvSpPr>
          <p:spPr bwMode="auto">
            <a:xfrm>
              <a:off x="960" y="1296"/>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Subnet</a:t>
              </a:r>
            </a:p>
            <a:p>
              <a:pPr>
                <a:lnSpc>
                  <a:spcPct val="90000"/>
                </a:lnSpc>
                <a:spcBef>
                  <a:spcPct val="20000"/>
                </a:spcBef>
              </a:pPr>
              <a:r>
                <a:rPr lang="en-US"/>
                <a:t>Mask</a:t>
              </a:r>
            </a:p>
          </p:txBody>
        </p:sp>
        <p:sp>
          <p:nvSpPr>
            <p:cNvPr id="361521" name="Freeform 83"/>
            <p:cNvSpPr>
              <a:spLocks/>
            </p:cNvSpPr>
            <p:nvPr/>
          </p:nvSpPr>
          <p:spPr bwMode="auto">
            <a:xfrm>
              <a:off x="1944" y="1750"/>
              <a:ext cx="930" cy="809"/>
            </a:xfrm>
            <a:custGeom>
              <a:avLst/>
              <a:gdLst>
                <a:gd name="T0" fmla="*/ 345 w 930"/>
                <a:gd name="T1" fmla="*/ 0 h 809"/>
                <a:gd name="T2" fmla="*/ 0 w 930"/>
                <a:gd name="T3" fmla="*/ 809 h 809"/>
                <a:gd name="T4" fmla="*/ 930 w 930"/>
                <a:gd name="T5" fmla="*/ 809 h 809"/>
                <a:gd name="T6" fmla="*/ 586 w 930"/>
                <a:gd name="T7" fmla="*/ 0 h 809"/>
                <a:gd name="T8" fmla="*/ 345 w 930"/>
                <a:gd name="T9" fmla="*/ 0 h 809"/>
                <a:gd name="T10" fmla="*/ 0 60000 65536"/>
                <a:gd name="T11" fmla="*/ 0 60000 65536"/>
                <a:gd name="T12" fmla="*/ 0 60000 65536"/>
                <a:gd name="T13" fmla="*/ 0 60000 65536"/>
                <a:gd name="T14" fmla="*/ 0 60000 65536"/>
                <a:gd name="T15" fmla="*/ 0 w 930"/>
                <a:gd name="T16" fmla="*/ 0 h 809"/>
                <a:gd name="T17" fmla="*/ 930 w 930"/>
                <a:gd name="T18" fmla="*/ 809 h 809"/>
              </a:gdLst>
              <a:ahLst/>
              <a:cxnLst>
                <a:cxn ang="T10">
                  <a:pos x="T0" y="T1"/>
                </a:cxn>
                <a:cxn ang="T11">
                  <a:pos x="T2" y="T3"/>
                </a:cxn>
                <a:cxn ang="T12">
                  <a:pos x="T4" y="T5"/>
                </a:cxn>
                <a:cxn ang="T13">
                  <a:pos x="T6" y="T7"/>
                </a:cxn>
                <a:cxn ang="T14">
                  <a:pos x="T8" y="T9"/>
                </a:cxn>
              </a:cxnLst>
              <a:rect l="T15" t="T16" r="T17" b="T18"/>
              <a:pathLst>
                <a:path w="930" h="809">
                  <a:moveTo>
                    <a:pt x="345" y="0"/>
                  </a:moveTo>
                  <a:lnTo>
                    <a:pt x="0" y="809"/>
                  </a:lnTo>
                  <a:lnTo>
                    <a:pt x="930" y="809"/>
                  </a:lnTo>
                  <a:lnTo>
                    <a:pt x="586" y="0"/>
                  </a:lnTo>
                  <a:lnTo>
                    <a:pt x="345" y="0"/>
                  </a:lnTo>
                  <a:close/>
                </a:path>
              </a:pathLst>
            </a:custGeom>
            <a:gradFill rotWithShape="0">
              <a:gsLst>
                <a:gs pos="0">
                  <a:srgbClr val="FFF6FB"/>
                </a:gs>
                <a:gs pos="100000">
                  <a:srgbClr val="FF57BB"/>
                </a:gs>
              </a:gsLst>
              <a:lin ang="5400000" scaled="1"/>
            </a:gradFill>
            <a:ln w="9525" cap="flat" cmpd="sng">
              <a:solidFill>
                <a:schemeClr val="accent2"/>
              </a:solidFill>
              <a:prstDash val="solid"/>
              <a:round/>
              <a:headEnd/>
              <a:tailEnd/>
            </a:ln>
          </p:spPr>
          <p:txBody>
            <a:bodyPr wrap="none" anchor="ctr"/>
            <a:lstStyle/>
            <a:p>
              <a:endParaRPr lang="it-IT"/>
            </a:p>
          </p:txBody>
        </p:sp>
        <p:sp>
          <p:nvSpPr>
            <p:cNvPr id="31819" name="Rectangle 75"/>
            <p:cNvSpPr>
              <a:spLocks noChangeArrowheads="1"/>
            </p:cNvSpPr>
            <p:nvPr/>
          </p:nvSpPr>
          <p:spPr bwMode="auto">
            <a:xfrm>
              <a:off x="1728" y="1344"/>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255.255.</a:t>
              </a:r>
            </a:p>
          </p:txBody>
        </p:sp>
        <p:sp>
          <p:nvSpPr>
            <p:cNvPr id="31820" name="Rectangle 76"/>
            <p:cNvSpPr>
              <a:spLocks noChangeArrowheads="1"/>
            </p:cNvSpPr>
            <p:nvPr/>
          </p:nvSpPr>
          <p:spPr bwMode="auto">
            <a:xfrm>
              <a:off x="3168" y="1344"/>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0.0</a:t>
              </a:r>
            </a:p>
          </p:txBody>
        </p:sp>
        <p:sp>
          <p:nvSpPr>
            <p:cNvPr id="361524" name="Rectangle 88"/>
            <p:cNvSpPr>
              <a:spLocks noChangeArrowheads="1"/>
            </p:cNvSpPr>
            <p:nvPr/>
          </p:nvSpPr>
          <p:spPr bwMode="auto">
            <a:xfrm>
              <a:off x="1938" y="2575"/>
              <a:ext cx="978" cy="372"/>
            </a:xfrm>
            <a:prstGeom prst="rect">
              <a:avLst/>
            </a:prstGeom>
            <a:solidFill>
              <a:srgbClr val="FFC3E7"/>
            </a:solidFill>
            <a:ln w="9525">
              <a:noFill/>
              <a:miter lim="800000"/>
              <a:headEnd/>
              <a:tailEnd/>
            </a:ln>
          </p:spPr>
          <p:txBody>
            <a:bodyPr wrap="none" anchor="ctr"/>
            <a:lstStyle/>
            <a:p>
              <a:pPr algn="ctr" eaLnBrk="0" hangingPunct="0">
                <a:lnSpc>
                  <a:spcPct val="90000"/>
                </a:lnSpc>
                <a:spcBef>
                  <a:spcPct val="20000"/>
                </a:spcBef>
              </a:pPr>
              <a:r>
                <a:rPr lang="en-US" sz="3600">
                  <a:solidFill>
                    <a:srgbClr val="B02C84"/>
                  </a:solidFill>
                </a:rPr>
                <a:t>192.168.</a:t>
              </a:r>
            </a:p>
          </p:txBody>
        </p:sp>
        <p:pic>
          <p:nvPicPr>
            <p:cNvPr id="361525" name="Picture 84" descr="SubnetMask"/>
            <p:cNvPicPr>
              <a:picLocks noChangeAspect="1" noChangeArrowheads="1"/>
            </p:cNvPicPr>
            <p:nvPr/>
          </p:nvPicPr>
          <p:blipFill>
            <a:blip r:embed="rId4"/>
            <a:srcRect/>
            <a:stretch>
              <a:fillRect/>
            </a:stretch>
          </p:blipFill>
          <p:spPr bwMode="auto">
            <a:xfrm>
              <a:off x="1772" y="2405"/>
              <a:ext cx="1284" cy="708"/>
            </a:xfrm>
            <a:prstGeom prst="rect">
              <a:avLst/>
            </a:prstGeom>
            <a:noFill/>
            <a:ln w="9525">
              <a:noFill/>
              <a:miter lim="800000"/>
              <a:headEnd/>
              <a:tailEnd/>
            </a:ln>
          </p:spPr>
        </p:pic>
      </p:grpSp>
      <p:grpSp>
        <p:nvGrpSpPr>
          <p:cNvPr id="6" name="Group 187"/>
          <p:cNvGrpSpPr>
            <a:grpSpLocks/>
          </p:cNvGrpSpPr>
          <p:nvPr/>
        </p:nvGrpSpPr>
        <p:grpSpPr bwMode="auto">
          <a:xfrm>
            <a:off x="992188" y="1690688"/>
            <a:ext cx="7107237" cy="4300537"/>
            <a:chOff x="625" y="1065"/>
            <a:chExt cx="4477" cy="2709"/>
          </a:xfrm>
        </p:grpSpPr>
        <p:sp>
          <p:nvSpPr>
            <p:cNvPr id="361500" name="Rectangle 176"/>
            <p:cNvSpPr>
              <a:spLocks noChangeArrowheads="1"/>
            </p:cNvSpPr>
            <p:nvPr/>
          </p:nvSpPr>
          <p:spPr bwMode="auto">
            <a:xfrm>
              <a:off x="625" y="1065"/>
              <a:ext cx="4477" cy="2709"/>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nSpc>
                  <a:spcPct val="90000"/>
                </a:lnSpc>
                <a:spcBef>
                  <a:spcPct val="20000"/>
                </a:spcBef>
              </a:pPr>
              <a:endParaRPr lang="it-IT"/>
            </a:p>
          </p:txBody>
        </p:sp>
        <p:grpSp>
          <p:nvGrpSpPr>
            <p:cNvPr id="361501" name="Group 177"/>
            <p:cNvGrpSpPr>
              <a:grpSpLocks/>
            </p:cNvGrpSpPr>
            <p:nvPr/>
          </p:nvGrpSpPr>
          <p:grpSpPr bwMode="auto">
            <a:xfrm>
              <a:off x="960" y="1290"/>
              <a:ext cx="3744" cy="1804"/>
              <a:chOff x="960" y="1290"/>
              <a:chExt cx="3744" cy="1804"/>
            </a:xfrm>
          </p:grpSpPr>
          <p:sp>
            <p:nvSpPr>
              <p:cNvPr id="361502" name="Rectangle 178"/>
              <p:cNvSpPr>
                <a:spLocks noChangeArrowheads="1"/>
              </p:cNvSpPr>
              <p:nvPr/>
            </p:nvSpPr>
            <p:spPr bwMode="auto">
              <a:xfrm>
                <a:off x="960" y="1290"/>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IP</a:t>
                </a:r>
              </a:p>
              <a:p>
                <a:pPr>
                  <a:lnSpc>
                    <a:spcPct val="90000"/>
                  </a:lnSpc>
                  <a:spcBef>
                    <a:spcPct val="20000"/>
                  </a:spcBef>
                </a:pPr>
                <a:r>
                  <a:rPr lang="en-US"/>
                  <a:t>Address</a:t>
                </a:r>
              </a:p>
            </p:txBody>
          </p:sp>
          <p:sp>
            <p:nvSpPr>
              <p:cNvPr id="31923" name="Rectangle 179"/>
              <p:cNvSpPr>
                <a:spLocks noChangeArrowheads="1"/>
              </p:cNvSpPr>
              <p:nvPr/>
            </p:nvSpPr>
            <p:spPr bwMode="auto">
              <a:xfrm>
                <a:off x="1728" y="1338"/>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10.</a:t>
                </a:r>
              </a:p>
            </p:txBody>
          </p:sp>
          <p:sp>
            <p:nvSpPr>
              <p:cNvPr id="31924" name="Rectangle 180"/>
              <p:cNvSpPr>
                <a:spLocks noChangeArrowheads="1"/>
              </p:cNvSpPr>
              <p:nvPr/>
            </p:nvSpPr>
            <p:spPr bwMode="auto">
              <a:xfrm>
                <a:off x="3168" y="1338"/>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50.100.200</a:t>
                </a:r>
              </a:p>
            </p:txBody>
          </p:sp>
          <p:sp>
            <p:nvSpPr>
              <p:cNvPr id="361505" name="Rectangle 181"/>
              <p:cNvSpPr>
                <a:spLocks noChangeArrowheads="1"/>
              </p:cNvSpPr>
              <p:nvPr/>
            </p:nvSpPr>
            <p:spPr bwMode="auto">
              <a:xfrm>
                <a:off x="960" y="1927"/>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Subnet</a:t>
                </a:r>
              </a:p>
              <a:p>
                <a:pPr>
                  <a:lnSpc>
                    <a:spcPct val="90000"/>
                  </a:lnSpc>
                  <a:spcBef>
                    <a:spcPct val="20000"/>
                  </a:spcBef>
                </a:pPr>
                <a:r>
                  <a:rPr lang="en-US"/>
                  <a:t>Mask</a:t>
                </a:r>
              </a:p>
            </p:txBody>
          </p:sp>
          <p:sp>
            <p:nvSpPr>
              <p:cNvPr id="31926" name="Rectangle 182"/>
              <p:cNvSpPr>
                <a:spLocks noChangeArrowheads="1"/>
              </p:cNvSpPr>
              <p:nvPr/>
            </p:nvSpPr>
            <p:spPr bwMode="auto">
              <a:xfrm>
                <a:off x="1728" y="1975"/>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255.</a:t>
                </a:r>
              </a:p>
            </p:txBody>
          </p:sp>
          <p:sp>
            <p:nvSpPr>
              <p:cNvPr id="31927" name="Rectangle 183"/>
              <p:cNvSpPr>
                <a:spLocks noChangeArrowheads="1"/>
              </p:cNvSpPr>
              <p:nvPr/>
            </p:nvSpPr>
            <p:spPr bwMode="auto">
              <a:xfrm>
                <a:off x="3168" y="1975"/>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0.0.0</a:t>
                </a:r>
              </a:p>
            </p:txBody>
          </p:sp>
          <p:sp>
            <p:nvSpPr>
              <p:cNvPr id="361508" name="Rectangle 184"/>
              <p:cNvSpPr>
                <a:spLocks noChangeArrowheads="1"/>
              </p:cNvSpPr>
              <p:nvPr/>
            </p:nvSpPr>
            <p:spPr bwMode="auto">
              <a:xfrm>
                <a:off x="960" y="2566"/>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Network</a:t>
                </a:r>
              </a:p>
              <a:p>
                <a:pPr>
                  <a:lnSpc>
                    <a:spcPct val="90000"/>
                  </a:lnSpc>
                  <a:spcBef>
                    <a:spcPct val="20000"/>
                  </a:spcBef>
                </a:pPr>
                <a:r>
                  <a:rPr lang="en-US"/>
                  <a:t>ID</a:t>
                </a:r>
              </a:p>
            </p:txBody>
          </p:sp>
          <p:sp>
            <p:nvSpPr>
              <p:cNvPr id="31929" name="Rectangle 185"/>
              <p:cNvSpPr>
                <a:spLocks noChangeArrowheads="1"/>
              </p:cNvSpPr>
              <p:nvPr/>
            </p:nvSpPr>
            <p:spPr bwMode="auto">
              <a:xfrm>
                <a:off x="1728" y="2614"/>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10.</a:t>
                </a:r>
              </a:p>
            </p:txBody>
          </p:sp>
          <p:sp>
            <p:nvSpPr>
              <p:cNvPr id="31930" name="Rectangle 186"/>
              <p:cNvSpPr>
                <a:spLocks noChangeArrowheads="1"/>
              </p:cNvSpPr>
              <p:nvPr/>
            </p:nvSpPr>
            <p:spPr bwMode="auto">
              <a:xfrm>
                <a:off x="3168" y="2614"/>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0.0.0</a:t>
                </a:r>
              </a:p>
            </p:txBody>
          </p:sp>
        </p:grpSp>
      </p:grpSp>
      <p:grpSp>
        <p:nvGrpSpPr>
          <p:cNvPr id="8" name="Group 199"/>
          <p:cNvGrpSpPr>
            <a:grpSpLocks/>
          </p:cNvGrpSpPr>
          <p:nvPr/>
        </p:nvGrpSpPr>
        <p:grpSpPr bwMode="auto">
          <a:xfrm>
            <a:off x="992188" y="1690688"/>
            <a:ext cx="7107237" cy="4300537"/>
            <a:chOff x="625" y="1065"/>
            <a:chExt cx="4477" cy="2709"/>
          </a:xfrm>
        </p:grpSpPr>
        <p:sp>
          <p:nvSpPr>
            <p:cNvPr id="361489" name="Rectangle 188"/>
            <p:cNvSpPr>
              <a:spLocks noChangeArrowheads="1"/>
            </p:cNvSpPr>
            <p:nvPr/>
          </p:nvSpPr>
          <p:spPr bwMode="auto">
            <a:xfrm>
              <a:off x="625" y="1065"/>
              <a:ext cx="4477" cy="2709"/>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nSpc>
                  <a:spcPct val="90000"/>
                </a:lnSpc>
                <a:spcBef>
                  <a:spcPct val="20000"/>
                </a:spcBef>
              </a:pPr>
              <a:endParaRPr lang="it-IT"/>
            </a:p>
          </p:txBody>
        </p:sp>
        <p:grpSp>
          <p:nvGrpSpPr>
            <p:cNvPr id="361490" name="Group 189"/>
            <p:cNvGrpSpPr>
              <a:grpSpLocks/>
            </p:cNvGrpSpPr>
            <p:nvPr/>
          </p:nvGrpSpPr>
          <p:grpSpPr bwMode="auto">
            <a:xfrm>
              <a:off x="960" y="1290"/>
              <a:ext cx="3744" cy="1804"/>
              <a:chOff x="960" y="1290"/>
              <a:chExt cx="3744" cy="1804"/>
            </a:xfrm>
          </p:grpSpPr>
          <p:sp>
            <p:nvSpPr>
              <p:cNvPr id="361491" name="Rectangle 190"/>
              <p:cNvSpPr>
                <a:spLocks noChangeArrowheads="1"/>
              </p:cNvSpPr>
              <p:nvPr/>
            </p:nvSpPr>
            <p:spPr bwMode="auto">
              <a:xfrm>
                <a:off x="960" y="1290"/>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IP</a:t>
                </a:r>
              </a:p>
              <a:p>
                <a:pPr>
                  <a:lnSpc>
                    <a:spcPct val="90000"/>
                  </a:lnSpc>
                  <a:spcBef>
                    <a:spcPct val="20000"/>
                  </a:spcBef>
                </a:pPr>
                <a:r>
                  <a:rPr lang="en-US"/>
                  <a:t>Address</a:t>
                </a:r>
              </a:p>
            </p:txBody>
          </p:sp>
          <p:sp>
            <p:nvSpPr>
              <p:cNvPr id="31935" name="Rectangle 191"/>
              <p:cNvSpPr>
                <a:spLocks noChangeArrowheads="1"/>
              </p:cNvSpPr>
              <p:nvPr/>
            </p:nvSpPr>
            <p:spPr bwMode="auto">
              <a:xfrm>
                <a:off x="1728" y="1338"/>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10.50.</a:t>
                </a:r>
              </a:p>
            </p:txBody>
          </p:sp>
          <p:sp>
            <p:nvSpPr>
              <p:cNvPr id="31936" name="Rectangle 192"/>
              <p:cNvSpPr>
                <a:spLocks noChangeArrowheads="1"/>
              </p:cNvSpPr>
              <p:nvPr/>
            </p:nvSpPr>
            <p:spPr bwMode="auto">
              <a:xfrm>
                <a:off x="3168" y="1338"/>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100.200</a:t>
                </a:r>
              </a:p>
            </p:txBody>
          </p:sp>
          <p:sp>
            <p:nvSpPr>
              <p:cNvPr id="361494" name="Rectangle 193"/>
              <p:cNvSpPr>
                <a:spLocks noChangeArrowheads="1"/>
              </p:cNvSpPr>
              <p:nvPr/>
            </p:nvSpPr>
            <p:spPr bwMode="auto">
              <a:xfrm>
                <a:off x="960" y="1927"/>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Subnet</a:t>
                </a:r>
              </a:p>
              <a:p>
                <a:pPr>
                  <a:lnSpc>
                    <a:spcPct val="90000"/>
                  </a:lnSpc>
                  <a:spcBef>
                    <a:spcPct val="20000"/>
                  </a:spcBef>
                </a:pPr>
                <a:r>
                  <a:rPr lang="en-US"/>
                  <a:t>Mask</a:t>
                </a:r>
              </a:p>
            </p:txBody>
          </p:sp>
          <p:sp>
            <p:nvSpPr>
              <p:cNvPr id="31938" name="Rectangle 194"/>
              <p:cNvSpPr>
                <a:spLocks noChangeArrowheads="1"/>
              </p:cNvSpPr>
              <p:nvPr/>
            </p:nvSpPr>
            <p:spPr bwMode="auto">
              <a:xfrm>
                <a:off x="1728" y="1975"/>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255.255.</a:t>
                </a:r>
              </a:p>
            </p:txBody>
          </p:sp>
          <p:sp>
            <p:nvSpPr>
              <p:cNvPr id="31939" name="Rectangle 195"/>
              <p:cNvSpPr>
                <a:spLocks noChangeArrowheads="1"/>
              </p:cNvSpPr>
              <p:nvPr/>
            </p:nvSpPr>
            <p:spPr bwMode="auto">
              <a:xfrm>
                <a:off x="3168" y="1975"/>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0.0</a:t>
                </a:r>
              </a:p>
            </p:txBody>
          </p:sp>
          <p:sp>
            <p:nvSpPr>
              <p:cNvPr id="361497" name="Rectangle 196"/>
              <p:cNvSpPr>
                <a:spLocks noChangeArrowheads="1"/>
              </p:cNvSpPr>
              <p:nvPr/>
            </p:nvSpPr>
            <p:spPr bwMode="auto">
              <a:xfrm>
                <a:off x="960" y="2566"/>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a:t>Network</a:t>
                </a:r>
              </a:p>
              <a:p>
                <a:pPr>
                  <a:lnSpc>
                    <a:spcPct val="90000"/>
                  </a:lnSpc>
                  <a:spcBef>
                    <a:spcPct val="20000"/>
                  </a:spcBef>
                </a:pPr>
                <a:r>
                  <a:rPr lang="en-US"/>
                  <a:t>ID</a:t>
                </a:r>
              </a:p>
            </p:txBody>
          </p:sp>
          <p:sp>
            <p:nvSpPr>
              <p:cNvPr id="31941" name="Rectangle 197"/>
              <p:cNvSpPr>
                <a:spLocks noChangeArrowheads="1"/>
              </p:cNvSpPr>
              <p:nvPr/>
            </p:nvSpPr>
            <p:spPr bwMode="auto">
              <a:xfrm>
                <a:off x="1728" y="2614"/>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solidFill>
                      <a:srgbClr val="FFFFFF"/>
                    </a:solidFill>
                    <a:effectLst>
                      <a:outerShdw blurRad="38100" dist="38100" dir="2700000" algn="tl">
                        <a:srgbClr val="000000"/>
                      </a:outerShdw>
                    </a:effectLst>
                    <a:ea typeface="ＭＳ Ｐゴシック" pitchFamily="34" charset="-128"/>
                    <a:cs typeface="+mn-cs"/>
                  </a:rPr>
                  <a:t>10.50.</a:t>
                </a:r>
              </a:p>
            </p:txBody>
          </p:sp>
          <p:sp>
            <p:nvSpPr>
              <p:cNvPr id="31942" name="Rectangle 198"/>
              <p:cNvSpPr>
                <a:spLocks noChangeArrowheads="1"/>
              </p:cNvSpPr>
              <p:nvPr/>
            </p:nvSpPr>
            <p:spPr bwMode="auto">
              <a:xfrm>
                <a:off x="3168" y="2614"/>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3600">
                    <a:ea typeface="ＭＳ Ｐゴシック" pitchFamily="34" charset="-128"/>
                    <a:cs typeface="+mn-cs"/>
                  </a:rPr>
                  <a:t>0.0</a:t>
                </a:r>
              </a:p>
            </p:txBody>
          </p:sp>
        </p:grpSp>
      </p:grpSp>
      <p:grpSp>
        <p:nvGrpSpPr>
          <p:cNvPr id="10" name="Group 211"/>
          <p:cNvGrpSpPr>
            <a:grpSpLocks/>
          </p:cNvGrpSpPr>
          <p:nvPr/>
        </p:nvGrpSpPr>
        <p:grpSpPr bwMode="auto">
          <a:xfrm>
            <a:off x="1000125" y="1816100"/>
            <a:ext cx="7107238" cy="4300538"/>
            <a:chOff x="625" y="1065"/>
            <a:chExt cx="4477" cy="2709"/>
          </a:xfrm>
        </p:grpSpPr>
        <p:sp>
          <p:nvSpPr>
            <p:cNvPr id="361478" name="Rectangle 200"/>
            <p:cNvSpPr>
              <a:spLocks noChangeArrowheads="1"/>
            </p:cNvSpPr>
            <p:nvPr/>
          </p:nvSpPr>
          <p:spPr bwMode="auto">
            <a:xfrm>
              <a:off x="625" y="1065"/>
              <a:ext cx="4477" cy="2709"/>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nSpc>
                  <a:spcPct val="90000"/>
                </a:lnSpc>
                <a:spcBef>
                  <a:spcPct val="20000"/>
                </a:spcBef>
              </a:pPr>
              <a:endParaRPr lang="it-IT" sz="1800"/>
            </a:p>
          </p:txBody>
        </p:sp>
        <p:grpSp>
          <p:nvGrpSpPr>
            <p:cNvPr id="361479" name="Group 201"/>
            <p:cNvGrpSpPr>
              <a:grpSpLocks/>
            </p:cNvGrpSpPr>
            <p:nvPr/>
          </p:nvGrpSpPr>
          <p:grpSpPr bwMode="auto">
            <a:xfrm>
              <a:off x="960" y="1290"/>
              <a:ext cx="3744" cy="1804"/>
              <a:chOff x="960" y="1290"/>
              <a:chExt cx="3744" cy="1804"/>
            </a:xfrm>
          </p:grpSpPr>
          <p:sp>
            <p:nvSpPr>
              <p:cNvPr id="361480" name="Rectangle 202"/>
              <p:cNvSpPr>
                <a:spLocks noChangeArrowheads="1"/>
              </p:cNvSpPr>
              <p:nvPr/>
            </p:nvSpPr>
            <p:spPr bwMode="auto">
              <a:xfrm>
                <a:off x="960" y="1290"/>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sz="1800"/>
                  <a:t>IP</a:t>
                </a:r>
              </a:p>
              <a:p>
                <a:pPr>
                  <a:lnSpc>
                    <a:spcPct val="90000"/>
                  </a:lnSpc>
                  <a:spcBef>
                    <a:spcPct val="20000"/>
                  </a:spcBef>
                </a:pPr>
                <a:r>
                  <a:rPr lang="en-US" sz="1800"/>
                  <a:t>Address</a:t>
                </a:r>
              </a:p>
            </p:txBody>
          </p:sp>
          <p:sp>
            <p:nvSpPr>
              <p:cNvPr id="31947" name="Rectangle 203"/>
              <p:cNvSpPr>
                <a:spLocks noChangeArrowheads="1"/>
              </p:cNvSpPr>
              <p:nvPr/>
            </p:nvSpPr>
            <p:spPr bwMode="auto">
              <a:xfrm>
                <a:off x="1728" y="1338"/>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a:solidFill>
                      <a:srgbClr val="FFFFFF"/>
                    </a:solidFill>
                    <a:effectLst>
                      <a:outerShdw blurRad="38100" dist="38100" dir="2700000" algn="tl">
                        <a:srgbClr val="000000"/>
                      </a:outerShdw>
                    </a:effectLst>
                    <a:ea typeface="ＭＳ Ｐゴシック" pitchFamily="34" charset="-128"/>
                    <a:cs typeface="+mn-cs"/>
                  </a:rPr>
                  <a:t>10.50.100.</a:t>
                </a:r>
              </a:p>
            </p:txBody>
          </p:sp>
          <p:sp>
            <p:nvSpPr>
              <p:cNvPr id="31948" name="Rectangle 204"/>
              <p:cNvSpPr>
                <a:spLocks noChangeArrowheads="1"/>
              </p:cNvSpPr>
              <p:nvPr/>
            </p:nvSpPr>
            <p:spPr bwMode="auto">
              <a:xfrm>
                <a:off x="3168" y="1338"/>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a:ea typeface="ＭＳ Ｐゴシック" pitchFamily="34" charset="-128"/>
                    <a:cs typeface="+mn-cs"/>
                  </a:rPr>
                  <a:t>200</a:t>
                </a:r>
              </a:p>
            </p:txBody>
          </p:sp>
          <p:sp>
            <p:nvSpPr>
              <p:cNvPr id="361483" name="Rectangle 205"/>
              <p:cNvSpPr>
                <a:spLocks noChangeArrowheads="1"/>
              </p:cNvSpPr>
              <p:nvPr/>
            </p:nvSpPr>
            <p:spPr bwMode="auto">
              <a:xfrm>
                <a:off x="960" y="1927"/>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sz="1800"/>
                  <a:t>Subnet</a:t>
                </a:r>
              </a:p>
              <a:p>
                <a:pPr>
                  <a:lnSpc>
                    <a:spcPct val="90000"/>
                  </a:lnSpc>
                  <a:spcBef>
                    <a:spcPct val="20000"/>
                  </a:spcBef>
                </a:pPr>
                <a:r>
                  <a:rPr lang="en-US" sz="1800"/>
                  <a:t>Mask</a:t>
                </a:r>
              </a:p>
            </p:txBody>
          </p:sp>
          <p:sp>
            <p:nvSpPr>
              <p:cNvPr id="31950" name="Rectangle 206"/>
              <p:cNvSpPr>
                <a:spLocks noChangeArrowheads="1"/>
              </p:cNvSpPr>
              <p:nvPr/>
            </p:nvSpPr>
            <p:spPr bwMode="auto">
              <a:xfrm>
                <a:off x="1728" y="1975"/>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dirty="0">
                    <a:solidFill>
                      <a:srgbClr val="FFFFFF"/>
                    </a:solidFill>
                    <a:effectLst>
                      <a:outerShdw blurRad="38100" dist="38100" dir="2700000" algn="tl">
                        <a:srgbClr val="000000"/>
                      </a:outerShdw>
                    </a:effectLst>
                    <a:ea typeface="ＭＳ Ｐゴシック" pitchFamily="34" charset="-128"/>
                    <a:cs typeface="+mn-cs"/>
                  </a:rPr>
                  <a:t>255.255.255.</a:t>
                </a:r>
              </a:p>
            </p:txBody>
          </p:sp>
          <p:sp>
            <p:nvSpPr>
              <p:cNvPr id="31951" name="Rectangle 207"/>
              <p:cNvSpPr>
                <a:spLocks noChangeArrowheads="1"/>
              </p:cNvSpPr>
              <p:nvPr/>
            </p:nvSpPr>
            <p:spPr bwMode="auto">
              <a:xfrm>
                <a:off x="3168" y="1975"/>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a:ea typeface="ＭＳ Ｐゴシック" pitchFamily="34" charset="-128"/>
                    <a:cs typeface="+mn-cs"/>
                  </a:rPr>
                  <a:t>0</a:t>
                </a:r>
              </a:p>
            </p:txBody>
          </p:sp>
          <p:sp>
            <p:nvSpPr>
              <p:cNvPr id="361486" name="Rectangle 208"/>
              <p:cNvSpPr>
                <a:spLocks noChangeArrowheads="1"/>
              </p:cNvSpPr>
              <p:nvPr/>
            </p:nvSpPr>
            <p:spPr bwMode="auto">
              <a:xfrm>
                <a:off x="960" y="2566"/>
                <a:ext cx="3744"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nSpc>
                    <a:spcPct val="90000"/>
                  </a:lnSpc>
                  <a:spcBef>
                    <a:spcPct val="20000"/>
                  </a:spcBef>
                </a:pPr>
                <a:r>
                  <a:rPr lang="en-US" sz="1800"/>
                  <a:t>Network</a:t>
                </a:r>
              </a:p>
              <a:p>
                <a:pPr>
                  <a:lnSpc>
                    <a:spcPct val="90000"/>
                  </a:lnSpc>
                  <a:spcBef>
                    <a:spcPct val="20000"/>
                  </a:spcBef>
                </a:pPr>
                <a:r>
                  <a:rPr lang="en-US" sz="1800"/>
                  <a:t>ID</a:t>
                </a:r>
              </a:p>
            </p:txBody>
          </p:sp>
          <p:sp>
            <p:nvSpPr>
              <p:cNvPr id="31953" name="Rectangle 209"/>
              <p:cNvSpPr>
                <a:spLocks noChangeArrowheads="1"/>
              </p:cNvSpPr>
              <p:nvPr/>
            </p:nvSpPr>
            <p:spPr bwMode="auto">
              <a:xfrm>
                <a:off x="1728" y="2614"/>
                <a:ext cx="1440" cy="432"/>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a:solidFill>
                      <a:srgbClr val="FFFFFF"/>
                    </a:solidFill>
                    <a:effectLst>
                      <a:outerShdw blurRad="38100" dist="38100" dir="2700000" algn="tl">
                        <a:srgbClr val="000000"/>
                      </a:outerShdw>
                    </a:effectLst>
                    <a:ea typeface="ＭＳ Ｐゴシック" pitchFamily="34" charset="-128"/>
                    <a:cs typeface="+mn-cs"/>
                  </a:rPr>
                  <a:t>10.50.100.</a:t>
                </a:r>
              </a:p>
            </p:txBody>
          </p:sp>
          <p:sp>
            <p:nvSpPr>
              <p:cNvPr id="31954" name="Rectangle 210"/>
              <p:cNvSpPr>
                <a:spLocks noChangeArrowheads="1"/>
              </p:cNvSpPr>
              <p:nvPr/>
            </p:nvSpPr>
            <p:spPr bwMode="auto">
              <a:xfrm>
                <a:off x="3168" y="2614"/>
                <a:ext cx="1440" cy="432"/>
              </a:xfrm>
              <a:prstGeom prst="rect">
                <a:avLst/>
              </a:prstGeom>
              <a:solidFill>
                <a:srgbClr val="BFB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2800">
                    <a:ea typeface="ＭＳ Ｐゴシック" pitchFamily="34" charset="-128"/>
                    <a:cs typeface="+mn-cs"/>
                  </a:rPr>
                  <a:t>0</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ou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Slide Number Placeholder 4"/>
          <p:cNvSpPr>
            <a:spLocks noGrp="1"/>
          </p:cNvSpPr>
          <p:nvPr>
            <p:ph type="sldNum" sz="quarter" idx="10"/>
          </p:nvPr>
        </p:nvSpPr>
        <p:spPr>
          <a:noFill/>
        </p:spPr>
        <p:txBody>
          <a:bodyPr/>
          <a:lstStyle/>
          <a:p>
            <a:fld id="{9C46D0AD-3A51-4915-BC01-C175C7E974B0}" type="slidenum">
              <a:rPr lang="it-IT" smtClean="0">
                <a:ea typeface="ＭＳ Ｐゴシック"/>
                <a:cs typeface="ＭＳ Ｐゴシック"/>
              </a:rPr>
              <a:pPr/>
              <a:t>8</a:t>
            </a:fld>
            <a:endParaRPr lang="it-IT" smtClean="0">
              <a:ea typeface="ＭＳ Ｐゴシック"/>
              <a:cs typeface="ＭＳ Ｐゴシック"/>
            </a:endParaRPr>
          </a:p>
        </p:txBody>
      </p:sp>
      <p:sp>
        <p:nvSpPr>
          <p:cNvPr id="992675" name="Rectangle 419"/>
          <p:cNvSpPr>
            <a:spLocks noGrp="1" noChangeArrowheads="1"/>
          </p:cNvSpPr>
          <p:nvPr>
            <p:ph type="title"/>
          </p:nvPr>
        </p:nvSpPr>
        <p:spPr/>
        <p:txBody>
          <a:bodyPr/>
          <a:lstStyle/>
          <a:p>
            <a:pPr eaLnBrk="1" hangingPunct="1">
              <a:defRPr/>
            </a:pPr>
            <a:r>
              <a:rPr lang="it-IT" smtClean="0">
                <a:cs typeface="+mj-cs"/>
              </a:rPr>
              <a:t>Livello di rete</a:t>
            </a:r>
          </a:p>
        </p:txBody>
      </p:sp>
      <p:sp>
        <p:nvSpPr>
          <p:cNvPr id="992259" name="Rectangle 3"/>
          <p:cNvSpPr>
            <a:spLocks noGrp="1" noChangeArrowheads="1"/>
          </p:cNvSpPr>
          <p:nvPr>
            <p:ph type="body" sz="half" idx="1"/>
          </p:nvPr>
        </p:nvSpPr>
        <p:spPr/>
        <p:txBody>
          <a:bodyPr/>
          <a:lstStyle/>
          <a:p>
            <a:pPr eaLnBrk="1" hangingPunct="1">
              <a:lnSpc>
                <a:spcPct val="90000"/>
              </a:lnSpc>
              <a:defRPr/>
            </a:pPr>
            <a:r>
              <a:rPr lang="it-IT" sz="2000" dirty="0" smtClean="0">
                <a:latin typeface="Tahoma" charset="0"/>
                <a:cs typeface="+mn-cs"/>
              </a:rPr>
              <a:t>Il livello di rete prende i segmenti dal livello di trasporto nell’host mittente</a:t>
            </a:r>
          </a:p>
          <a:p>
            <a:pPr eaLnBrk="1" hangingPunct="1">
              <a:lnSpc>
                <a:spcPct val="90000"/>
              </a:lnSpc>
              <a:defRPr/>
            </a:pPr>
            <a:r>
              <a:rPr lang="it-IT" sz="2000" dirty="0" smtClean="0">
                <a:latin typeface="Tahoma" charset="0"/>
                <a:cs typeface="+mn-cs"/>
              </a:rPr>
              <a:t>Sul lato mittente, incapsula i segmenti in datagrammi</a:t>
            </a:r>
          </a:p>
          <a:p>
            <a:pPr eaLnBrk="1" hangingPunct="1">
              <a:lnSpc>
                <a:spcPct val="90000"/>
              </a:lnSpc>
              <a:defRPr/>
            </a:pPr>
            <a:r>
              <a:rPr lang="it-IT" sz="2000" dirty="0" smtClean="0">
                <a:latin typeface="Tahoma" charset="0"/>
                <a:cs typeface="+mn-cs"/>
              </a:rPr>
              <a:t>Sul lato destinatario, consegna i segmenti al livello di trasporto</a:t>
            </a:r>
          </a:p>
          <a:p>
            <a:pPr eaLnBrk="1" hangingPunct="1">
              <a:lnSpc>
                <a:spcPct val="90000"/>
              </a:lnSpc>
              <a:defRPr/>
            </a:pPr>
            <a:r>
              <a:rPr lang="it-IT" sz="2000" dirty="0" smtClean="0">
                <a:latin typeface="Tahoma" charset="0"/>
                <a:cs typeface="+mn-cs"/>
              </a:rPr>
              <a:t>Protocolli del livello di rete sono presenti in </a:t>
            </a:r>
            <a:r>
              <a:rPr lang="it-IT" sz="2000" i="1" dirty="0" smtClean="0">
                <a:latin typeface="Tahoma" charset="0"/>
                <a:cs typeface="+mn-cs"/>
              </a:rPr>
              <a:t>ogni</a:t>
            </a:r>
            <a:r>
              <a:rPr lang="it-IT" sz="2000" dirty="0" smtClean="0">
                <a:latin typeface="Tahoma" charset="0"/>
                <a:cs typeface="+mn-cs"/>
              </a:rPr>
              <a:t> host e router</a:t>
            </a:r>
          </a:p>
          <a:p>
            <a:pPr eaLnBrk="1" hangingPunct="1">
              <a:lnSpc>
                <a:spcPct val="90000"/>
              </a:lnSpc>
              <a:defRPr/>
            </a:pPr>
            <a:r>
              <a:rPr lang="it-IT" sz="2000" dirty="0" smtClean="0">
                <a:latin typeface="Tahoma" charset="0"/>
                <a:cs typeface="+mn-cs"/>
              </a:rPr>
              <a:t>Il router esamina i campi intestazione in tutti i datagrammi IP che lo attraversano</a:t>
            </a:r>
          </a:p>
          <a:p>
            <a:pPr eaLnBrk="1" hangingPunct="1">
              <a:lnSpc>
                <a:spcPct val="90000"/>
              </a:lnSpc>
              <a:buFontTx/>
              <a:buNone/>
              <a:defRPr/>
            </a:pPr>
            <a:endParaRPr lang="it-IT" sz="2000" dirty="0" smtClean="0">
              <a:latin typeface="Tahoma" charset="0"/>
              <a:cs typeface="+mn-cs"/>
            </a:endParaRPr>
          </a:p>
          <a:p>
            <a:pPr eaLnBrk="1" hangingPunct="1">
              <a:lnSpc>
                <a:spcPct val="90000"/>
              </a:lnSpc>
              <a:buFontTx/>
              <a:buNone/>
              <a:defRPr/>
            </a:pPr>
            <a:endParaRPr lang="it-IT" sz="2000" dirty="0" smtClean="0">
              <a:latin typeface="Tahoma" charset="0"/>
              <a:cs typeface="+mn-cs"/>
            </a:endParaRPr>
          </a:p>
          <a:p>
            <a:pPr lvl="1" eaLnBrk="1" hangingPunct="1">
              <a:lnSpc>
                <a:spcPct val="90000"/>
              </a:lnSpc>
              <a:defRPr/>
            </a:pPr>
            <a:endParaRPr lang="it-IT" sz="2000" dirty="0" smtClean="0">
              <a:latin typeface="Tahoma" charset="0"/>
            </a:endParaRPr>
          </a:p>
          <a:p>
            <a:pPr eaLnBrk="1" hangingPunct="1">
              <a:lnSpc>
                <a:spcPct val="90000"/>
              </a:lnSpc>
              <a:defRPr/>
            </a:pPr>
            <a:endParaRPr lang="it-IT" sz="2000" dirty="0" smtClean="0">
              <a:latin typeface="Tahoma" charset="0"/>
              <a:cs typeface="+mn-cs"/>
            </a:endParaRPr>
          </a:p>
        </p:txBody>
      </p:sp>
      <p:sp>
        <p:nvSpPr>
          <p:cNvPr id="992260" name="Freeform 4"/>
          <p:cNvSpPr>
            <a:spLocks/>
          </p:cNvSpPr>
          <p:nvPr/>
        </p:nvSpPr>
        <p:spPr bwMode="auto">
          <a:xfrm>
            <a:off x="6788150" y="2019300"/>
            <a:ext cx="1798638" cy="1674813"/>
          </a:xfrm>
          <a:custGeom>
            <a:avLst/>
            <a:gdLst/>
            <a:ahLst/>
            <a:cxnLst>
              <a:cxn ang="0">
                <a:pos x="239" y="7"/>
              </a:cxn>
              <a:cxn ang="0">
                <a:pos x="35" y="157"/>
              </a:cxn>
              <a:cxn ang="0">
                <a:pos x="29" y="523"/>
              </a:cxn>
              <a:cxn ang="0">
                <a:pos x="53" y="829"/>
              </a:cxn>
              <a:cxn ang="0">
                <a:pos x="245" y="871"/>
              </a:cxn>
              <a:cxn ang="0">
                <a:pos x="647" y="1129"/>
              </a:cxn>
              <a:cxn ang="0">
                <a:pos x="995" y="1237"/>
              </a:cxn>
              <a:cxn ang="0">
                <a:pos x="1199" y="1021"/>
              </a:cxn>
              <a:cxn ang="0">
                <a:pos x="1271" y="445"/>
              </a:cxn>
              <a:cxn ang="0">
                <a:pos x="1205" y="211"/>
              </a:cxn>
              <a:cxn ang="0">
                <a:pos x="749" y="115"/>
              </a:cxn>
              <a:cxn ang="0">
                <a:pos x="239" y="7"/>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66CCFF"/>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61" name="Freeform 5"/>
          <p:cNvSpPr>
            <a:spLocks/>
          </p:cNvSpPr>
          <p:nvPr/>
        </p:nvSpPr>
        <p:spPr bwMode="auto">
          <a:xfrm>
            <a:off x="4908550" y="1876425"/>
            <a:ext cx="1866900" cy="1589088"/>
          </a:xfrm>
          <a:custGeom>
            <a:avLst/>
            <a:gdLst/>
            <a:ahLst/>
            <a:cxnLst>
              <a:cxn ang="0">
                <a:pos x="550" y="42"/>
              </a:cxn>
              <a:cxn ang="0">
                <a:pos x="82" y="60"/>
              </a:cxn>
              <a:cxn ang="0">
                <a:pos x="58" y="402"/>
              </a:cxn>
              <a:cxn ang="0">
                <a:pos x="28" y="720"/>
              </a:cxn>
              <a:cxn ang="0">
                <a:pos x="112" y="870"/>
              </a:cxn>
              <a:cxn ang="0">
                <a:pos x="538" y="876"/>
              </a:cxn>
              <a:cxn ang="0">
                <a:pos x="640" y="1128"/>
              </a:cxn>
              <a:cxn ang="0">
                <a:pos x="1234" y="1098"/>
              </a:cxn>
              <a:cxn ang="0">
                <a:pos x="1276" y="570"/>
              </a:cxn>
              <a:cxn ang="0">
                <a:pos x="1204" y="342"/>
              </a:cxn>
              <a:cxn ang="0">
                <a:pos x="760" y="288"/>
              </a:cxn>
              <a:cxn ang="0">
                <a:pos x="550" y="42"/>
              </a:cxn>
            </a:cxnLst>
            <a:rect l="0" t="0" r="r" b="b"/>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CCFF"/>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62" name="Freeform 6"/>
          <p:cNvSpPr>
            <a:spLocks/>
          </p:cNvSpPr>
          <p:nvPr/>
        </p:nvSpPr>
        <p:spPr bwMode="auto">
          <a:xfrm>
            <a:off x="5276850" y="3327400"/>
            <a:ext cx="2974975" cy="2219325"/>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66CCFF"/>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047" name="Group 7"/>
          <p:cNvGrpSpPr>
            <a:grpSpLocks/>
          </p:cNvGrpSpPr>
          <p:nvPr/>
        </p:nvGrpSpPr>
        <p:grpSpPr bwMode="auto">
          <a:xfrm>
            <a:off x="5026025" y="2011363"/>
            <a:ext cx="733425" cy="319087"/>
            <a:chOff x="3552" y="246"/>
            <a:chExt cx="527" cy="248"/>
          </a:xfrm>
        </p:grpSpPr>
        <p:graphicFrame>
          <p:nvGraphicFramePr>
            <p:cNvPr id="1039" name="Object 8"/>
            <p:cNvGraphicFramePr>
              <a:graphicFrameLocks noChangeAspect="1"/>
            </p:cNvGraphicFramePr>
            <p:nvPr/>
          </p:nvGraphicFramePr>
          <p:xfrm>
            <a:off x="3552" y="246"/>
            <a:ext cx="299" cy="248"/>
          </p:xfrm>
          <a:graphic>
            <a:graphicData uri="http://schemas.openxmlformats.org/presentationml/2006/ole">
              <p:oleObj spid="_x0000_s1039" name="Clip" r:id="rId3" imgW="1305000" imgH="1085760" progId="">
                <p:embed/>
              </p:oleObj>
            </a:graphicData>
          </a:graphic>
        </p:graphicFrame>
        <p:graphicFrame>
          <p:nvGraphicFramePr>
            <p:cNvPr id="1040" name="Object 9"/>
            <p:cNvGraphicFramePr>
              <a:graphicFrameLocks noChangeAspect="1"/>
            </p:cNvGraphicFramePr>
            <p:nvPr/>
          </p:nvGraphicFramePr>
          <p:xfrm>
            <a:off x="3878" y="338"/>
            <a:ext cx="201" cy="144"/>
          </p:xfrm>
          <a:graphic>
            <a:graphicData uri="http://schemas.openxmlformats.org/presentationml/2006/ole">
              <p:oleObj spid="_x0000_s1040" name="Clip" r:id="rId4" imgW="676440" imgH="485640" progId="">
                <p:embed/>
              </p:oleObj>
            </a:graphicData>
          </a:graphic>
        </p:graphicFrame>
        <p:sp>
          <p:nvSpPr>
            <p:cNvPr id="992266" name="Line 10"/>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48" name="Group 11"/>
          <p:cNvGrpSpPr>
            <a:grpSpLocks/>
          </p:cNvGrpSpPr>
          <p:nvPr/>
        </p:nvGrpSpPr>
        <p:grpSpPr bwMode="auto">
          <a:xfrm>
            <a:off x="5026025" y="2606675"/>
            <a:ext cx="733425" cy="319088"/>
            <a:chOff x="3552" y="246"/>
            <a:chExt cx="527" cy="248"/>
          </a:xfrm>
        </p:grpSpPr>
        <p:graphicFrame>
          <p:nvGraphicFramePr>
            <p:cNvPr id="1037" name="Object 12"/>
            <p:cNvGraphicFramePr>
              <a:graphicFrameLocks noChangeAspect="1"/>
            </p:cNvGraphicFramePr>
            <p:nvPr/>
          </p:nvGraphicFramePr>
          <p:xfrm>
            <a:off x="3552" y="246"/>
            <a:ext cx="299" cy="248"/>
          </p:xfrm>
          <a:graphic>
            <a:graphicData uri="http://schemas.openxmlformats.org/presentationml/2006/ole">
              <p:oleObj spid="_x0000_s1037" name="Clip" r:id="rId5" imgW="1305000" imgH="1085760" progId="">
                <p:embed/>
              </p:oleObj>
            </a:graphicData>
          </a:graphic>
        </p:graphicFrame>
        <p:graphicFrame>
          <p:nvGraphicFramePr>
            <p:cNvPr id="1038" name="Object 13"/>
            <p:cNvGraphicFramePr>
              <a:graphicFrameLocks noChangeAspect="1"/>
            </p:cNvGraphicFramePr>
            <p:nvPr/>
          </p:nvGraphicFramePr>
          <p:xfrm>
            <a:off x="3878" y="338"/>
            <a:ext cx="201" cy="144"/>
          </p:xfrm>
          <a:graphic>
            <a:graphicData uri="http://schemas.openxmlformats.org/presentationml/2006/ole">
              <p:oleObj spid="_x0000_s1038" name="Clip" r:id="rId6" imgW="676440" imgH="485640" progId="">
                <p:embed/>
              </p:oleObj>
            </a:graphicData>
          </a:graphic>
        </p:graphicFrame>
        <p:sp>
          <p:nvSpPr>
            <p:cNvPr id="992270" name="Line 14"/>
            <p:cNvSpPr>
              <a:spLocks noChangeShapeType="1"/>
            </p:cNvSpPr>
            <p:nvPr/>
          </p:nvSpPr>
          <p:spPr bwMode="auto">
            <a:xfrm flipV="1">
              <a:off x="3844" y="434"/>
              <a:ext cx="82" cy="2"/>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49" name="Group 15"/>
          <p:cNvGrpSpPr>
            <a:grpSpLocks/>
          </p:cNvGrpSpPr>
          <p:nvPr/>
        </p:nvGrpSpPr>
        <p:grpSpPr bwMode="auto">
          <a:xfrm>
            <a:off x="5402263" y="2393950"/>
            <a:ext cx="69850" cy="214313"/>
            <a:chOff x="3842" y="406"/>
            <a:chExt cx="51" cy="167"/>
          </a:xfrm>
        </p:grpSpPr>
        <p:sp>
          <p:nvSpPr>
            <p:cNvPr id="992272" name="Oval 16"/>
            <p:cNvSpPr>
              <a:spLocks noChangeArrowheads="1"/>
            </p:cNvSpPr>
            <p:nvPr/>
          </p:nvSpPr>
          <p:spPr bwMode="auto">
            <a:xfrm>
              <a:off x="3842" y="406"/>
              <a:ext cx="48" cy="47"/>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73" name="Oval 17"/>
            <p:cNvSpPr>
              <a:spLocks noChangeArrowheads="1"/>
            </p:cNvSpPr>
            <p:nvPr/>
          </p:nvSpPr>
          <p:spPr bwMode="auto">
            <a:xfrm>
              <a:off x="3844" y="467"/>
              <a:ext cx="45" cy="46"/>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74" name="Oval 18"/>
            <p:cNvSpPr>
              <a:spLocks noChangeArrowheads="1"/>
            </p:cNvSpPr>
            <p:nvPr/>
          </p:nvSpPr>
          <p:spPr bwMode="auto">
            <a:xfrm>
              <a:off x="3845" y="526"/>
              <a:ext cx="48" cy="47"/>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50" name="Group 19"/>
          <p:cNvGrpSpPr>
            <a:grpSpLocks/>
          </p:cNvGrpSpPr>
          <p:nvPr/>
        </p:nvGrpSpPr>
        <p:grpSpPr bwMode="auto">
          <a:xfrm>
            <a:off x="5872163" y="2897188"/>
            <a:ext cx="209550" cy="395287"/>
            <a:chOff x="4180" y="783"/>
            <a:chExt cx="150" cy="307"/>
          </a:xfrm>
        </p:grpSpPr>
        <p:sp>
          <p:nvSpPr>
            <p:cNvPr id="992276" name="AutoShape 20"/>
            <p:cNvSpPr>
              <a:spLocks noChangeArrowheads="1"/>
            </p:cNvSpPr>
            <p:nvPr/>
          </p:nvSpPr>
          <p:spPr bwMode="auto">
            <a:xfrm>
              <a:off x="4180" y="1018"/>
              <a:ext cx="150" cy="72"/>
            </a:xfrm>
            <a:prstGeom prst="parallelogram">
              <a:avLst>
                <a:gd name="adj" fmla="val 81387"/>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77" name="Rectangle 21"/>
            <p:cNvSpPr>
              <a:spLocks noChangeArrowheads="1"/>
            </p:cNvSpPr>
            <p:nvPr/>
          </p:nvSpPr>
          <p:spPr bwMode="auto">
            <a:xfrm>
              <a:off x="4256" y="785"/>
              <a:ext cx="69" cy="233"/>
            </a:xfrm>
            <a:prstGeom prst="rect">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78" name="Rectangle 22"/>
            <p:cNvSpPr>
              <a:spLocks noChangeArrowheads="1"/>
            </p:cNvSpPr>
            <p:nvPr/>
          </p:nvSpPr>
          <p:spPr bwMode="auto">
            <a:xfrm>
              <a:off x="4181" y="852"/>
              <a:ext cx="94" cy="235"/>
            </a:xfrm>
            <a:prstGeom prst="rect">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79" name="AutoShape 23"/>
            <p:cNvSpPr>
              <a:spLocks noChangeArrowheads="1"/>
            </p:cNvSpPr>
            <p:nvPr/>
          </p:nvSpPr>
          <p:spPr bwMode="auto">
            <a:xfrm>
              <a:off x="4180" y="783"/>
              <a:ext cx="150" cy="72"/>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0" name="Line 24"/>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1" name="Line 25"/>
            <p:cNvSpPr>
              <a:spLocks noChangeShapeType="1"/>
            </p:cNvSpPr>
            <p:nvPr/>
          </p:nvSpPr>
          <p:spPr bwMode="auto">
            <a:xfrm flipH="1">
              <a:off x="4275" y="1018"/>
              <a:ext cx="55" cy="69"/>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2" name="Rectangle 26"/>
            <p:cNvSpPr>
              <a:spLocks noChangeArrowheads="1"/>
            </p:cNvSpPr>
            <p:nvPr/>
          </p:nvSpPr>
          <p:spPr bwMode="auto">
            <a:xfrm>
              <a:off x="4192" y="883"/>
              <a:ext cx="64" cy="136"/>
            </a:xfrm>
            <a:prstGeom prst="rect">
              <a:avLst/>
            </a:prstGeom>
            <a:solidFill>
              <a:schemeClr val="accent2"/>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3" name="Rectangle 27"/>
            <p:cNvSpPr>
              <a:spLocks noChangeArrowheads="1"/>
            </p:cNvSpPr>
            <p:nvPr/>
          </p:nvSpPr>
          <p:spPr bwMode="auto">
            <a:xfrm>
              <a:off x="4202" y="924"/>
              <a:ext cx="49" cy="48"/>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51" name="Group 28"/>
          <p:cNvGrpSpPr>
            <a:grpSpLocks/>
          </p:cNvGrpSpPr>
          <p:nvPr/>
        </p:nvGrpSpPr>
        <p:grpSpPr bwMode="auto">
          <a:xfrm rot="-5400000">
            <a:off x="6184900" y="2974975"/>
            <a:ext cx="80963" cy="233363"/>
            <a:chOff x="3842" y="406"/>
            <a:chExt cx="51" cy="167"/>
          </a:xfrm>
        </p:grpSpPr>
        <p:sp>
          <p:nvSpPr>
            <p:cNvPr id="992285" name="Oval 29"/>
            <p:cNvSpPr>
              <a:spLocks noChangeArrowheads="1"/>
            </p:cNvSpPr>
            <p:nvPr/>
          </p:nvSpPr>
          <p:spPr bwMode="auto">
            <a:xfrm>
              <a:off x="3842" y="406"/>
              <a:ext cx="47" cy="47"/>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6" name="Oval 30"/>
            <p:cNvSpPr>
              <a:spLocks noChangeArrowheads="1"/>
            </p:cNvSpPr>
            <p:nvPr/>
          </p:nvSpPr>
          <p:spPr bwMode="auto">
            <a:xfrm>
              <a:off x="3844" y="466"/>
              <a:ext cx="47" cy="47"/>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7" name="Oval 31"/>
            <p:cNvSpPr>
              <a:spLocks noChangeArrowheads="1"/>
            </p:cNvSpPr>
            <p:nvPr/>
          </p:nvSpPr>
          <p:spPr bwMode="auto">
            <a:xfrm>
              <a:off x="3846" y="526"/>
              <a:ext cx="47" cy="47"/>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288" name="Line 32"/>
          <p:cNvSpPr>
            <a:spLocks noChangeShapeType="1"/>
          </p:cNvSpPr>
          <p:nvPr/>
        </p:nvSpPr>
        <p:spPr bwMode="auto">
          <a:xfrm>
            <a:off x="6008688" y="2805113"/>
            <a:ext cx="495300" cy="1587"/>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89" name="Line 33"/>
          <p:cNvSpPr>
            <a:spLocks noChangeShapeType="1"/>
          </p:cNvSpPr>
          <p:nvPr/>
        </p:nvSpPr>
        <p:spPr bwMode="auto">
          <a:xfrm>
            <a:off x="6011863" y="2801938"/>
            <a:ext cx="1587" cy="952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0" name="Line 34"/>
          <p:cNvSpPr>
            <a:spLocks noChangeShapeType="1"/>
          </p:cNvSpPr>
          <p:nvPr/>
        </p:nvSpPr>
        <p:spPr bwMode="auto">
          <a:xfrm>
            <a:off x="6507163" y="2800350"/>
            <a:ext cx="1587" cy="825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1" name="Line 35"/>
          <p:cNvSpPr>
            <a:spLocks noChangeShapeType="1"/>
          </p:cNvSpPr>
          <p:nvPr/>
        </p:nvSpPr>
        <p:spPr bwMode="auto">
          <a:xfrm>
            <a:off x="5708650" y="2265363"/>
            <a:ext cx="288925" cy="26511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2" name="Line 36"/>
          <p:cNvSpPr>
            <a:spLocks noChangeShapeType="1"/>
          </p:cNvSpPr>
          <p:nvPr/>
        </p:nvSpPr>
        <p:spPr bwMode="auto">
          <a:xfrm flipV="1">
            <a:off x="5721350" y="2551113"/>
            <a:ext cx="276225" cy="3302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3" name="Line 37"/>
          <p:cNvSpPr>
            <a:spLocks noChangeShapeType="1"/>
          </p:cNvSpPr>
          <p:nvPr/>
        </p:nvSpPr>
        <p:spPr bwMode="auto">
          <a:xfrm flipV="1">
            <a:off x="6248400" y="2636838"/>
            <a:ext cx="1588" cy="16351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058" name="Group 38"/>
          <p:cNvGrpSpPr>
            <a:grpSpLocks/>
          </p:cNvGrpSpPr>
          <p:nvPr/>
        </p:nvGrpSpPr>
        <p:grpSpPr bwMode="auto">
          <a:xfrm>
            <a:off x="6367463" y="2874963"/>
            <a:ext cx="209550" cy="395287"/>
            <a:chOff x="4180" y="783"/>
            <a:chExt cx="150" cy="307"/>
          </a:xfrm>
        </p:grpSpPr>
        <p:sp>
          <p:nvSpPr>
            <p:cNvPr id="992295" name="AutoShape 39"/>
            <p:cNvSpPr>
              <a:spLocks noChangeArrowheads="1"/>
            </p:cNvSpPr>
            <p:nvPr/>
          </p:nvSpPr>
          <p:spPr bwMode="auto">
            <a:xfrm>
              <a:off x="4180" y="1018"/>
              <a:ext cx="150" cy="72"/>
            </a:xfrm>
            <a:prstGeom prst="parallelogram">
              <a:avLst>
                <a:gd name="adj" fmla="val 81387"/>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6" name="Rectangle 40"/>
            <p:cNvSpPr>
              <a:spLocks noChangeArrowheads="1"/>
            </p:cNvSpPr>
            <p:nvPr/>
          </p:nvSpPr>
          <p:spPr bwMode="auto">
            <a:xfrm>
              <a:off x="4256" y="785"/>
              <a:ext cx="69" cy="233"/>
            </a:xfrm>
            <a:prstGeom prst="rect">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7" name="Rectangle 41"/>
            <p:cNvSpPr>
              <a:spLocks noChangeArrowheads="1"/>
            </p:cNvSpPr>
            <p:nvPr/>
          </p:nvSpPr>
          <p:spPr bwMode="auto">
            <a:xfrm>
              <a:off x="4181" y="852"/>
              <a:ext cx="94" cy="235"/>
            </a:xfrm>
            <a:prstGeom prst="rect">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8" name="AutoShape 42"/>
            <p:cNvSpPr>
              <a:spLocks noChangeArrowheads="1"/>
            </p:cNvSpPr>
            <p:nvPr/>
          </p:nvSpPr>
          <p:spPr bwMode="auto">
            <a:xfrm>
              <a:off x="4180" y="783"/>
              <a:ext cx="150" cy="72"/>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299" name="Line 43"/>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00" name="Line 44"/>
            <p:cNvSpPr>
              <a:spLocks noChangeShapeType="1"/>
            </p:cNvSpPr>
            <p:nvPr/>
          </p:nvSpPr>
          <p:spPr bwMode="auto">
            <a:xfrm flipH="1">
              <a:off x="4275" y="1018"/>
              <a:ext cx="55" cy="69"/>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01" name="Rectangle 45"/>
            <p:cNvSpPr>
              <a:spLocks noChangeArrowheads="1"/>
            </p:cNvSpPr>
            <p:nvPr/>
          </p:nvSpPr>
          <p:spPr bwMode="auto">
            <a:xfrm>
              <a:off x="4192" y="883"/>
              <a:ext cx="64" cy="136"/>
            </a:xfrm>
            <a:prstGeom prst="rect">
              <a:avLst/>
            </a:prstGeom>
            <a:solidFill>
              <a:schemeClr val="accent2"/>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02" name="Rectangle 46"/>
            <p:cNvSpPr>
              <a:spLocks noChangeArrowheads="1"/>
            </p:cNvSpPr>
            <p:nvPr/>
          </p:nvSpPr>
          <p:spPr bwMode="auto">
            <a:xfrm>
              <a:off x="4202" y="924"/>
              <a:ext cx="49" cy="48"/>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59" name="Group 47"/>
          <p:cNvGrpSpPr>
            <a:grpSpLocks/>
          </p:cNvGrpSpPr>
          <p:nvPr/>
        </p:nvGrpSpPr>
        <p:grpSpPr bwMode="auto">
          <a:xfrm>
            <a:off x="5410200" y="3494088"/>
            <a:ext cx="479425" cy="925512"/>
            <a:chOff x="3314" y="1248"/>
            <a:chExt cx="344" cy="694"/>
          </a:xfrm>
        </p:grpSpPr>
        <p:graphicFrame>
          <p:nvGraphicFramePr>
            <p:cNvPr id="1035" name="Object 48"/>
            <p:cNvGraphicFramePr>
              <a:graphicFrameLocks noChangeAspect="1"/>
            </p:cNvGraphicFramePr>
            <p:nvPr/>
          </p:nvGraphicFramePr>
          <p:xfrm>
            <a:off x="3314" y="1248"/>
            <a:ext cx="299" cy="248"/>
          </p:xfrm>
          <a:graphic>
            <a:graphicData uri="http://schemas.openxmlformats.org/presentationml/2006/ole">
              <p:oleObj spid="_x0000_s1035" name="Clip" r:id="rId7" imgW="1305000" imgH="1085760" progId="">
                <p:embed/>
              </p:oleObj>
            </a:graphicData>
          </a:graphic>
        </p:graphicFrame>
        <p:sp>
          <p:nvSpPr>
            <p:cNvPr id="992305" name="Line 49"/>
            <p:cNvSpPr>
              <a:spLocks noChangeShapeType="1"/>
            </p:cNvSpPr>
            <p:nvPr/>
          </p:nvSpPr>
          <p:spPr bwMode="auto">
            <a:xfrm flipV="1">
              <a:off x="3606" y="1435"/>
              <a:ext cx="52" cy="6"/>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036" name="Object 50"/>
            <p:cNvGraphicFramePr>
              <a:graphicFrameLocks noChangeAspect="1"/>
            </p:cNvGraphicFramePr>
            <p:nvPr/>
          </p:nvGraphicFramePr>
          <p:xfrm>
            <a:off x="3314" y="1694"/>
            <a:ext cx="299" cy="248"/>
          </p:xfrm>
          <a:graphic>
            <a:graphicData uri="http://schemas.openxmlformats.org/presentationml/2006/ole">
              <p:oleObj spid="_x0000_s1036" name="Clip" r:id="rId8" imgW="1305000" imgH="1085760" progId="">
                <p:embed/>
              </p:oleObj>
            </a:graphicData>
          </a:graphic>
        </p:graphicFrame>
        <p:sp>
          <p:nvSpPr>
            <p:cNvPr id="992307" name="Line 51"/>
            <p:cNvSpPr>
              <a:spLocks noChangeShapeType="1"/>
            </p:cNvSpPr>
            <p:nvPr/>
          </p:nvSpPr>
          <p:spPr bwMode="auto">
            <a:xfrm flipV="1">
              <a:off x="3606" y="1880"/>
              <a:ext cx="52" cy="2"/>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415" name="Group 52"/>
            <p:cNvGrpSpPr>
              <a:grpSpLocks/>
            </p:cNvGrpSpPr>
            <p:nvPr/>
          </p:nvGrpSpPr>
          <p:grpSpPr bwMode="auto">
            <a:xfrm>
              <a:off x="3404" y="1504"/>
              <a:ext cx="51" cy="167"/>
              <a:chOff x="3842" y="406"/>
              <a:chExt cx="51" cy="167"/>
            </a:xfrm>
          </p:grpSpPr>
          <p:sp>
            <p:nvSpPr>
              <p:cNvPr id="992309" name="Oval 53"/>
              <p:cNvSpPr>
                <a:spLocks noChangeArrowheads="1"/>
              </p:cNvSpPr>
              <p:nvPr/>
            </p:nvSpPr>
            <p:spPr bwMode="auto">
              <a:xfrm>
                <a:off x="3842" y="406"/>
                <a:ext cx="47" cy="46"/>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0" name="Oval 54"/>
              <p:cNvSpPr>
                <a:spLocks noChangeArrowheads="1"/>
              </p:cNvSpPr>
              <p:nvPr/>
            </p:nvSpPr>
            <p:spPr bwMode="auto">
              <a:xfrm>
                <a:off x="3844" y="464"/>
                <a:ext cx="47" cy="49"/>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1" name="Oval 55"/>
              <p:cNvSpPr>
                <a:spLocks noChangeArrowheads="1"/>
              </p:cNvSpPr>
              <p:nvPr/>
            </p:nvSpPr>
            <p:spPr bwMode="auto">
              <a:xfrm>
                <a:off x="3847" y="526"/>
                <a:ext cx="51" cy="45"/>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312" name="Line 56"/>
            <p:cNvSpPr>
              <a:spLocks noChangeShapeType="1"/>
            </p:cNvSpPr>
            <p:nvPr/>
          </p:nvSpPr>
          <p:spPr bwMode="auto">
            <a:xfrm>
              <a:off x="3653" y="1431"/>
              <a:ext cx="0" cy="448"/>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aphicFrame>
        <p:nvGraphicFramePr>
          <p:cNvPr id="1026" name="Object 57"/>
          <p:cNvGraphicFramePr>
            <a:graphicFrameLocks noChangeAspect="1"/>
          </p:cNvGraphicFramePr>
          <p:nvPr/>
        </p:nvGraphicFramePr>
        <p:xfrm>
          <a:off x="6278563" y="4503738"/>
          <a:ext cx="417512" cy="331787"/>
        </p:xfrm>
        <a:graphic>
          <a:graphicData uri="http://schemas.openxmlformats.org/presentationml/2006/ole">
            <p:oleObj spid="_x0000_s1026" name="Clip" r:id="rId9" imgW="1305000" imgH="1085760" progId="">
              <p:embed/>
            </p:oleObj>
          </a:graphicData>
        </a:graphic>
      </p:graphicFrame>
      <p:graphicFrame>
        <p:nvGraphicFramePr>
          <p:cNvPr id="1027" name="Object 58"/>
          <p:cNvGraphicFramePr>
            <a:graphicFrameLocks noChangeAspect="1"/>
          </p:cNvGraphicFramePr>
          <p:nvPr/>
        </p:nvGraphicFramePr>
        <p:xfrm>
          <a:off x="5664200" y="4492625"/>
          <a:ext cx="415925" cy="330200"/>
        </p:xfrm>
        <a:graphic>
          <a:graphicData uri="http://schemas.openxmlformats.org/presentationml/2006/ole">
            <p:oleObj spid="_x0000_s1027" name="Clip" r:id="rId10" imgW="1305000" imgH="1085760" progId="">
              <p:embed/>
            </p:oleObj>
          </a:graphicData>
        </a:graphic>
      </p:graphicFrame>
      <p:sp>
        <p:nvSpPr>
          <p:cNvPr id="992315" name="Oval 59"/>
          <p:cNvSpPr>
            <a:spLocks noChangeArrowheads="1"/>
          </p:cNvSpPr>
          <p:nvPr/>
        </p:nvSpPr>
        <p:spPr bwMode="auto">
          <a:xfrm rot="-5400000">
            <a:off x="6080919" y="4596606"/>
            <a:ext cx="63500" cy="65088"/>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6" name="Oval 60"/>
          <p:cNvSpPr>
            <a:spLocks noChangeArrowheads="1"/>
          </p:cNvSpPr>
          <p:nvPr/>
        </p:nvSpPr>
        <p:spPr bwMode="auto">
          <a:xfrm rot="-5400000">
            <a:off x="6165851" y="4594225"/>
            <a:ext cx="63500" cy="66675"/>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7" name="Oval 61"/>
          <p:cNvSpPr>
            <a:spLocks noChangeArrowheads="1"/>
          </p:cNvSpPr>
          <p:nvPr/>
        </p:nvSpPr>
        <p:spPr bwMode="auto">
          <a:xfrm rot="-5400000">
            <a:off x="6243637" y="4598988"/>
            <a:ext cx="61913" cy="65088"/>
          </a:xfrm>
          <a:prstGeom prst="ellipse">
            <a:avLst/>
          </a:prstGeom>
          <a:solidFill>
            <a:schemeClr val="accent2"/>
          </a:solidFill>
          <a:ln w="9525">
            <a:no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8" name="Line 62"/>
          <p:cNvSpPr>
            <a:spLocks noChangeShapeType="1"/>
          </p:cNvSpPr>
          <p:nvPr/>
        </p:nvSpPr>
        <p:spPr bwMode="auto">
          <a:xfrm rot="-5400000">
            <a:off x="6503194" y="4479132"/>
            <a:ext cx="60325" cy="1587"/>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19" name="Line 63"/>
          <p:cNvSpPr>
            <a:spLocks noChangeShapeType="1"/>
          </p:cNvSpPr>
          <p:nvPr/>
        </p:nvSpPr>
        <p:spPr bwMode="auto">
          <a:xfrm rot="5400000" flipH="1">
            <a:off x="5876925" y="4470400"/>
            <a:ext cx="63500" cy="0"/>
          </a:xfrm>
          <a:prstGeom prst="line">
            <a:avLst/>
          </a:prstGeom>
          <a:noFill/>
          <a:ln w="1905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20" name="Line 64"/>
          <p:cNvSpPr>
            <a:spLocks noChangeShapeType="1"/>
          </p:cNvSpPr>
          <p:nvPr/>
        </p:nvSpPr>
        <p:spPr bwMode="auto">
          <a:xfrm rot="16200000" flipV="1">
            <a:off x="6223794" y="4131469"/>
            <a:ext cx="0" cy="62706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21" name="Line 65"/>
          <p:cNvSpPr>
            <a:spLocks noChangeShapeType="1"/>
          </p:cNvSpPr>
          <p:nvPr/>
        </p:nvSpPr>
        <p:spPr bwMode="auto">
          <a:xfrm flipV="1">
            <a:off x="5889625" y="4070350"/>
            <a:ext cx="93663" cy="3175"/>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22" name="Line 66"/>
          <p:cNvSpPr>
            <a:spLocks noChangeShapeType="1"/>
          </p:cNvSpPr>
          <p:nvPr/>
        </p:nvSpPr>
        <p:spPr bwMode="auto">
          <a:xfrm>
            <a:off x="6491288" y="4116388"/>
            <a:ext cx="303212" cy="38576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23" name="Line 67"/>
          <p:cNvSpPr>
            <a:spLocks noChangeShapeType="1"/>
          </p:cNvSpPr>
          <p:nvPr/>
        </p:nvSpPr>
        <p:spPr bwMode="auto">
          <a:xfrm flipH="1">
            <a:off x="7286625" y="4113213"/>
            <a:ext cx="279400" cy="39211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aphicFrame>
        <p:nvGraphicFramePr>
          <p:cNvPr id="1028" name="Object 68"/>
          <p:cNvGraphicFramePr>
            <a:graphicFrameLocks noChangeAspect="1"/>
          </p:cNvGraphicFramePr>
          <p:nvPr/>
        </p:nvGraphicFramePr>
        <p:xfrm>
          <a:off x="7464425" y="3665538"/>
          <a:ext cx="203200" cy="241300"/>
        </p:xfrm>
        <a:graphic>
          <a:graphicData uri="http://schemas.openxmlformats.org/presentationml/2006/ole">
            <p:oleObj spid="_x0000_s1028" name="Clip" r:id="rId11" imgW="981000" imgH="1209600" progId="">
              <p:embed/>
            </p:oleObj>
          </a:graphicData>
        </a:graphic>
      </p:graphicFrame>
      <p:graphicFrame>
        <p:nvGraphicFramePr>
          <p:cNvPr id="1029" name="Object 69"/>
          <p:cNvGraphicFramePr>
            <a:graphicFrameLocks noChangeAspect="1"/>
          </p:cNvGraphicFramePr>
          <p:nvPr/>
        </p:nvGraphicFramePr>
        <p:xfrm>
          <a:off x="6127750" y="3746500"/>
          <a:ext cx="203200" cy="239713"/>
        </p:xfrm>
        <a:graphic>
          <a:graphicData uri="http://schemas.openxmlformats.org/presentationml/2006/ole">
            <p:oleObj spid="_x0000_s1029" name="Clip" r:id="rId12" imgW="981000" imgH="1209600" progId="">
              <p:embed/>
            </p:oleObj>
          </a:graphicData>
        </a:graphic>
      </p:graphicFrame>
      <p:grpSp>
        <p:nvGrpSpPr>
          <p:cNvPr id="1069" name="Group 70"/>
          <p:cNvGrpSpPr>
            <a:grpSpLocks/>
          </p:cNvGrpSpPr>
          <p:nvPr/>
        </p:nvGrpSpPr>
        <p:grpSpPr bwMode="auto">
          <a:xfrm>
            <a:off x="6475413" y="4943475"/>
            <a:ext cx="406400" cy="427038"/>
            <a:chOff x="2870" y="1518"/>
            <a:chExt cx="292" cy="320"/>
          </a:xfrm>
        </p:grpSpPr>
        <p:graphicFrame>
          <p:nvGraphicFramePr>
            <p:cNvPr id="1033" name="Object 71"/>
            <p:cNvGraphicFramePr>
              <a:graphicFrameLocks noChangeAspect="1"/>
            </p:cNvGraphicFramePr>
            <p:nvPr/>
          </p:nvGraphicFramePr>
          <p:xfrm>
            <a:off x="2870" y="1518"/>
            <a:ext cx="272" cy="282"/>
          </p:xfrm>
          <a:graphic>
            <a:graphicData uri="http://schemas.openxmlformats.org/presentationml/2006/ole">
              <p:oleObj spid="_x0000_s1033" name="Clip" r:id="rId13" imgW="819000" imgH="847800" progId="">
                <p:embed/>
              </p:oleObj>
            </a:graphicData>
          </a:graphic>
        </p:graphicFrame>
        <p:graphicFrame>
          <p:nvGraphicFramePr>
            <p:cNvPr id="1034" name="Object 72"/>
            <p:cNvGraphicFramePr>
              <a:graphicFrameLocks noChangeAspect="1"/>
            </p:cNvGraphicFramePr>
            <p:nvPr/>
          </p:nvGraphicFramePr>
          <p:xfrm>
            <a:off x="2913" y="1602"/>
            <a:ext cx="249" cy="236"/>
          </p:xfrm>
          <a:graphic>
            <a:graphicData uri="http://schemas.openxmlformats.org/presentationml/2006/ole">
              <p:oleObj spid="_x0000_s1034" name="Clip" r:id="rId14" imgW="1266840" imgH="1200240" progId="">
                <p:embed/>
              </p:oleObj>
            </a:graphicData>
          </a:graphic>
        </p:graphicFrame>
      </p:grpSp>
      <p:grpSp>
        <p:nvGrpSpPr>
          <p:cNvPr id="1070" name="Group 73"/>
          <p:cNvGrpSpPr>
            <a:grpSpLocks/>
          </p:cNvGrpSpPr>
          <p:nvPr/>
        </p:nvGrpSpPr>
        <p:grpSpPr bwMode="auto">
          <a:xfrm>
            <a:off x="7253288" y="4975225"/>
            <a:ext cx="406400" cy="427038"/>
            <a:chOff x="2870" y="1518"/>
            <a:chExt cx="292" cy="320"/>
          </a:xfrm>
        </p:grpSpPr>
        <p:graphicFrame>
          <p:nvGraphicFramePr>
            <p:cNvPr id="1031" name="Object 74"/>
            <p:cNvGraphicFramePr>
              <a:graphicFrameLocks noChangeAspect="1"/>
            </p:cNvGraphicFramePr>
            <p:nvPr/>
          </p:nvGraphicFramePr>
          <p:xfrm>
            <a:off x="2870" y="1518"/>
            <a:ext cx="272" cy="282"/>
          </p:xfrm>
          <a:graphic>
            <a:graphicData uri="http://schemas.openxmlformats.org/presentationml/2006/ole">
              <p:oleObj spid="_x0000_s1031" name="Clip" r:id="rId15" imgW="819000" imgH="847800" progId="">
                <p:embed/>
              </p:oleObj>
            </a:graphicData>
          </a:graphic>
        </p:graphicFrame>
        <p:graphicFrame>
          <p:nvGraphicFramePr>
            <p:cNvPr id="1032" name="Object 75"/>
            <p:cNvGraphicFramePr>
              <a:graphicFrameLocks noChangeAspect="1"/>
            </p:cNvGraphicFramePr>
            <p:nvPr/>
          </p:nvGraphicFramePr>
          <p:xfrm>
            <a:off x="2913" y="1602"/>
            <a:ext cx="249" cy="236"/>
          </p:xfrm>
          <a:graphic>
            <a:graphicData uri="http://schemas.openxmlformats.org/presentationml/2006/ole">
              <p:oleObj spid="_x0000_s1032" name="Clip" r:id="rId16" imgW="1266840" imgH="1200240" progId="">
                <p:embed/>
              </p:oleObj>
            </a:graphicData>
          </a:graphic>
        </p:graphicFrame>
      </p:grpSp>
      <p:grpSp>
        <p:nvGrpSpPr>
          <p:cNvPr id="1071" name="Group 76"/>
          <p:cNvGrpSpPr>
            <a:grpSpLocks/>
          </p:cNvGrpSpPr>
          <p:nvPr/>
        </p:nvGrpSpPr>
        <p:grpSpPr bwMode="auto">
          <a:xfrm>
            <a:off x="6838950" y="4691063"/>
            <a:ext cx="379413" cy="376237"/>
            <a:chOff x="4733" y="2082"/>
            <a:chExt cx="272" cy="282"/>
          </a:xfrm>
        </p:grpSpPr>
        <p:graphicFrame>
          <p:nvGraphicFramePr>
            <p:cNvPr id="1030" name="Object 77"/>
            <p:cNvGraphicFramePr>
              <a:graphicFrameLocks noChangeAspect="1"/>
            </p:cNvGraphicFramePr>
            <p:nvPr/>
          </p:nvGraphicFramePr>
          <p:xfrm>
            <a:off x="4733" y="2082"/>
            <a:ext cx="272" cy="282"/>
          </p:xfrm>
          <a:graphic>
            <a:graphicData uri="http://schemas.openxmlformats.org/presentationml/2006/ole">
              <p:oleObj spid="_x0000_s1030" name="Clip" r:id="rId17" imgW="819000" imgH="847800" progId="">
                <p:embed/>
              </p:oleObj>
            </a:graphicData>
          </a:graphic>
        </p:graphicFrame>
        <p:sp>
          <p:nvSpPr>
            <p:cNvPr id="992334" name="Rectangle 78"/>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335" name="Line 79"/>
          <p:cNvSpPr>
            <a:spLocks noChangeShapeType="1"/>
          </p:cNvSpPr>
          <p:nvPr/>
        </p:nvSpPr>
        <p:spPr bwMode="auto">
          <a:xfrm>
            <a:off x="7145338" y="4594225"/>
            <a:ext cx="0" cy="2286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073" name="Group 80"/>
          <p:cNvGrpSpPr>
            <a:grpSpLocks/>
          </p:cNvGrpSpPr>
          <p:nvPr/>
        </p:nvGrpSpPr>
        <p:grpSpPr bwMode="auto">
          <a:xfrm>
            <a:off x="7866063" y="4017963"/>
            <a:ext cx="207962" cy="409575"/>
            <a:chOff x="4180" y="783"/>
            <a:chExt cx="150" cy="307"/>
          </a:xfrm>
        </p:grpSpPr>
        <p:sp>
          <p:nvSpPr>
            <p:cNvPr id="992337" name="AutoShape 8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38" name="Rectangle 82"/>
            <p:cNvSpPr>
              <a:spLocks noChangeArrowheads="1"/>
            </p:cNvSpPr>
            <p:nvPr/>
          </p:nvSpPr>
          <p:spPr bwMode="auto">
            <a:xfrm>
              <a:off x="4256" y="785"/>
              <a:ext cx="71" cy="236"/>
            </a:xfrm>
            <a:prstGeom prst="rect">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39" name="Rectangle 8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0" name="AutoShape 8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1" name="Line 85"/>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2" name="Line 86"/>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3" name="Rectangle 8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4" name="Rectangle 88"/>
            <p:cNvSpPr>
              <a:spLocks noChangeArrowheads="1"/>
            </p:cNvSpPr>
            <p:nvPr/>
          </p:nvSpPr>
          <p:spPr bwMode="auto">
            <a:xfrm>
              <a:off x="4202" y="923"/>
              <a:ext cx="48" cy="49"/>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74" name="Group 89"/>
          <p:cNvGrpSpPr>
            <a:grpSpLocks/>
          </p:cNvGrpSpPr>
          <p:nvPr/>
        </p:nvGrpSpPr>
        <p:grpSpPr bwMode="auto">
          <a:xfrm>
            <a:off x="7853363" y="4462463"/>
            <a:ext cx="207962" cy="409575"/>
            <a:chOff x="4180" y="783"/>
            <a:chExt cx="150" cy="307"/>
          </a:xfrm>
        </p:grpSpPr>
        <p:sp>
          <p:nvSpPr>
            <p:cNvPr id="992346" name="AutoShape 9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7" name="Rectangle 91"/>
            <p:cNvSpPr>
              <a:spLocks noChangeArrowheads="1"/>
            </p:cNvSpPr>
            <p:nvPr/>
          </p:nvSpPr>
          <p:spPr bwMode="auto">
            <a:xfrm>
              <a:off x="4256" y="785"/>
              <a:ext cx="71" cy="236"/>
            </a:xfrm>
            <a:prstGeom prst="rect">
              <a:avLst/>
            </a:prstGeom>
            <a:solidFill>
              <a:srgbClr val="33CCCC"/>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8" name="Rectangle 9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49" name="AutoShape 9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0" name="Line 94"/>
            <p:cNvSpPr>
              <a:spLocks noChangeShapeType="1"/>
            </p:cNvSpPr>
            <p:nvPr/>
          </p:nvSpPr>
          <p:spPr bwMode="auto">
            <a:xfrm>
              <a:off x="4330" y="788"/>
              <a:ext cx="0" cy="231"/>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1" name="Line 95"/>
            <p:cNvSpPr>
              <a:spLocks noChangeShapeType="1"/>
            </p:cNvSpPr>
            <p:nvPr/>
          </p:nvSpPr>
          <p:spPr bwMode="auto">
            <a:xfrm flipH="1">
              <a:off x="4276" y="1019"/>
              <a:ext cx="54" cy="69"/>
            </a:xfrm>
            <a:prstGeom prst="line">
              <a:avLst/>
            </a:prstGeom>
            <a:no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2" name="Rectangle 9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3" name="Rectangle 97"/>
            <p:cNvSpPr>
              <a:spLocks noChangeArrowheads="1"/>
            </p:cNvSpPr>
            <p:nvPr/>
          </p:nvSpPr>
          <p:spPr bwMode="auto">
            <a:xfrm>
              <a:off x="4202" y="923"/>
              <a:ext cx="48" cy="49"/>
            </a:xfrm>
            <a:prstGeom prst="rect">
              <a:avLst/>
            </a:prstGeom>
            <a:solidFill>
              <a:schemeClr val="bg1"/>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354" name="Line 98"/>
          <p:cNvSpPr>
            <a:spLocks noChangeShapeType="1"/>
          </p:cNvSpPr>
          <p:nvPr/>
        </p:nvSpPr>
        <p:spPr bwMode="auto">
          <a:xfrm rot="5400000" flipH="1">
            <a:off x="7479506" y="4391819"/>
            <a:ext cx="611188" cy="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5" name="Line 99"/>
          <p:cNvSpPr>
            <a:spLocks noChangeShapeType="1"/>
          </p:cNvSpPr>
          <p:nvPr/>
        </p:nvSpPr>
        <p:spPr bwMode="auto">
          <a:xfrm rot="-5400000">
            <a:off x="7833519" y="4644231"/>
            <a:ext cx="0" cy="103188"/>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6" name="Line 100"/>
          <p:cNvSpPr>
            <a:spLocks noChangeShapeType="1"/>
          </p:cNvSpPr>
          <p:nvPr/>
        </p:nvSpPr>
        <p:spPr bwMode="auto">
          <a:xfrm rot="-5400000">
            <a:off x="7823200" y="4175125"/>
            <a:ext cx="0" cy="889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7" name="Line 101"/>
          <p:cNvSpPr>
            <a:spLocks noChangeShapeType="1"/>
          </p:cNvSpPr>
          <p:nvPr/>
        </p:nvSpPr>
        <p:spPr bwMode="auto">
          <a:xfrm flipV="1">
            <a:off x="6502400" y="2316163"/>
            <a:ext cx="458788" cy="20796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8" name="Line 102"/>
          <p:cNvSpPr>
            <a:spLocks noChangeShapeType="1"/>
          </p:cNvSpPr>
          <p:nvPr/>
        </p:nvSpPr>
        <p:spPr bwMode="auto">
          <a:xfrm>
            <a:off x="7437438" y="2300288"/>
            <a:ext cx="485775" cy="20796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59" name="Line 103"/>
          <p:cNvSpPr>
            <a:spLocks noChangeShapeType="1"/>
          </p:cNvSpPr>
          <p:nvPr/>
        </p:nvSpPr>
        <p:spPr bwMode="auto">
          <a:xfrm flipH="1">
            <a:off x="7956550" y="2636838"/>
            <a:ext cx="241300" cy="681037"/>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0" name="Line 104"/>
          <p:cNvSpPr>
            <a:spLocks noChangeShapeType="1"/>
          </p:cNvSpPr>
          <p:nvPr/>
        </p:nvSpPr>
        <p:spPr bwMode="auto">
          <a:xfrm>
            <a:off x="7186613" y="2413000"/>
            <a:ext cx="0" cy="4318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1" name="Line 105"/>
          <p:cNvSpPr>
            <a:spLocks noChangeShapeType="1"/>
          </p:cNvSpPr>
          <p:nvPr/>
        </p:nvSpPr>
        <p:spPr bwMode="auto">
          <a:xfrm>
            <a:off x="7212013" y="3060700"/>
            <a:ext cx="534987" cy="36830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2" name="Line 106"/>
          <p:cNvSpPr>
            <a:spLocks noChangeShapeType="1"/>
          </p:cNvSpPr>
          <p:nvPr/>
        </p:nvSpPr>
        <p:spPr bwMode="auto">
          <a:xfrm flipH="1">
            <a:off x="7672388" y="3525838"/>
            <a:ext cx="266700" cy="36036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3" name="Line 107"/>
          <p:cNvSpPr>
            <a:spLocks noChangeShapeType="1"/>
          </p:cNvSpPr>
          <p:nvPr/>
        </p:nvSpPr>
        <p:spPr bwMode="auto">
          <a:xfrm flipH="1">
            <a:off x="7445375" y="2605088"/>
            <a:ext cx="560388" cy="384175"/>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4" name="Line 108"/>
          <p:cNvSpPr>
            <a:spLocks noChangeShapeType="1"/>
          </p:cNvSpPr>
          <p:nvPr/>
        </p:nvSpPr>
        <p:spPr bwMode="auto">
          <a:xfrm flipH="1">
            <a:off x="7454900" y="2044700"/>
            <a:ext cx="350838" cy="255588"/>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5" name="Line 109"/>
          <p:cNvSpPr>
            <a:spLocks noChangeShapeType="1"/>
          </p:cNvSpPr>
          <p:nvPr/>
        </p:nvSpPr>
        <p:spPr bwMode="auto">
          <a:xfrm flipH="1">
            <a:off x="8172450" y="2220913"/>
            <a:ext cx="201613" cy="176212"/>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087" name="Group 110"/>
          <p:cNvGrpSpPr>
            <a:grpSpLocks/>
          </p:cNvGrpSpPr>
          <p:nvPr/>
        </p:nvGrpSpPr>
        <p:grpSpPr bwMode="auto">
          <a:xfrm>
            <a:off x="5983288" y="2413000"/>
            <a:ext cx="501650" cy="233363"/>
            <a:chOff x="3600" y="219"/>
            <a:chExt cx="360" cy="175"/>
          </a:xfrm>
        </p:grpSpPr>
        <p:sp>
          <p:nvSpPr>
            <p:cNvPr id="992367" name="Oval 111"/>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8" name="Line 11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69" name="Line 11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86" name="Rectangle 1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371" name="Oval 1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88" name="Group 116"/>
            <p:cNvGrpSpPr>
              <a:grpSpLocks/>
            </p:cNvGrpSpPr>
            <p:nvPr/>
          </p:nvGrpSpPr>
          <p:grpSpPr bwMode="auto">
            <a:xfrm>
              <a:off x="3686" y="244"/>
              <a:ext cx="177" cy="66"/>
              <a:chOff x="2848" y="848"/>
              <a:chExt cx="140" cy="98"/>
            </a:xfrm>
          </p:grpSpPr>
          <p:sp>
            <p:nvSpPr>
              <p:cNvPr id="992373" name="Line 11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74" name="Line 118"/>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75" name="Line 119"/>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89" name="Group 120"/>
            <p:cNvGrpSpPr>
              <a:grpSpLocks/>
            </p:cNvGrpSpPr>
            <p:nvPr/>
          </p:nvGrpSpPr>
          <p:grpSpPr bwMode="auto">
            <a:xfrm flipV="1">
              <a:off x="3686" y="243"/>
              <a:ext cx="177" cy="66"/>
              <a:chOff x="2848" y="848"/>
              <a:chExt cx="140" cy="98"/>
            </a:xfrm>
          </p:grpSpPr>
          <p:sp>
            <p:nvSpPr>
              <p:cNvPr id="992377" name="Line 121"/>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78" name="Line 1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79" name="Line 123"/>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88" name="Group 124"/>
          <p:cNvGrpSpPr>
            <a:grpSpLocks/>
          </p:cNvGrpSpPr>
          <p:nvPr/>
        </p:nvGrpSpPr>
        <p:grpSpPr bwMode="auto">
          <a:xfrm>
            <a:off x="6935788" y="2184400"/>
            <a:ext cx="501650" cy="233363"/>
            <a:chOff x="3600" y="219"/>
            <a:chExt cx="360" cy="175"/>
          </a:xfrm>
        </p:grpSpPr>
        <p:sp>
          <p:nvSpPr>
            <p:cNvPr id="992381" name="Oval 125"/>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82" name="Line 12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83" name="Line 12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73" name="Rectangle 12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385" name="Oval 12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75" name="Group 130"/>
            <p:cNvGrpSpPr>
              <a:grpSpLocks/>
            </p:cNvGrpSpPr>
            <p:nvPr/>
          </p:nvGrpSpPr>
          <p:grpSpPr bwMode="auto">
            <a:xfrm>
              <a:off x="3686" y="244"/>
              <a:ext cx="177" cy="66"/>
              <a:chOff x="2848" y="848"/>
              <a:chExt cx="140" cy="98"/>
            </a:xfrm>
          </p:grpSpPr>
          <p:sp>
            <p:nvSpPr>
              <p:cNvPr id="992387" name="Line 13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88" name="Line 132"/>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89" name="Line 133"/>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76" name="Group 134"/>
            <p:cNvGrpSpPr>
              <a:grpSpLocks/>
            </p:cNvGrpSpPr>
            <p:nvPr/>
          </p:nvGrpSpPr>
          <p:grpSpPr bwMode="auto">
            <a:xfrm flipV="1">
              <a:off x="3686" y="243"/>
              <a:ext cx="177" cy="66"/>
              <a:chOff x="2848" y="848"/>
              <a:chExt cx="140" cy="98"/>
            </a:xfrm>
          </p:grpSpPr>
          <p:sp>
            <p:nvSpPr>
              <p:cNvPr id="992391" name="Line 135"/>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92" name="Line 13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93" name="Line 137"/>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89" name="Group 138"/>
          <p:cNvGrpSpPr>
            <a:grpSpLocks/>
          </p:cNvGrpSpPr>
          <p:nvPr/>
        </p:nvGrpSpPr>
        <p:grpSpPr bwMode="auto">
          <a:xfrm>
            <a:off x="6953250" y="2841625"/>
            <a:ext cx="501650" cy="233363"/>
            <a:chOff x="3600" y="219"/>
            <a:chExt cx="360" cy="175"/>
          </a:xfrm>
        </p:grpSpPr>
        <p:sp>
          <p:nvSpPr>
            <p:cNvPr id="992395" name="Oval 139"/>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96" name="Line 14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397" name="Line 14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60" name="Rectangle 14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399" name="Oval 14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62" name="Group 144"/>
            <p:cNvGrpSpPr>
              <a:grpSpLocks/>
            </p:cNvGrpSpPr>
            <p:nvPr/>
          </p:nvGrpSpPr>
          <p:grpSpPr bwMode="auto">
            <a:xfrm>
              <a:off x="3686" y="244"/>
              <a:ext cx="177" cy="66"/>
              <a:chOff x="2848" y="848"/>
              <a:chExt cx="140" cy="98"/>
            </a:xfrm>
          </p:grpSpPr>
          <p:sp>
            <p:nvSpPr>
              <p:cNvPr id="992401" name="Line 14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02" name="Line 146"/>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03" name="Line 147"/>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63" name="Group 148"/>
            <p:cNvGrpSpPr>
              <a:grpSpLocks/>
            </p:cNvGrpSpPr>
            <p:nvPr/>
          </p:nvGrpSpPr>
          <p:grpSpPr bwMode="auto">
            <a:xfrm flipV="1">
              <a:off x="3686" y="243"/>
              <a:ext cx="177" cy="66"/>
              <a:chOff x="2848" y="848"/>
              <a:chExt cx="140" cy="98"/>
            </a:xfrm>
          </p:grpSpPr>
          <p:sp>
            <p:nvSpPr>
              <p:cNvPr id="992405" name="Line 149"/>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06" name="Line 15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07" name="Line 151"/>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90" name="Group 152"/>
          <p:cNvGrpSpPr>
            <a:grpSpLocks/>
          </p:cNvGrpSpPr>
          <p:nvPr/>
        </p:nvGrpSpPr>
        <p:grpSpPr bwMode="auto">
          <a:xfrm>
            <a:off x="7923213" y="2392363"/>
            <a:ext cx="500062" cy="233362"/>
            <a:chOff x="3600" y="219"/>
            <a:chExt cx="360" cy="175"/>
          </a:xfrm>
        </p:grpSpPr>
        <p:sp>
          <p:nvSpPr>
            <p:cNvPr id="992409" name="Oval 153"/>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10" name="Line 15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11" name="Line 15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47" name="Rectangle 15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13" name="Oval 15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49" name="Group 158"/>
            <p:cNvGrpSpPr>
              <a:grpSpLocks/>
            </p:cNvGrpSpPr>
            <p:nvPr/>
          </p:nvGrpSpPr>
          <p:grpSpPr bwMode="auto">
            <a:xfrm>
              <a:off x="3686" y="244"/>
              <a:ext cx="177" cy="66"/>
              <a:chOff x="2848" y="848"/>
              <a:chExt cx="140" cy="98"/>
            </a:xfrm>
          </p:grpSpPr>
          <p:sp>
            <p:nvSpPr>
              <p:cNvPr id="992415" name="Line 1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16" name="Line 160"/>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17" name="Line 161"/>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50" name="Group 162"/>
            <p:cNvGrpSpPr>
              <a:grpSpLocks/>
            </p:cNvGrpSpPr>
            <p:nvPr/>
          </p:nvGrpSpPr>
          <p:grpSpPr bwMode="auto">
            <a:xfrm flipV="1">
              <a:off x="3686" y="243"/>
              <a:ext cx="177" cy="66"/>
              <a:chOff x="2848" y="848"/>
              <a:chExt cx="140" cy="98"/>
            </a:xfrm>
          </p:grpSpPr>
          <p:sp>
            <p:nvSpPr>
              <p:cNvPr id="992419" name="Line 163"/>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20" name="Line 16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21" name="Line 165"/>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91" name="Group 166"/>
          <p:cNvGrpSpPr>
            <a:grpSpLocks/>
          </p:cNvGrpSpPr>
          <p:nvPr/>
        </p:nvGrpSpPr>
        <p:grpSpPr bwMode="auto">
          <a:xfrm>
            <a:off x="7729538" y="3289300"/>
            <a:ext cx="501650" cy="233363"/>
            <a:chOff x="3600" y="219"/>
            <a:chExt cx="360" cy="175"/>
          </a:xfrm>
        </p:grpSpPr>
        <p:sp>
          <p:nvSpPr>
            <p:cNvPr id="992423" name="Oval 167"/>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24" name="Line 16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25" name="Line 16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34" name="Rectangle 17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27" name="Oval 17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36" name="Group 172"/>
            <p:cNvGrpSpPr>
              <a:grpSpLocks/>
            </p:cNvGrpSpPr>
            <p:nvPr/>
          </p:nvGrpSpPr>
          <p:grpSpPr bwMode="auto">
            <a:xfrm>
              <a:off x="3686" y="244"/>
              <a:ext cx="177" cy="66"/>
              <a:chOff x="2848" y="848"/>
              <a:chExt cx="140" cy="98"/>
            </a:xfrm>
          </p:grpSpPr>
          <p:sp>
            <p:nvSpPr>
              <p:cNvPr id="992429" name="Line 17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0" name="Line 174"/>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1" name="Line 175"/>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37" name="Group 176"/>
            <p:cNvGrpSpPr>
              <a:grpSpLocks/>
            </p:cNvGrpSpPr>
            <p:nvPr/>
          </p:nvGrpSpPr>
          <p:grpSpPr bwMode="auto">
            <a:xfrm flipV="1">
              <a:off x="3686" y="243"/>
              <a:ext cx="177" cy="66"/>
              <a:chOff x="2848" y="848"/>
              <a:chExt cx="140" cy="98"/>
            </a:xfrm>
          </p:grpSpPr>
          <p:sp>
            <p:nvSpPr>
              <p:cNvPr id="992433" name="Line 177"/>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4" name="Line 1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5" name="Line 179"/>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92" name="Group 180"/>
          <p:cNvGrpSpPr>
            <a:grpSpLocks/>
          </p:cNvGrpSpPr>
          <p:nvPr/>
        </p:nvGrpSpPr>
        <p:grpSpPr bwMode="auto">
          <a:xfrm>
            <a:off x="7396163" y="3873500"/>
            <a:ext cx="501650" cy="234950"/>
            <a:chOff x="3600" y="219"/>
            <a:chExt cx="360" cy="175"/>
          </a:xfrm>
        </p:grpSpPr>
        <p:sp>
          <p:nvSpPr>
            <p:cNvPr id="992437" name="Oval 18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8" name="Line 18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39" name="Line 18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21" name="Rectangle 18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41" name="Oval 185"/>
            <p:cNvSpPr>
              <a:spLocks noChangeArrowheads="1"/>
            </p:cNvSpPr>
            <p:nvPr/>
          </p:nvSpPr>
          <p:spPr bwMode="auto">
            <a:xfrm>
              <a:off x="3600" y="219"/>
              <a:ext cx="357" cy="114"/>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23" name="Group 186"/>
            <p:cNvGrpSpPr>
              <a:grpSpLocks/>
            </p:cNvGrpSpPr>
            <p:nvPr/>
          </p:nvGrpSpPr>
          <p:grpSpPr bwMode="auto">
            <a:xfrm>
              <a:off x="3686" y="244"/>
              <a:ext cx="177" cy="66"/>
              <a:chOff x="2848" y="848"/>
              <a:chExt cx="140" cy="98"/>
            </a:xfrm>
          </p:grpSpPr>
          <p:sp>
            <p:nvSpPr>
              <p:cNvPr id="992443" name="Line 1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44" name="Line 1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45" name="Line 189"/>
              <p:cNvSpPr>
                <a:spLocks noChangeShapeType="1"/>
              </p:cNvSpPr>
              <p:nvPr/>
            </p:nvSpPr>
            <p:spPr bwMode="auto">
              <a:xfrm>
                <a:off x="2894" y="850"/>
                <a:ext cx="52" cy="98"/>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24" name="Group 190"/>
            <p:cNvGrpSpPr>
              <a:grpSpLocks/>
            </p:cNvGrpSpPr>
            <p:nvPr/>
          </p:nvGrpSpPr>
          <p:grpSpPr bwMode="auto">
            <a:xfrm flipV="1">
              <a:off x="3686" y="243"/>
              <a:ext cx="177" cy="66"/>
              <a:chOff x="2848" y="848"/>
              <a:chExt cx="140" cy="98"/>
            </a:xfrm>
          </p:grpSpPr>
          <p:sp>
            <p:nvSpPr>
              <p:cNvPr id="992447" name="Line 1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48" name="Line 192"/>
              <p:cNvSpPr>
                <a:spLocks noChangeShapeType="1"/>
              </p:cNvSpPr>
              <p:nvPr/>
            </p:nvSpPr>
            <p:spPr bwMode="auto">
              <a:xfrm>
                <a:off x="2944" y="948"/>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49" name="Line 193"/>
              <p:cNvSpPr>
                <a:spLocks noChangeShapeType="1"/>
              </p:cNvSpPr>
              <p:nvPr/>
            </p:nvSpPr>
            <p:spPr bwMode="auto">
              <a:xfrm>
                <a:off x="2894" y="850"/>
                <a:ext cx="52" cy="98"/>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93" name="Group 194"/>
          <p:cNvGrpSpPr>
            <a:grpSpLocks/>
          </p:cNvGrpSpPr>
          <p:nvPr/>
        </p:nvGrpSpPr>
        <p:grpSpPr bwMode="auto">
          <a:xfrm>
            <a:off x="6786563" y="4362450"/>
            <a:ext cx="500062" cy="233363"/>
            <a:chOff x="3600" y="219"/>
            <a:chExt cx="360" cy="175"/>
          </a:xfrm>
        </p:grpSpPr>
        <p:sp>
          <p:nvSpPr>
            <p:cNvPr id="992451" name="Oval 195"/>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52" name="Line 19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53" name="Line 19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308" name="Rectangle 19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55" name="Oval 19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310" name="Group 200"/>
            <p:cNvGrpSpPr>
              <a:grpSpLocks/>
            </p:cNvGrpSpPr>
            <p:nvPr/>
          </p:nvGrpSpPr>
          <p:grpSpPr bwMode="auto">
            <a:xfrm>
              <a:off x="3686" y="244"/>
              <a:ext cx="177" cy="66"/>
              <a:chOff x="2848" y="848"/>
              <a:chExt cx="140" cy="98"/>
            </a:xfrm>
          </p:grpSpPr>
          <p:sp>
            <p:nvSpPr>
              <p:cNvPr id="992457" name="Line 20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58" name="Line 202"/>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59" name="Line 203"/>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311" name="Group 204"/>
            <p:cNvGrpSpPr>
              <a:grpSpLocks/>
            </p:cNvGrpSpPr>
            <p:nvPr/>
          </p:nvGrpSpPr>
          <p:grpSpPr bwMode="auto">
            <a:xfrm flipV="1">
              <a:off x="3686" y="243"/>
              <a:ext cx="177" cy="66"/>
              <a:chOff x="2848" y="848"/>
              <a:chExt cx="140" cy="98"/>
            </a:xfrm>
          </p:grpSpPr>
          <p:sp>
            <p:nvSpPr>
              <p:cNvPr id="992461" name="Line 205"/>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62" name="Line 20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63" name="Line 207"/>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grpSp>
        <p:nvGrpSpPr>
          <p:cNvPr id="1094" name="Group 208"/>
          <p:cNvGrpSpPr>
            <a:grpSpLocks/>
          </p:cNvGrpSpPr>
          <p:nvPr/>
        </p:nvGrpSpPr>
        <p:grpSpPr bwMode="auto">
          <a:xfrm>
            <a:off x="5983288" y="3986213"/>
            <a:ext cx="501650" cy="233362"/>
            <a:chOff x="3600" y="219"/>
            <a:chExt cx="360" cy="175"/>
          </a:xfrm>
        </p:grpSpPr>
        <p:sp>
          <p:nvSpPr>
            <p:cNvPr id="992465" name="Oval 209"/>
            <p:cNvSpPr>
              <a:spLocks noChangeArrowheads="1"/>
            </p:cNvSpPr>
            <p:nvPr/>
          </p:nvSpPr>
          <p:spPr bwMode="auto">
            <a:xfrm>
              <a:off x="3603" y="298"/>
              <a:ext cx="357" cy="96"/>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66" name="Line 21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67" name="Line 21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95" name="Rectangle 21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69" name="Oval 2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297" name="Group 214"/>
            <p:cNvGrpSpPr>
              <a:grpSpLocks/>
            </p:cNvGrpSpPr>
            <p:nvPr/>
          </p:nvGrpSpPr>
          <p:grpSpPr bwMode="auto">
            <a:xfrm>
              <a:off x="3686" y="244"/>
              <a:ext cx="177" cy="66"/>
              <a:chOff x="2848" y="848"/>
              <a:chExt cx="140" cy="98"/>
            </a:xfrm>
          </p:grpSpPr>
          <p:sp>
            <p:nvSpPr>
              <p:cNvPr id="992471" name="Line 2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72" name="Line 216"/>
              <p:cNvSpPr>
                <a:spLocks noChangeShapeType="1"/>
              </p:cNvSpPr>
              <p:nvPr/>
            </p:nvSpPr>
            <p:spPr bwMode="auto">
              <a:xfrm>
                <a:off x="2944" y="942"/>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73" name="Line 217"/>
              <p:cNvSpPr>
                <a:spLocks noChangeShapeType="1"/>
              </p:cNvSpPr>
              <p:nvPr/>
            </p:nvSpPr>
            <p:spPr bwMode="auto">
              <a:xfrm>
                <a:off x="2894" y="850"/>
                <a:ext cx="52" cy="9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298" name="Group 218"/>
            <p:cNvGrpSpPr>
              <a:grpSpLocks/>
            </p:cNvGrpSpPr>
            <p:nvPr/>
          </p:nvGrpSpPr>
          <p:grpSpPr bwMode="auto">
            <a:xfrm flipV="1">
              <a:off x="3686" y="243"/>
              <a:ext cx="177" cy="66"/>
              <a:chOff x="2848" y="848"/>
              <a:chExt cx="140" cy="98"/>
            </a:xfrm>
          </p:grpSpPr>
          <p:sp>
            <p:nvSpPr>
              <p:cNvPr id="992475" name="Line 219"/>
              <p:cNvSpPr>
                <a:spLocks noChangeShapeType="1"/>
              </p:cNvSpPr>
              <p:nvPr/>
            </p:nvSpPr>
            <p:spPr bwMode="auto">
              <a:xfrm flipV="1">
                <a:off x="2848" y="846"/>
                <a:ext cx="50" cy="4"/>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76" name="Line 2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77" name="Line 221"/>
              <p:cNvSpPr>
                <a:spLocks noChangeShapeType="1"/>
              </p:cNvSpPr>
              <p:nvPr/>
            </p:nvSpPr>
            <p:spPr bwMode="auto">
              <a:xfrm>
                <a:off x="2894" y="849"/>
                <a:ext cx="52" cy="97"/>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
        <p:nvSpPr>
          <p:cNvPr id="992478" name="Line 222"/>
          <p:cNvSpPr>
            <a:spLocks noChangeShapeType="1"/>
          </p:cNvSpPr>
          <p:nvPr/>
        </p:nvSpPr>
        <p:spPr bwMode="auto">
          <a:xfrm flipV="1">
            <a:off x="6238875" y="4198938"/>
            <a:ext cx="1588" cy="249237"/>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992268" name="Group 223"/>
          <p:cNvGrpSpPr>
            <a:grpSpLocks/>
          </p:cNvGrpSpPr>
          <p:nvPr/>
        </p:nvGrpSpPr>
        <p:grpSpPr bwMode="auto">
          <a:xfrm>
            <a:off x="5807075" y="1909763"/>
            <a:ext cx="2809875" cy="2973387"/>
            <a:chOff x="3658" y="1203"/>
            <a:chExt cx="1770" cy="1873"/>
          </a:xfrm>
        </p:grpSpPr>
        <p:grpSp>
          <p:nvGrpSpPr>
            <p:cNvPr id="1116" name="Group 224"/>
            <p:cNvGrpSpPr>
              <a:grpSpLocks/>
            </p:cNvGrpSpPr>
            <p:nvPr/>
          </p:nvGrpSpPr>
          <p:grpSpPr bwMode="auto">
            <a:xfrm>
              <a:off x="3712" y="2313"/>
              <a:ext cx="513" cy="442"/>
              <a:chOff x="3937" y="633"/>
              <a:chExt cx="513" cy="442"/>
            </a:xfrm>
          </p:grpSpPr>
          <p:sp>
            <p:nvSpPr>
              <p:cNvPr id="992481" name="Line 22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82" name="Line 22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83" name="Oval 22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84" name="Line 22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85" name="Line 22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76" name="Rectangle 230"/>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487" name="Oval 23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278" name="Group 232"/>
              <p:cNvGrpSpPr>
                <a:grpSpLocks/>
              </p:cNvGrpSpPr>
              <p:nvPr/>
            </p:nvGrpSpPr>
            <p:grpSpPr bwMode="auto">
              <a:xfrm>
                <a:off x="4120" y="809"/>
                <a:ext cx="156" cy="55"/>
                <a:chOff x="2848" y="848"/>
                <a:chExt cx="140" cy="98"/>
              </a:xfrm>
            </p:grpSpPr>
            <p:sp>
              <p:nvSpPr>
                <p:cNvPr id="992489" name="Line 2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0" name="Line 2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1" name="Line 2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279" name="Group 236"/>
              <p:cNvGrpSpPr>
                <a:grpSpLocks/>
              </p:cNvGrpSpPr>
              <p:nvPr/>
            </p:nvGrpSpPr>
            <p:grpSpPr bwMode="auto">
              <a:xfrm flipV="1">
                <a:off x="4120" y="808"/>
                <a:ext cx="156" cy="56"/>
                <a:chOff x="2848" y="848"/>
                <a:chExt cx="140" cy="98"/>
              </a:xfrm>
            </p:grpSpPr>
            <p:sp>
              <p:nvSpPr>
                <p:cNvPr id="992493" name="Line 23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4" name="Line 23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5" name="Line 23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496" name="Rectangle 24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7" name="Rectangle 24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8" name="Line 24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499" name="Line 24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00" name="Rectangle 24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85" name="Text Box 245"/>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nvGrpSpPr>
            <p:cNvPr id="1117" name="Group 246"/>
            <p:cNvGrpSpPr>
              <a:grpSpLocks/>
            </p:cNvGrpSpPr>
            <p:nvPr/>
          </p:nvGrpSpPr>
          <p:grpSpPr bwMode="auto">
            <a:xfrm>
              <a:off x="4261" y="1671"/>
              <a:ext cx="513" cy="442"/>
              <a:chOff x="3937" y="633"/>
              <a:chExt cx="513" cy="442"/>
            </a:xfrm>
          </p:grpSpPr>
          <p:sp>
            <p:nvSpPr>
              <p:cNvPr id="992503" name="Line 24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04" name="Line 24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05" name="Oval 24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06" name="Line 25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07" name="Line 25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55" name="Rectangle 252"/>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509" name="Oval 25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257" name="Group 254"/>
              <p:cNvGrpSpPr>
                <a:grpSpLocks/>
              </p:cNvGrpSpPr>
              <p:nvPr/>
            </p:nvGrpSpPr>
            <p:grpSpPr bwMode="auto">
              <a:xfrm>
                <a:off x="4120" y="809"/>
                <a:ext cx="156" cy="55"/>
                <a:chOff x="2848" y="848"/>
                <a:chExt cx="140" cy="98"/>
              </a:xfrm>
            </p:grpSpPr>
            <p:sp>
              <p:nvSpPr>
                <p:cNvPr id="992511" name="Line 25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12" name="Line 25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13" name="Line 25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258" name="Group 258"/>
              <p:cNvGrpSpPr>
                <a:grpSpLocks/>
              </p:cNvGrpSpPr>
              <p:nvPr/>
            </p:nvGrpSpPr>
            <p:grpSpPr bwMode="auto">
              <a:xfrm flipV="1">
                <a:off x="4120" y="808"/>
                <a:ext cx="156" cy="56"/>
                <a:chOff x="2848" y="848"/>
                <a:chExt cx="140" cy="98"/>
              </a:xfrm>
            </p:grpSpPr>
            <p:sp>
              <p:nvSpPr>
                <p:cNvPr id="992515" name="Line 25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16" name="Line 26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17" name="Line 26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518" name="Rectangle 26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19" name="Rectangle 26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0" name="Line 26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1" name="Line 26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2" name="Rectangle 26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64" name="Text Box 267"/>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nvGrpSpPr>
            <p:cNvPr id="1118" name="Group 268"/>
            <p:cNvGrpSpPr>
              <a:grpSpLocks/>
            </p:cNvGrpSpPr>
            <p:nvPr/>
          </p:nvGrpSpPr>
          <p:grpSpPr bwMode="auto">
            <a:xfrm>
              <a:off x="4270" y="1203"/>
              <a:ext cx="513" cy="442"/>
              <a:chOff x="3937" y="633"/>
              <a:chExt cx="513" cy="442"/>
            </a:xfrm>
          </p:grpSpPr>
          <p:sp>
            <p:nvSpPr>
              <p:cNvPr id="992525" name="Line 26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6" name="Line 27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7" name="Oval 27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8" name="Line 27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29" name="Line 27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34" name="Rectangle 274"/>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531" name="Oval 27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236" name="Group 276"/>
              <p:cNvGrpSpPr>
                <a:grpSpLocks/>
              </p:cNvGrpSpPr>
              <p:nvPr/>
            </p:nvGrpSpPr>
            <p:grpSpPr bwMode="auto">
              <a:xfrm>
                <a:off x="4120" y="809"/>
                <a:ext cx="156" cy="55"/>
                <a:chOff x="2848" y="848"/>
                <a:chExt cx="140" cy="98"/>
              </a:xfrm>
            </p:grpSpPr>
            <p:sp>
              <p:nvSpPr>
                <p:cNvPr id="992533" name="Line 27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34" name="Line 27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35" name="Line 27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237" name="Group 280"/>
              <p:cNvGrpSpPr>
                <a:grpSpLocks/>
              </p:cNvGrpSpPr>
              <p:nvPr/>
            </p:nvGrpSpPr>
            <p:grpSpPr bwMode="auto">
              <a:xfrm flipV="1">
                <a:off x="4120" y="808"/>
                <a:ext cx="156" cy="56"/>
                <a:chOff x="2848" y="848"/>
                <a:chExt cx="140" cy="98"/>
              </a:xfrm>
            </p:grpSpPr>
            <p:sp>
              <p:nvSpPr>
                <p:cNvPr id="992537" name="Line 28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38" name="Line 28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39" name="Line 28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540" name="Rectangle 28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1" name="Rectangle 28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2" name="Line 28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3" name="Line 28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4" name="Rectangle 28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43" name="Text Box 289"/>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nvGrpSpPr>
            <p:cNvPr id="1119" name="Group 290"/>
            <p:cNvGrpSpPr>
              <a:grpSpLocks/>
            </p:cNvGrpSpPr>
            <p:nvPr/>
          </p:nvGrpSpPr>
          <p:grpSpPr bwMode="auto">
            <a:xfrm>
              <a:off x="4477" y="2241"/>
              <a:ext cx="513" cy="442"/>
              <a:chOff x="3937" y="633"/>
              <a:chExt cx="513" cy="442"/>
            </a:xfrm>
          </p:grpSpPr>
          <p:sp>
            <p:nvSpPr>
              <p:cNvPr id="992547" name="Line 291"/>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8" name="Line 292"/>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49" name="Oval 293"/>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50" name="Line 294"/>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51" name="Line 295"/>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3" name="Rectangle 296"/>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553" name="Oval 297"/>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215" name="Group 298"/>
              <p:cNvGrpSpPr>
                <a:grpSpLocks/>
              </p:cNvGrpSpPr>
              <p:nvPr/>
            </p:nvGrpSpPr>
            <p:grpSpPr bwMode="auto">
              <a:xfrm>
                <a:off x="4120" y="809"/>
                <a:ext cx="156" cy="55"/>
                <a:chOff x="2848" y="848"/>
                <a:chExt cx="140" cy="98"/>
              </a:xfrm>
            </p:grpSpPr>
            <p:sp>
              <p:nvSpPr>
                <p:cNvPr id="992555" name="Line 29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56" name="Line 30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57" name="Line 30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216" name="Group 302"/>
              <p:cNvGrpSpPr>
                <a:grpSpLocks/>
              </p:cNvGrpSpPr>
              <p:nvPr/>
            </p:nvGrpSpPr>
            <p:grpSpPr bwMode="auto">
              <a:xfrm flipV="1">
                <a:off x="4120" y="808"/>
                <a:ext cx="156" cy="56"/>
                <a:chOff x="2848" y="848"/>
                <a:chExt cx="140" cy="98"/>
              </a:xfrm>
            </p:grpSpPr>
            <p:sp>
              <p:nvSpPr>
                <p:cNvPr id="992559" name="Line 30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0" name="Line 30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1" name="Line 30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562" name="Rectangle 306"/>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3" name="Rectangle 307"/>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4" name="Line 308"/>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5" name="Line 309"/>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66" name="Rectangle 310"/>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2" name="Text Box 311"/>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p>
            </p:txBody>
          </p:sp>
        </p:grpSp>
        <p:grpSp>
          <p:nvGrpSpPr>
            <p:cNvPr id="1120" name="Group 312"/>
            <p:cNvGrpSpPr>
              <a:grpSpLocks/>
            </p:cNvGrpSpPr>
            <p:nvPr/>
          </p:nvGrpSpPr>
          <p:grpSpPr bwMode="auto">
            <a:xfrm>
              <a:off x="4786" y="1860"/>
              <a:ext cx="513" cy="442"/>
              <a:chOff x="3937" y="633"/>
              <a:chExt cx="513" cy="442"/>
            </a:xfrm>
          </p:grpSpPr>
          <p:sp>
            <p:nvSpPr>
              <p:cNvPr id="992569" name="Line 313"/>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0" name="Line 314"/>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1" name="Oval 315"/>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2" name="Line 316"/>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3" name="Line 317"/>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92" name="Rectangle 318"/>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575" name="Oval 319"/>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194" name="Group 320"/>
              <p:cNvGrpSpPr>
                <a:grpSpLocks/>
              </p:cNvGrpSpPr>
              <p:nvPr/>
            </p:nvGrpSpPr>
            <p:grpSpPr bwMode="auto">
              <a:xfrm>
                <a:off x="4120" y="809"/>
                <a:ext cx="156" cy="55"/>
                <a:chOff x="2848" y="848"/>
                <a:chExt cx="140" cy="98"/>
              </a:xfrm>
            </p:grpSpPr>
            <p:sp>
              <p:nvSpPr>
                <p:cNvPr id="992577" name="Line 32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8" name="Line 32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79" name="Line 32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195" name="Group 324"/>
              <p:cNvGrpSpPr>
                <a:grpSpLocks/>
              </p:cNvGrpSpPr>
              <p:nvPr/>
            </p:nvGrpSpPr>
            <p:grpSpPr bwMode="auto">
              <a:xfrm flipV="1">
                <a:off x="4120" y="808"/>
                <a:ext cx="156" cy="56"/>
                <a:chOff x="2848" y="848"/>
                <a:chExt cx="140" cy="98"/>
              </a:xfrm>
            </p:grpSpPr>
            <p:sp>
              <p:nvSpPr>
                <p:cNvPr id="992581" name="Line 32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2" name="Line 32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3" name="Line 32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584" name="Rectangle 328"/>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5" name="Rectangle 329"/>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6" name="Line 330"/>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7" name="Line 331"/>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88" name="Rectangle 332"/>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01" name="Text Box 333"/>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nvGrpSpPr>
            <p:cNvPr id="1121" name="Group 334"/>
            <p:cNvGrpSpPr>
              <a:grpSpLocks/>
            </p:cNvGrpSpPr>
            <p:nvPr/>
          </p:nvGrpSpPr>
          <p:grpSpPr bwMode="auto">
            <a:xfrm>
              <a:off x="4915" y="1323"/>
              <a:ext cx="513" cy="442"/>
              <a:chOff x="3937" y="633"/>
              <a:chExt cx="513" cy="442"/>
            </a:xfrm>
          </p:grpSpPr>
          <p:sp>
            <p:nvSpPr>
              <p:cNvPr id="992591" name="Line 335"/>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92" name="Line 336"/>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93" name="Oval 337"/>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94" name="Line 338"/>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595" name="Line 339"/>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71" name="Rectangle 340"/>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597" name="Oval 341"/>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173" name="Group 342"/>
              <p:cNvGrpSpPr>
                <a:grpSpLocks/>
              </p:cNvGrpSpPr>
              <p:nvPr/>
            </p:nvGrpSpPr>
            <p:grpSpPr bwMode="auto">
              <a:xfrm>
                <a:off x="4120" y="809"/>
                <a:ext cx="156" cy="55"/>
                <a:chOff x="2848" y="848"/>
                <a:chExt cx="140" cy="98"/>
              </a:xfrm>
            </p:grpSpPr>
            <p:sp>
              <p:nvSpPr>
                <p:cNvPr id="992599" name="Line 3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0" name="Line 3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1" name="Line 3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174" name="Group 346"/>
              <p:cNvGrpSpPr>
                <a:grpSpLocks/>
              </p:cNvGrpSpPr>
              <p:nvPr/>
            </p:nvGrpSpPr>
            <p:grpSpPr bwMode="auto">
              <a:xfrm flipV="1">
                <a:off x="4120" y="808"/>
                <a:ext cx="156" cy="56"/>
                <a:chOff x="2848" y="848"/>
                <a:chExt cx="140" cy="98"/>
              </a:xfrm>
            </p:grpSpPr>
            <p:sp>
              <p:nvSpPr>
                <p:cNvPr id="992603" name="Line 3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4" name="Line 3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5" name="Line 3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606" name="Rectangle 350"/>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7" name="Rectangle 351"/>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8" name="Line 352"/>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09" name="Line 353"/>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10" name="Rectangle 354"/>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80" name="Text Box 355"/>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nvGrpSpPr>
            <p:cNvPr id="1122" name="Group 356"/>
            <p:cNvGrpSpPr>
              <a:grpSpLocks/>
            </p:cNvGrpSpPr>
            <p:nvPr/>
          </p:nvGrpSpPr>
          <p:grpSpPr bwMode="auto">
            <a:xfrm>
              <a:off x="4189" y="2634"/>
              <a:ext cx="513" cy="442"/>
              <a:chOff x="3937" y="633"/>
              <a:chExt cx="513" cy="442"/>
            </a:xfrm>
          </p:grpSpPr>
          <p:sp>
            <p:nvSpPr>
              <p:cNvPr id="992613" name="Line 357"/>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14" name="Line 358"/>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15" name="Oval 359"/>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16" name="Line 360"/>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17" name="Line 361"/>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50" name="Rectangle 362"/>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619" name="Oval 363"/>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152" name="Group 364"/>
              <p:cNvGrpSpPr>
                <a:grpSpLocks/>
              </p:cNvGrpSpPr>
              <p:nvPr/>
            </p:nvGrpSpPr>
            <p:grpSpPr bwMode="auto">
              <a:xfrm>
                <a:off x="4120" y="809"/>
                <a:ext cx="156" cy="55"/>
                <a:chOff x="2848" y="848"/>
                <a:chExt cx="140" cy="98"/>
              </a:xfrm>
            </p:grpSpPr>
            <p:sp>
              <p:nvSpPr>
                <p:cNvPr id="992621" name="Line 36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22" name="Line 36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23" name="Line 36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153" name="Group 368"/>
              <p:cNvGrpSpPr>
                <a:grpSpLocks/>
              </p:cNvGrpSpPr>
              <p:nvPr/>
            </p:nvGrpSpPr>
            <p:grpSpPr bwMode="auto">
              <a:xfrm flipV="1">
                <a:off x="4120" y="808"/>
                <a:ext cx="156" cy="56"/>
                <a:chOff x="2848" y="848"/>
                <a:chExt cx="140" cy="98"/>
              </a:xfrm>
            </p:grpSpPr>
            <p:sp>
              <p:nvSpPr>
                <p:cNvPr id="992625" name="Line 36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26" name="Line 37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27" name="Line 37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628" name="Rectangle 372"/>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29" name="Rectangle 373"/>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0" name="Line 374"/>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1" name="Line 375"/>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2" name="Rectangle 376"/>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59" name="Text Box 377"/>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p>
            </p:txBody>
          </p:sp>
        </p:grpSp>
        <p:grpSp>
          <p:nvGrpSpPr>
            <p:cNvPr id="1123" name="Group 378"/>
            <p:cNvGrpSpPr>
              <a:grpSpLocks/>
            </p:cNvGrpSpPr>
            <p:nvPr/>
          </p:nvGrpSpPr>
          <p:grpSpPr bwMode="auto">
            <a:xfrm>
              <a:off x="3658" y="1308"/>
              <a:ext cx="513" cy="442"/>
              <a:chOff x="3937" y="633"/>
              <a:chExt cx="513" cy="442"/>
            </a:xfrm>
          </p:grpSpPr>
          <p:sp>
            <p:nvSpPr>
              <p:cNvPr id="992635" name="Line 379"/>
              <p:cNvSpPr>
                <a:spLocks noChangeShapeType="1"/>
              </p:cNvSpPr>
              <p:nvPr/>
            </p:nvSpPr>
            <p:spPr bwMode="auto">
              <a:xfrm>
                <a:off x="4061" y="1035"/>
                <a:ext cx="312" cy="1"/>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6" name="Line 380"/>
              <p:cNvSpPr>
                <a:spLocks noChangeShapeType="1"/>
              </p:cNvSpPr>
              <p:nvPr/>
            </p:nvSpPr>
            <p:spPr bwMode="auto">
              <a:xfrm flipV="1">
                <a:off x="4212" y="929"/>
                <a:ext cx="1" cy="10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7" name="Oval 381"/>
              <p:cNvSpPr>
                <a:spLocks noChangeArrowheads="1"/>
              </p:cNvSpPr>
              <p:nvPr/>
            </p:nvSpPr>
            <p:spPr bwMode="auto">
              <a:xfrm>
                <a:off x="4048" y="854"/>
                <a:ext cx="313" cy="81"/>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8" name="Line 382"/>
              <p:cNvSpPr>
                <a:spLocks noChangeShapeType="1"/>
              </p:cNvSpPr>
              <p:nvPr/>
            </p:nvSpPr>
            <p:spPr bwMode="auto">
              <a:xfrm>
                <a:off x="4048"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39" name="Line 383"/>
              <p:cNvSpPr>
                <a:spLocks noChangeShapeType="1"/>
              </p:cNvSpPr>
              <p:nvPr/>
            </p:nvSpPr>
            <p:spPr bwMode="auto">
              <a:xfrm>
                <a:off x="4361" y="847"/>
                <a:ext cx="0" cy="50"/>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29" name="Rectangle 384"/>
              <p:cNvSpPr>
                <a:spLocks noChangeArrowheads="1"/>
              </p:cNvSpPr>
              <p:nvPr/>
            </p:nvSpPr>
            <p:spPr bwMode="auto">
              <a:xfrm>
                <a:off x="4048" y="847"/>
                <a:ext cx="310" cy="49"/>
              </a:xfrm>
              <a:prstGeom prst="rect">
                <a:avLst/>
              </a:prstGeom>
              <a:solidFill>
                <a:schemeClr val="hlink"/>
              </a:solidFill>
              <a:ln w="12700">
                <a:noFill/>
                <a:miter lim="800000"/>
                <a:headEnd/>
                <a:tailEnd/>
              </a:ln>
            </p:spPr>
            <p:txBody>
              <a:bodyPr wrap="none" anchor="ctr"/>
              <a:lstStyle/>
              <a:p>
                <a:pPr algn="ctr" eaLnBrk="0" hangingPunct="0"/>
                <a:endParaRPr lang="it-IT" b="0">
                  <a:solidFill>
                    <a:schemeClr val="tx1"/>
                  </a:solidFill>
                  <a:latin typeface="Times New Roman" pitchFamily="18" charset="0"/>
                </a:endParaRPr>
              </a:p>
            </p:txBody>
          </p:sp>
          <p:sp>
            <p:nvSpPr>
              <p:cNvPr id="992641" name="Oval 385"/>
              <p:cNvSpPr>
                <a:spLocks noChangeArrowheads="1"/>
              </p:cNvSpPr>
              <p:nvPr/>
            </p:nvSpPr>
            <p:spPr bwMode="auto">
              <a:xfrm>
                <a:off x="4045" y="788"/>
                <a:ext cx="313" cy="95"/>
              </a:xfrm>
              <a:prstGeom prst="ellipse">
                <a:avLst/>
              </a:prstGeom>
              <a:solidFill>
                <a:schemeClr val="hlink"/>
              </a:solid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1131" name="Group 386"/>
              <p:cNvGrpSpPr>
                <a:grpSpLocks/>
              </p:cNvGrpSpPr>
              <p:nvPr/>
            </p:nvGrpSpPr>
            <p:grpSpPr bwMode="auto">
              <a:xfrm>
                <a:off x="4120" y="809"/>
                <a:ext cx="156" cy="55"/>
                <a:chOff x="2848" y="848"/>
                <a:chExt cx="140" cy="98"/>
              </a:xfrm>
            </p:grpSpPr>
            <p:sp>
              <p:nvSpPr>
                <p:cNvPr id="992643" name="Line 38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44" name="Line 38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45" name="Line 38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132" name="Group 390"/>
              <p:cNvGrpSpPr>
                <a:grpSpLocks/>
              </p:cNvGrpSpPr>
              <p:nvPr/>
            </p:nvGrpSpPr>
            <p:grpSpPr bwMode="auto">
              <a:xfrm flipV="1">
                <a:off x="4120" y="808"/>
                <a:ext cx="156" cy="56"/>
                <a:chOff x="2848" y="848"/>
                <a:chExt cx="140" cy="98"/>
              </a:xfrm>
            </p:grpSpPr>
            <p:sp>
              <p:nvSpPr>
                <p:cNvPr id="992647" name="Line 39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48" name="Line 39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49" name="Line 39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992650" name="Rectangle 394"/>
              <p:cNvSpPr>
                <a:spLocks noChangeArrowheads="1"/>
              </p:cNvSpPr>
              <p:nvPr/>
            </p:nvSpPr>
            <p:spPr bwMode="auto">
              <a:xfrm>
                <a:off x="3996" y="732"/>
                <a:ext cx="426" cy="306"/>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51" name="Rectangle 395"/>
              <p:cNvSpPr>
                <a:spLocks noChangeArrowheads="1"/>
              </p:cNvSpPr>
              <p:nvPr/>
            </p:nvSpPr>
            <p:spPr bwMode="auto">
              <a:xfrm>
                <a:off x="3969" y="753"/>
                <a:ext cx="435" cy="312"/>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52" name="Line 396"/>
              <p:cNvSpPr>
                <a:spLocks noChangeShapeType="1"/>
              </p:cNvSpPr>
              <p:nvPr/>
            </p:nvSpPr>
            <p:spPr bwMode="auto">
              <a:xfrm>
                <a:off x="3966" y="945"/>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53" name="Line 397"/>
              <p:cNvSpPr>
                <a:spLocks noChangeShapeType="1"/>
              </p:cNvSpPr>
              <p:nvPr/>
            </p:nvSpPr>
            <p:spPr bwMode="auto">
              <a:xfrm>
                <a:off x="3972" y="849"/>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54" name="Rectangle 398"/>
              <p:cNvSpPr>
                <a:spLocks noChangeArrowheads="1"/>
              </p:cNvSpPr>
              <p:nvPr/>
            </p:nvSpPr>
            <p:spPr bwMode="auto">
              <a:xfrm>
                <a:off x="3966" y="756"/>
                <a:ext cx="435" cy="93"/>
              </a:xfrm>
              <a:prstGeom prst="rect">
                <a:avLst/>
              </a:prstGeom>
              <a:solidFill>
                <a:srgbClr val="FF0000"/>
              </a:solidFill>
              <a:ln w="9525">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38" name="Text Box 399"/>
              <p:cNvSpPr txBox="1">
                <a:spLocks noChangeArrowheads="1"/>
              </p:cNvSpPr>
              <p:nvPr/>
            </p:nvSpPr>
            <p:spPr bwMode="auto">
              <a:xfrm>
                <a:off x="3937" y="633"/>
                <a:ext cx="513" cy="442"/>
              </a:xfrm>
              <a:prstGeom prst="rect">
                <a:avLst/>
              </a:prstGeom>
              <a:noFill/>
              <a:ln w="9525">
                <a:noFill/>
                <a:miter lim="800000"/>
                <a:headEnd/>
                <a:tailEnd/>
              </a:ln>
            </p:spPr>
            <p:txBody>
              <a:bodyPr>
                <a:spAutoFit/>
              </a:bodyPr>
              <a:lstStyle/>
              <a:p>
                <a:pPr algn="ctr" eaLnBrk="0" hangingPunct="0"/>
                <a:endParaRPr lang="en-US" sz="1000" b="0">
                  <a:solidFill>
                    <a:schemeClr val="tx1"/>
                  </a:solidFill>
                  <a:latin typeface="Comic Sans MS" pitchFamily="66" charset="0"/>
                </a:endParaRPr>
              </a:p>
              <a:p>
                <a:pPr algn="ctr" eaLnBrk="0" hangingPunct="0"/>
                <a:r>
                  <a:rPr lang="en-US" sz="1000" b="0">
                    <a:solidFill>
                      <a:schemeClr val="bg1"/>
                    </a:solidFill>
                    <a:latin typeface="Comic Sans MS" pitchFamily="66" charset="0"/>
                  </a:rPr>
                  <a:t>Rete</a:t>
                </a: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grpSp>
      </p:grpSp>
      <p:grpSp>
        <p:nvGrpSpPr>
          <p:cNvPr id="992370" name="Group 400"/>
          <p:cNvGrpSpPr>
            <a:grpSpLocks/>
          </p:cNvGrpSpPr>
          <p:nvPr/>
        </p:nvGrpSpPr>
        <p:grpSpPr bwMode="auto">
          <a:xfrm>
            <a:off x="4692650" y="1538288"/>
            <a:ext cx="3767138" cy="3775075"/>
            <a:chOff x="2956" y="969"/>
            <a:chExt cx="2373" cy="2378"/>
          </a:xfrm>
        </p:grpSpPr>
        <p:grpSp>
          <p:nvGrpSpPr>
            <p:cNvPr id="1098" name="Group 401"/>
            <p:cNvGrpSpPr>
              <a:grpSpLocks/>
            </p:cNvGrpSpPr>
            <p:nvPr/>
          </p:nvGrpSpPr>
          <p:grpSpPr bwMode="auto">
            <a:xfrm>
              <a:off x="2956" y="969"/>
              <a:ext cx="513" cy="538"/>
              <a:chOff x="2956" y="969"/>
              <a:chExt cx="513" cy="538"/>
            </a:xfrm>
          </p:grpSpPr>
          <p:sp>
            <p:nvSpPr>
              <p:cNvPr id="992658" name="Rectangle 402"/>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59" name="Rectangle 403"/>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0" name="Rectangle 404"/>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11" name="Text Box 405"/>
              <p:cNvSpPr txBox="1">
                <a:spLocks noChangeArrowheads="1"/>
              </p:cNvSpPr>
              <p:nvPr/>
            </p:nvSpPr>
            <p:spPr bwMode="auto">
              <a:xfrm>
                <a:off x="2956" y="978"/>
                <a:ext cx="513" cy="529"/>
              </a:xfrm>
              <a:prstGeom prst="rect">
                <a:avLst/>
              </a:prstGeom>
              <a:noFill/>
              <a:ln w="9525">
                <a:noFill/>
                <a:miter lim="800000"/>
                <a:headEnd/>
                <a:tailEnd/>
              </a:ln>
            </p:spPr>
            <p:txBody>
              <a:bodyPr>
                <a:spAutoFit/>
              </a:bodyPr>
              <a:lstStyle/>
              <a:p>
                <a:pPr algn="ctr" eaLnBrk="0" hangingPunct="0"/>
                <a:r>
                  <a:rPr lang="en-US" sz="800" b="0">
                    <a:solidFill>
                      <a:schemeClr val="tx1"/>
                    </a:solidFill>
                    <a:latin typeface="Comic Sans MS" pitchFamily="66" charset="0"/>
                  </a:rPr>
                  <a:t>Applicazione</a:t>
                </a:r>
              </a:p>
              <a:p>
                <a:pPr algn="ctr" eaLnBrk="0" hangingPunct="0">
                  <a:lnSpc>
                    <a:spcPct val="110000"/>
                  </a:lnSpc>
                </a:pPr>
                <a:r>
                  <a:rPr lang="en-US" sz="1000" b="0">
                    <a:solidFill>
                      <a:schemeClr val="tx1"/>
                    </a:solidFill>
                    <a:latin typeface="Comic Sans MS" pitchFamily="66" charset="0"/>
                  </a:rPr>
                  <a:t>Trasporto</a:t>
                </a:r>
              </a:p>
              <a:p>
                <a:pPr algn="ctr" eaLnBrk="0" hangingPunct="0"/>
                <a:r>
                  <a:rPr lang="en-US" sz="1000" b="0">
                    <a:solidFill>
                      <a:schemeClr val="bg1"/>
                    </a:solidFill>
                    <a:latin typeface="Comic Sans MS" pitchFamily="66" charset="0"/>
                  </a:rPr>
                  <a:t>Rete</a:t>
                </a:r>
                <a:endParaRPr lang="en-US" sz="1000" b="0">
                  <a:solidFill>
                    <a:schemeClr val="tx1"/>
                  </a:solidFill>
                  <a:latin typeface="Comic Sans MS" pitchFamily="66" charset="0"/>
                </a:endParaRP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sp>
            <p:nvSpPr>
              <p:cNvPr id="992662" name="Line 406"/>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3" name="Line 407"/>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4" name="Line 408"/>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5" name="Line 409"/>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1099" name="Group 410"/>
            <p:cNvGrpSpPr>
              <a:grpSpLocks/>
            </p:cNvGrpSpPr>
            <p:nvPr/>
          </p:nvGrpSpPr>
          <p:grpSpPr bwMode="auto">
            <a:xfrm>
              <a:off x="4816" y="2805"/>
              <a:ext cx="513" cy="542"/>
              <a:chOff x="2956" y="969"/>
              <a:chExt cx="513" cy="542"/>
            </a:xfrm>
          </p:grpSpPr>
          <p:sp>
            <p:nvSpPr>
              <p:cNvPr id="992667" name="Rectangle 411"/>
              <p:cNvSpPr>
                <a:spLocks noChangeArrowheads="1"/>
              </p:cNvSpPr>
              <p:nvPr/>
            </p:nvSpPr>
            <p:spPr bwMode="auto">
              <a:xfrm>
                <a:off x="3018" y="969"/>
                <a:ext cx="426" cy="489"/>
              </a:xfrm>
              <a:prstGeom prst="rect">
                <a:avLst/>
              </a:prstGeom>
              <a:solidFill>
                <a:schemeClr val="accent2"/>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8" name="Rectangle 4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69" name="Rectangle 413"/>
              <p:cNvSpPr>
                <a:spLocks noChangeArrowheads="1"/>
              </p:cNvSpPr>
              <p:nvPr/>
            </p:nvSpPr>
            <p:spPr bwMode="auto">
              <a:xfrm>
                <a:off x="3000" y="1185"/>
                <a:ext cx="432" cy="108"/>
              </a:xfrm>
              <a:prstGeom prst="rect">
                <a:avLst/>
              </a:prstGeom>
              <a:solidFill>
                <a:srgbClr val="FF0000"/>
              </a:solidFill>
              <a:ln w="9525">
                <a:no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103" name="Text Box 414"/>
              <p:cNvSpPr txBox="1">
                <a:spLocks noChangeArrowheads="1"/>
              </p:cNvSpPr>
              <p:nvPr/>
            </p:nvSpPr>
            <p:spPr bwMode="auto">
              <a:xfrm>
                <a:off x="2956" y="978"/>
                <a:ext cx="513" cy="533"/>
              </a:xfrm>
              <a:prstGeom prst="rect">
                <a:avLst/>
              </a:prstGeom>
              <a:noFill/>
              <a:ln w="9525">
                <a:noFill/>
                <a:miter lim="800000"/>
                <a:headEnd/>
                <a:tailEnd/>
              </a:ln>
            </p:spPr>
            <p:txBody>
              <a:bodyPr>
                <a:spAutoFit/>
              </a:bodyPr>
              <a:lstStyle/>
              <a:p>
                <a:pPr algn="ctr" eaLnBrk="0" hangingPunct="0"/>
                <a:r>
                  <a:rPr lang="en-US" sz="800" b="0">
                    <a:solidFill>
                      <a:schemeClr val="tx1"/>
                    </a:solidFill>
                    <a:latin typeface="Comic Sans MS" pitchFamily="66" charset="0"/>
                  </a:rPr>
                  <a:t>Applicazione</a:t>
                </a:r>
              </a:p>
              <a:p>
                <a:pPr algn="ctr" eaLnBrk="0" hangingPunct="0">
                  <a:lnSpc>
                    <a:spcPct val="115000"/>
                  </a:lnSpc>
                </a:pPr>
                <a:r>
                  <a:rPr lang="en-US" sz="1000" b="0">
                    <a:solidFill>
                      <a:schemeClr val="tx1"/>
                    </a:solidFill>
                    <a:latin typeface="Comic Sans MS" pitchFamily="66" charset="0"/>
                  </a:rPr>
                  <a:t>Trasporto</a:t>
                </a:r>
              </a:p>
              <a:p>
                <a:pPr algn="ctr" eaLnBrk="0" hangingPunct="0"/>
                <a:r>
                  <a:rPr lang="en-US" sz="1000" b="0">
                    <a:solidFill>
                      <a:schemeClr val="bg1"/>
                    </a:solidFill>
                    <a:latin typeface="Comic Sans MS" pitchFamily="66" charset="0"/>
                  </a:rPr>
                  <a:t>Rete</a:t>
                </a:r>
                <a:endParaRPr lang="en-US" sz="1000" b="0">
                  <a:solidFill>
                    <a:schemeClr val="tx1"/>
                  </a:solidFill>
                  <a:latin typeface="Comic Sans MS" pitchFamily="66" charset="0"/>
                </a:endParaRPr>
              </a:p>
              <a:p>
                <a:pPr algn="ctr" eaLnBrk="0" hangingPunct="0"/>
                <a:r>
                  <a:rPr lang="en-US" sz="1000" b="0">
                    <a:solidFill>
                      <a:schemeClr val="tx1"/>
                    </a:solidFill>
                    <a:latin typeface="Comic Sans MS" pitchFamily="66" charset="0"/>
                  </a:rPr>
                  <a:t>Link</a:t>
                </a:r>
              </a:p>
              <a:p>
                <a:pPr algn="ctr" eaLnBrk="0" hangingPunct="0"/>
                <a:r>
                  <a:rPr lang="en-US" sz="1000" b="0">
                    <a:solidFill>
                      <a:schemeClr val="tx1"/>
                    </a:solidFill>
                    <a:latin typeface="Comic Sans MS" pitchFamily="66" charset="0"/>
                  </a:rPr>
                  <a:t>Fisico</a:t>
                </a:r>
                <a:endParaRPr lang="en-US" b="0">
                  <a:solidFill>
                    <a:schemeClr val="tx1"/>
                  </a:solidFill>
                  <a:latin typeface="Times New Roman" pitchFamily="18" charset="0"/>
                </a:endParaRPr>
              </a:p>
            </p:txBody>
          </p:sp>
          <p:sp>
            <p:nvSpPr>
              <p:cNvPr id="992671" name="Line 415"/>
              <p:cNvSpPr>
                <a:spLocks noChangeShapeType="1"/>
              </p:cNvSpPr>
              <p:nvPr/>
            </p:nvSpPr>
            <p:spPr bwMode="auto">
              <a:xfrm>
                <a:off x="2997" y="1194"/>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72" name="Line 416"/>
              <p:cNvSpPr>
                <a:spLocks noChangeShapeType="1"/>
              </p:cNvSpPr>
              <p:nvPr/>
            </p:nvSpPr>
            <p:spPr bwMode="auto">
              <a:xfrm>
                <a:off x="3003" y="1290"/>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73" name="Line 417"/>
              <p:cNvSpPr>
                <a:spLocks noChangeShapeType="1"/>
              </p:cNvSpPr>
              <p:nvPr/>
            </p:nvSpPr>
            <p:spPr bwMode="auto">
              <a:xfrm>
                <a:off x="3003" y="1374"/>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92674" name="Line 418"/>
              <p:cNvSpPr>
                <a:spLocks noChangeShapeType="1"/>
              </p:cNvSpPr>
              <p:nvPr/>
            </p:nvSpPr>
            <p:spPr bwMode="auto">
              <a:xfrm>
                <a:off x="3003" y="1092"/>
                <a:ext cx="435" cy="3"/>
              </a:xfrm>
              <a:prstGeom prst="line">
                <a:avLst/>
              </a:prstGeom>
              <a:noFill/>
              <a:ln w="12700">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2370"/>
                                        </p:tgtEl>
                                        <p:attrNameLst>
                                          <p:attrName>style.visibility</p:attrName>
                                        </p:attrNameLst>
                                      </p:cBhvr>
                                      <p:to>
                                        <p:strVal val="visible"/>
                                      </p:to>
                                    </p:set>
                                    <p:animEffect transition="in" filter="dissolve">
                                      <p:cBhvr>
                                        <p:cTn id="7" dur="500"/>
                                        <p:tgtEl>
                                          <p:spTgt spid="9923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2268"/>
                                        </p:tgtEl>
                                        <p:attrNameLst>
                                          <p:attrName>style.visibility</p:attrName>
                                        </p:attrNameLst>
                                      </p:cBhvr>
                                      <p:to>
                                        <p:strVal val="visible"/>
                                      </p:to>
                                    </p:set>
                                    <p:animEffect transition="in" filter="dissolve">
                                      <p:cBhvr>
                                        <p:cTn id="12" dur="500"/>
                                        <p:tgtEl>
                                          <p:spTgt spid="992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defRPr/>
            </a:pPr>
            <a:r>
              <a:rPr lang="en-US" dirty="0" smtClean="0">
                <a:cs typeface="+mj-cs"/>
              </a:rPr>
              <a:t>Local </a:t>
            </a:r>
            <a:r>
              <a:rPr lang="en-US" dirty="0">
                <a:cs typeface="+mj-cs"/>
              </a:rPr>
              <a:t>and Remote Hosts</a:t>
            </a:r>
          </a:p>
        </p:txBody>
      </p:sp>
      <p:grpSp>
        <p:nvGrpSpPr>
          <p:cNvPr id="363522" name="Group 984"/>
          <p:cNvGrpSpPr>
            <a:grpSpLocks/>
          </p:cNvGrpSpPr>
          <p:nvPr/>
        </p:nvGrpSpPr>
        <p:grpSpPr bwMode="auto">
          <a:xfrm>
            <a:off x="898525" y="1357313"/>
            <a:ext cx="7212013" cy="4875212"/>
            <a:chOff x="566" y="737"/>
            <a:chExt cx="4543" cy="3071"/>
          </a:xfrm>
        </p:grpSpPr>
        <p:sp>
          <p:nvSpPr>
            <p:cNvPr id="363723" name="Rectangle 368"/>
            <p:cNvSpPr>
              <a:spLocks noChangeArrowheads="1"/>
            </p:cNvSpPr>
            <p:nvPr/>
          </p:nvSpPr>
          <p:spPr bwMode="auto">
            <a:xfrm>
              <a:off x="710" y="737"/>
              <a:ext cx="4331" cy="3071"/>
            </a:xfrm>
            <a:prstGeom prst="rect">
              <a:avLst/>
            </a:prstGeom>
            <a:gradFill rotWithShape="0">
              <a:gsLst>
                <a:gs pos="0">
                  <a:srgbClr val="FCFEB9"/>
                </a:gs>
                <a:gs pos="100000">
                  <a:srgbClr val="FFCC66"/>
                </a:gs>
              </a:gsLst>
              <a:lin ang="5400000" scaled="1"/>
            </a:gradFill>
            <a:ln w="9525">
              <a:noFill/>
              <a:miter lim="800000"/>
              <a:headEnd/>
              <a:tailEnd/>
            </a:ln>
          </p:spPr>
          <p:txBody>
            <a:bodyPr wrap="none"/>
            <a:lstStyle/>
            <a:p>
              <a:pPr algn="ctr" eaLnBrk="0" hangingPunct="0">
                <a:lnSpc>
                  <a:spcPct val="90000"/>
                </a:lnSpc>
                <a:spcBef>
                  <a:spcPct val="20000"/>
                </a:spcBef>
              </a:pPr>
              <a:r>
                <a:rPr lang="en-US" sz="1200" i="1">
                  <a:solidFill>
                    <a:srgbClr val="CC0099"/>
                  </a:solidFill>
                </a:rPr>
                <a:t>Example 1</a:t>
              </a:r>
            </a:p>
          </p:txBody>
        </p:sp>
        <p:sp>
          <p:nvSpPr>
            <p:cNvPr id="363724" name="Rectangle 370"/>
            <p:cNvSpPr>
              <a:spLocks noChangeArrowheads="1"/>
            </p:cNvSpPr>
            <p:nvPr/>
          </p:nvSpPr>
          <p:spPr bwMode="auto">
            <a:xfrm rot="-5400000">
              <a:off x="373" y="2295"/>
              <a:ext cx="2790" cy="75"/>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400"/>
            </a:p>
          </p:txBody>
        </p:sp>
        <p:sp>
          <p:nvSpPr>
            <p:cNvPr id="363725" name="AutoShape 371"/>
            <p:cNvSpPr>
              <a:spLocks noChangeArrowheads="1"/>
            </p:cNvSpPr>
            <p:nvPr/>
          </p:nvSpPr>
          <p:spPr bwMode="auto">
            <a:xfrm flipV="1">
              <a:off x="999" y="1268"/>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726" name="AutoShape 372"/>
            <p:cNvSpPr>
              <a:spLocks noChangeArrowheads="1"/>
            </p:cNvSpPr>
            <p:nvPr/>
          </p:nvSpPr>
          <p:spPr bwMode="auto">
            <a:xfrm flipV="1">
              <a:off x="999" y="2224"/>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727" name="Group 373"/>
            <p:cNvGrpSpPr>
              <a:grpSpLocks/>
            </p:cNvGrpSpPr>
            <p:nvPr/>
          </p:nvGrpSpPr>
          <p:grpSpPr bwMode="auto">
            <a:xfrm>
              <a:off x="566" y="931"/>
              <a:ext cx="696" cy="775"/>
              <a:chOff x="2967" y="2733"/>
              <a:chExt cx="789" cy="878"/>
            </a:xfrm>
          </p:grpSpPr>
          <p:grpSp>
            <p:nvGrpSpPr>
              <p:cNvPr id="363895" name="Group 374"/>
              <p:cNvGrpSpPr>
                <a:grpSpLocks/>
              </p:cNvGrpSpPr>
              <p:nvPr/>
            </p:nvGrpSpPr>
            <p:grpSpPr bwMode="auto">
              <a:xfrm>
                <a:off x="2967" y="3191"/>
                <a:ext cx="763" cy="420"/>
                <a:chOff x="1929" y="1343"/>
                <a:chExt cx="763" cy="420"/>
              </a:xfrm>
            </p:grpSpPr>
            <p:sp>
              <p:nvSpPr>
                <p:cNvPr id="363908" name="Freeform 375"/>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09" name="Freeform 376"/>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10" name="Freeform 377"/>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11" name="Freeform 378"/>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912" name="Freeform 379"/>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913" name="Freeform 380"/>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914" name="Line 381"/>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915" name="Line 382"/>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916" name="Freeform 383"/>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917" name="Line 384"/>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918" name="Line 385"/>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919" name="Line 386"/>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920" name="Line 387"/>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921" name="Freeform 388"/>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896" name="Group 389"/>
              <p:cNvGrpSpPr>
                <a:grpSpLocks/>
              </p:cNvGrpSpPr>
              <p:nvPr/>
            </p:nvGrpSpPr>
            <p:grpSpPr bwMode="auto">
              <a:xfrm>
                <a:off x="3042" y="2733"/>
                <a:ext cx="714" cy="672"/>
                <a:chOff x="2004" y="885"/>
                <a:chExt cx="714" cy="672"/>
              </a:xfrm>
            </p:grpSpPr>
            <p:sp>
              <p:nvSpPr>
                <p:cNvPr id="363897" name="Freeform 390"/>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898" name="Freeform 391"/>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899" name="Oval 392"/>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900" name="Freeform 393"/>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901" name="Freeform 394"/>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02" name="Freeform 395"/>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03" name="Freeform 396"/>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904" name="Freeform 397"/>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905" name="Freeform 398"/>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767" name="Freeform 399"/>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907" name="Line 400"/>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3728" name="Group 401"/>
            <p:cNvGrpSpPr>
              <a:grpSpLocks/>
            </p:cNvGrpSpPr>
            <p:nvPr/>
          </p:nvGrpSpPr>
          <p:grpSpPr bwMode="auto">
            <a:xfrm>
              <a:off x="566" y="1939"/>
              <a:ext cx="696" cy="775"/>
              <a:chOff x="2967" y="2733"/>
              <a:chExt cx="789" cy="878"/>
            </a:xfrm>
          </p:grpSpPr>
          <p:grpSp>
            <p:nvGrpSpPr>
              <p:cNvPr id="363868" name="Group 402"/>
              <p:cNvGrpSpPr>
                <a:grpSpLocks/>
              </p:cNvGrpSpPr>
              <p:nvPr/>
            </p:nvGrpSpPr>
            <p:grpSpPr bwMode="auto">
              <a:xfrm>
                <a:off x="2967" y="3191"/>
                <a:ext cx="763" cy="420"/>
                <a:chOff x="1929" y="1343"/>
                <a:chExt cx="763" cy="420"/>
              </a:xfrm>
            </p:grpSpPr>
            <p:sp>
              <p:nvSpPr>
                <p:cNvPr id="363881" name="Freeform 403"/>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82" name="Freeform 404"/>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83" name="Freeform 405"/>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84" name="Freeform 406"/>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885" name="Freeform 407"/>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886" name="Freeform 408"/>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887" name="Line 409"/>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888" name="Line 410"/>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889" name="Freeform 411"/>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890" name="Line 412"/>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91" name="Line 413"/>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92" name="Line 414"/>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93" name="Line 415"/>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94" name="Freeform 416"/>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869" name="Group 417"/>
              <p:cNvGrpSpPr>
                <a:grpSpLocks/>
              </p:cNvGrpSpPr>
              <p:nvPr/>
            </p:nvGrpSpPr>
            <p:grpSpPr bwMode="auto">
              <a:xfrm>
                <a:off x="3042" y="2733"/>
                <a:ext cx="714" cy="672"/>
                <a:chOff x="2004" y="885"/>
                <a:chExt cx="714" cy="672"/>
              </a:xfrm>
            </p:grpSpPr>
            <p:sp>
              <p:nvSpPr>
                <p:cNvPr id="363870" name="Freeform 418"/>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871" name="Freeform 419"/>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872" name="Oval 420"/>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873" name="Freeform 421"/>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874" name="Freeform 422"/>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75" name="Freeform 423"/>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76" name="Freeform 424"/>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877" name="Freeform 425"/>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78" name="Freeform 426"/>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795" name="Freeform 427"/>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880" name="Line 428"/>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8797" name="Oval 429"/>
            <p:cNvSpPr>
              <a:spLocks noChangeArrowheads="1"/>
            </p:cNvSpPr>
            <p:nvPr/>
          </p:nvSpPr>
          <p:spPr bwMode="auto">
            <a:xfrm>
              <a:off x="1647" y="746"/>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1</a:t>
              </a:r>
            </a:p>
          </p:txBody>
        </p:sp>
        <p:sp>
          <p:nvSpPr>
            <p:cNvPr id="58798" name="Text Box 430"/>
            <p:cNvSpPr txBox="1">
              <a:spLocks noChangeArrowheads="1"/>
            </p:cNvSpPr>
            <p:nvPr/>
          </p:nvSpPr>
          <p:spPr bwMode="auto">
            <a:xfrm>
              <a:off x="1110" y="1416"/>
              <a:ext cx="851" cy="248"/>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a:lnSpc>
                  <a:spcPct val="90000"/>
                </a:lnSpc>
                <a:spcBef>
                  <a:spcPct val="20000"/>
                </a:spcBef>
                <a:defRPr/>
              </a:pPr>
              <a:r>
                <a:rPr lang="en-US" sz="1400">
                  <a:ea typeface="ＭＳ Ｐゴシック" pitchFamily="34" charset="-128"/>
                  <a:cs typeface="+mn-cs"/>
                </a:rPr>
                <a:t>192.168.1.100</a:t>
              </a:r>
            </a:p>
          </p:txBody>
        </p:sp>
        <p:sp>
          <p:nvSpPr>
            <p:cNvPr id="363731" name="Text Box 431"/>
            <p:cNvSpPr txBox="1">
              <a:spLocks noChangeArrowheads="1"/>
            </p:cNvSpPr>
            <p:nvPr/>
          </p:nvSpPr>
          <p:spPr bwMode="auto">
            <a:xfrm>
              <a:off x="1948" y="1048"/>
              <a:ext cx="1883" cy="180"/>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1400"/>
                <a:t>Local Hosts</a:t>
              </a:r>
            </a:p>
          </p:txBody>
        </p:sp>
        <p:sp>
          <p:nvSpPr>
            <p:cNvPr id="363732" name="AutoShape 432"/>
            <p:cNvSpPr>
              <a:spLocks noChangeArrowheads="1"/>
            </p:cNvSpPr>
            <p:nvPr/>
          </p:nvSpPr>
          <p:spPr bwMode="auto">
            <a:xfrm flipV="1">
              <a:off x="999" y="3281"/>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733" name="Group 433"/>
            <p:cNvGrpSpPr>
              <a:grpSpLocks/>
            </p:cNvGrpSpPr>
            <p:nvPr/>
          </p:nvGrpSpPr>
          <p:grpSpPr bwMode="auto">
            <a:xfrm>
              <a:off x="566" y="2987"/>
              <a:ext cx="696" cy="775"/>
              <a:chOff x="2967" y="2733"/>
              <a:chExt cx="789" cy="878"/>
            </a:xfrm>
          </p:grpSpPr>
          <p:grpSp>
            <p:nvGrpSpPr>
              <p:cNvPr id="363841" name="Group 434"/>
              <p:cNvGrpSpPr>
                <a:grpSpLocks/>
              </p:cNvGrpSpPr>
              <p:nvPr/>
            </p:nvGrpSpPr>
            <p:grpSpPr bwMode="auto">
              <a:xfrm>
                <a:off x="2967" y="3191"/>
                <a:ext cx="763" cy="420"/>
                <a:chOff x="1929" y="1343"/>
                <a:chExt cx="763" cy="420"/>
              </a:xfrm>
            </p:grpSpPr>
            <p:sp>
              <p:nvSpPr>
                <p:cNvPr id="363854" name="Freeform 435"/>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55" name="Freeform 436"/>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56" name="Freeform 437"/>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57" name="Freeform 438"/>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858" name="Freeform 439"/>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859" name="Freeform 440"/>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860" name="Line 441"/>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861" name="Line 442"/>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862" name="Freeform 443"/>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863" name="Line 444"/>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64" name="Line 445"/>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65" name="Line 446"/>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66" name="Line 447"/>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67" name="Freeform 448"/>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842" name="Group 449"/>
              <p:cNvGrpSpPr>
                <a:grpSpLocks/>
              </p:cNvGrpSpPr>
              <p:nvPr/>
            </p:nvGrpSpPr>
            <p:grpSpPr bwMode="auto">
              <a:xfrm>
                <a:off x="3042" y="2733"/>
                <a:ext cx="714" cy="672"/>
                <a:chOff x="2004" y="885"/>
                <a:chExt cx="714" cy="672"/>
              </a:xfrm>
            </p:grpSpPr>
            <p:sp>
              <p:nvSpPr>
                <p:cNvPr id="363843" name="Freeform 450"/>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844" name="Freeform 451"/>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845" name="Oval 452"/>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846" name="Freeform 453"/>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847" name="Freeform 454"/>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48" name="Freeform 455"/>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49" name="Freeform 456"/>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850" name="Freeform 457"/>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51" name="Freeform 458"/>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827" name="Freeform 459"/>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853" name="Line 460"/>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8829" name="Text Box 461"/>
            <p:cNvSpPr txBox="1">
              <a:spLocks noChangeArrowheads="1"/>
            </p:cNvSpPr>
            <p:nvPr/>
          </p:nvSpPr>
          <p:spPr bwMode="auto">
            <a:xfrm>
              <a:off x="1110" y="2354"/>
              <a:ext cx="851" cy="248"/>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a:lnSpc>
                  <a:spcPct val="90000"/>
                </a:lnSpc>
                <a:spcBef>
                  <a:spcPct val="20000"/>
                </a:spcBef>
                <a:defRPr/>
              </a:pPr>
              <a:r>
                <a:rPr lang="en-US" sz="1400">
                  <a:ea typeface="ＭＳ Ｐゴシック" pitchFamily="34" charset="-128"/>
                  <a:cs typeface="+mn-cs"/>
                </a:rPr>
                <a:t>192.168.2.100</a:t>
              </a:r>
            </a:p>
          </p:txBody>
        </p:sp>
        <p:sp>
          <p:nvSpPr>
            <p:cNvPr id="363735" name="Rectangle 463"/>
            <p:cNvSpPr>
              <a:spLocks noChangeArrowheads="1"/>
            </p:cNvSpPr>
            <p:nvPr/>
          </p:nvSpPr>
          <p:spPr bwMode="auto">
            <a:xfrm rot="5400000" flipH="1">
              <a:off x="2538" y="2295"/>
              <a:ext cx="2790" cy="75"/>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400"/>
            </a:p>
          </p:txBody>
        </p:sp>
        <p:sp>
          <p:nvSpPr>
            <p:cNvPr id="363736" name="AutoShape 464"/>
            <p:cNvSpPr>
              <a:spLocks noChangeArrowheads="1"/>
            </p:cNvSpPr>
            <p:nvPr/>
          </p:nvSpPr>
          <p:spPr bwMode="auto">
            <a:xfrm flipH="1" flipV="1">
              <a:off x="3917" y="1268"/>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737" name="AutoShape 465"/>
            <p:cNvSpPr>
              <a:spLocks noChangeArrowheads="1"/>
            </p:cNvSpPr>
            <p:nvPr/>
          </p:nvSpPr>
          <p:spPr bwMode="auto">
            <a:xfrm flipH="1" flipV="1">
              <a:off x="3917" y="2225"/>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738" name="Group 466"/>
            <p:cNvGrpSpPr>
              <a:grpSpLocks/>
            </p:cNvGrpSpPr>
            <p:nvPr/>
          </p:nvGrpSpPr>
          <p:grpSpPr bwMode="auto">
            <a:xfrm>
              <a:off x="4413" y="931"/>
              <a:ext cx="696" cy="775"/>
              <a:chOff x="2967" y="2733"/>
              <a:chExt cx="789" cy="878"/>
            </a:xfrm>
          </p:grpSpPr>
          <p:grpSp>
            <p:nvGrpSpPr>
              <p:cNvPr id="363814" name="Group 467"/>
              <p:cNvGrpSpPr>
                <a:grpSpLocks/>
              </p:cNvGrpSpPr>
              <p:nvPr/>
            </p:nvGrpSpPr>
            <p:grpSpPr bwMode="auto">
              <a:xfrm>
                <a:off x="2967" y="3191"/>
                <a:ext cx="763" cy="420"/>
                <a:chOff x="1929" y="1343"/>
                <a:chExt cx="763" cy="420"/>
              </a:xfrm>
            </p:grpSpPr>
            <p:sp>
              <p:nvSpPr>
                <p:cNvPr id="363827" name="Freeform 46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28" name="Freeform 46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29" name="Freeform 47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30" name="Freeform 47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831" name="Freeform 47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832" name="Freeform 473"/>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833" name="Line 47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834" name="Line 47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835" name="Freeform 476"/>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836" name="Line 47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37" name="Line 47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38" name="Line 47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39" name="Line 48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40" name="Freeform 481"/>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815" name="Group 482"/>
              <p:cNvGrpSpPr>
                <a:grpSpLocks/>
              </p:cNvGrpSpPr>
              <p:nvPr/>
            </p:nvGrpSpPr>
            <p:grpSpPr bwMode="auto">
              <a:xfrm>
                <a:off x="3042" y="2733"/>
                <a:ext cx="714" cy="672"/>
                <a:chOff x="2004" y="885"/>
                <a:chExt cx="714" cy="672"/>
              </a:xfrm>
            </p:grpSpPr>
            <p:sp>
              <p:nvSpPr>
                <p:cNvPr id="363816" name="Freeform 48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817" name="Freeform 48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818" name="Oval 48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819" name="Freeform 48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820" name="Freeform 48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21" name="Freeform 48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22" name="Freeform 48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823" name="Freeform 49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24" name="Freeform 49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860" name="Freeform 49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826" name="Line 49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3739" name="Group 494"/>
            <p:cNvGrpSpPr>
              <a:grpSpLocks/>
            </p:cNvGrpSpPr>
            <p:nvPr/>
          </p:nvGrpSpPr>
          <p:grpSpPr bwMode="auto">
            <a:xfrm>
              <a:off x="4413" y="1939"/>
              <a:ext cx="696" cy="775"/>
              <a:chOff x="2967" y="2733"/>
              <a:chExt cx="789" cy="878"/>
            </a:xfrm>
          </p:grpSpPr>
          <p:grpSp>
            <p:nvGrpSpPr>
              <p:cNvPr id="363787" name="Group 495"/>
              <p:cNvGrpSpPr>
                <a:grpSpLocks/>
              </p:cNvGrpSpPr>
              <p:nvPr/>
            </p:nvGrpSpPr>
            <p:grpSpPr bwMode="auto">
              <a:xfrm>
                <a:off x="2967" y="3191"/>
                <a:ext cx="763" cy="420"/>
                <a:chOff x="1929" y="1343"/>
                <a:chExt cx="763" cy="420"/>
              </a:xfrm>
            </p:grpSpPr>
            <p:sp>
              <p:nvSpPr>
                <p:cNvPr id="363800" name="Freeform 496"/>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01" name="Freeform 497"/>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02" name="Freeform 498"/>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803" name="Freeform 499"/>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804" name="Freeform 500"/>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805" name="Freeform 501"/>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806" name="Line 502"/>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807" name="Line 503"/>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808" name="Freeform 504"/>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809" name="Line 505"/>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10" name="Line 506"/>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11" name="Line 507"/>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812" name="Line 508"/>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813" name="Freeform 509"/>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788" name="Group 510"/>
              <p:cNvGrpSpPr>
                <a:grpSpLocks/>
              </p:cNvGrpSpPr>
              <p:nvPr/>
            </p:nvGrpSpPr>
            <p:grpSpPr bwMode="auto">
              <a:xfrm>
                <a:off x="3042" y="2733"/>
                <a:ext cx="714" cy="672"/>
                <a:chOff x="2004" y="885"/>
                <a:chExt cx="714" cy="672"/>
              </a:xfrm>
            </p:grpSpPr>
            <p:sp>
              <p:nvSpPr>
                <p:cNvPr id="363789" name="Freeform 511"/>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790" name="Freeform 512"/>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791" name="Oval 513"/>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792" name="Freeform 514"/>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793" name="Freeform 515"/>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94" name="Freeform 516"/>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95" name="Freeform 517"/>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796" name="Freeform 518"/>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97" name="Freeform 519"/>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888" name="Freeform 520"/>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799" name="Line 521"/>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8890" name="Oval 522"/>
            <p:cNvSpPr>
              <a:spLocks noChangeArrowheads="1"/>
            </p:cNvSpPr>
            <p:nvPr/>
          </p:nvSpPr>
          <p:spPr bwMode="auto">
            <a:xfrm>
              <a:off x="3794" y="746"/>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2</a:t>
              </a:r>
            </a:p>
          </p:txBody>
        </p:sp>
        <p:sp>
          <p:nvSpPr>
            <p:cNvPr id="363741" name="Text Box 523"/>
            <p:cNvSpPr txBox="1">
              <a:spLocks noChangeArrowheads="1"/>
            </p:cNvSpPr>
            <p:nvPr/>
          </p:nvSpPr>
          <p:spPr bwMode="auto">
            <a:xfrm>
              <a:off x="3329" y="1048"/>
              <a:ext cx="116" cy="180"/>
            </a:xfrm>
            <a:prstGeom prst="rect">
              <a:avLst/>
            </a:prstGeom>
            <a:noFill/>
            <a:ln w="9525">
              <a:noFill/>
              <a:miter lim="800000"/>
              <a:headEnd/>
              <a:tailEnd/>
            </a:ln>
          </p:spPr>
          <p:txBody>
            <a:bodyPr wrap="none">
              <a:spAutoFit/>
            </a:bodyPr>
            <a:lstStyle/>
            <a:p>
              <a:pPr algn="ctr" eaLnBrk="0" hangingPunct="0">
                <a:lnSpc>
                  <a:spcPct val="90000"/>
                </a:lnSpc>
                <a:spcBef>
                  <a:spcPct val="20000"/>
                </a:spcBef>
              </a:pPr>
              <a:endParaRPr lang="it-IT" sz="1400"/>
            </a:p>
          </p:txBody>
        </p:sp>
        <p:sp>
          <p:nvSpPr>
            <p:cNvPr id="363742" name="AutoShape 524"/>
            <p:cNvSpPr>
              <a:spLocks noChangeArrowheads="1"/>
            </p:cNvSpPr>
            <p:nvPr/>
          </p:nvSpPr>
          <p:spPr bwMode="auto">
            <a:xfrm flipH="1" flipV="1">
              <a:off x="3917" y="3281"/>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743" name="Group 525"/>
            <p:cNvGrpSpPr>
              <a:grpSpLocks/>
            </p:cNvGrpSpPr>
            <p:nvPr/>
          </p:nvGrpSpPr>
          <p:grpSpPr bwMode="auto">
            <a:xfrm>
              <a:off x="4413" y="2987"/>
              <a:ext cx="696" cy="775"/>
              <a:chOff x="2967" y="2733"/>
              <a:chExt cx="789" cy="878"/>
            </a:xfrm>
          </p:grpSpPr>
          <p:grpSp>
            <p:nvGrpSpPr>
              <p:cNvPr id="363760" name="Group 526"/>
              <p:cNvGrpSpPr>
                <a:grpSpLocks/>
              </p:cNvGrpSpPr>
              <p:nvPr/>
            </p:nvGrpSpPr>
            <p:grpSpPr bwMode="auto">
              <a:xfrm>
                <a:off x="2967" y="3191"/>
                <a:ext cx="763" cy="420"/>
                <a:chOff x="1929" y="1343"/>
                <a:chExt cx="763" cy="420"/>
              </a:xfrm>
            </p:grpSpPr>
            <p:sp>
              <p:nvSpPr>
                <p:cNvPr id="363773" name="Freeform 527"/>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74" name="Freeform 528"/>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75" name="Freeform 529"/>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76" name="Freeform 530"/>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777" name="Freeform 531"/>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778" name="Freeform 532"/>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779" name="Line 533"/>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780" name="Line 534"/>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781" name="Freeform 535"/>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782" name="Line 536"/>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783" name="Line 537"/>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784" name="Line 538"/>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785" name="Line 539"/>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786" name="Freeform 540"/>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761" name="Group 541"/>
              <p:cNvGrpSpPr>
                <a:grpSpLocks/>
              </p:cNvGrpSpPr>
              <p:nvPr/>
            </p:nvGrpSpPr>
            <p:grpSpPr bwMode="auto">
              <a:xfrm>
                <a:off x="3042" y="2733"/>
                <a:ext cx="714" cy="672"/>
                <a:chOff x="2004" y="885"/>
                <a:chExt cx="714" cy="672"/>
              </a:xfrm>
            </p:grpSpPr>
            <p:sp>
              <p:nvSpPr>
                <p:cNvPr id="363762" name="Freeform 542"/>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763" name="Freeform 543"/>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764" name="Oval 544"/>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765" name="Freeform 545"/>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766" name="Freeform 546"/>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67" name="Freeform 547"/>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68" name="Freeform 548"/>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769" name="Freeform 549"/>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70" name="Freeform 550"/>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8919" name="Freeform 551"/>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772" name="Line 552"/>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3744" name="AutoShape 554"/>
            <p:cNvSpPr>
              <a:spLocks noChangeArrowheads="1"/>
            </p:cNvSpPr>
            <p:nvPr/>
          </p:nvSpPr>
          <p:spPr bwMode="auto">
            <a:xfrm flipV="1">
              <a:off x="3166" y="2833"/>
              <a:ext cx="787" cy="79"/>
            </a:xfrm>
            <a:prstGeom prst="homePlate">
              <a:avLst>
                <a:gd name="adj" fmla="val 70887"/>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745" name="AutoShape 555"/>
            <p:cNvSpPr>
              <a:spLocks noChangeArrowheads="1"/>
            </p:cNvSpPr>
            <p:nvPr/>
          </p:nvSpPr>
          <p:spPr bwMode="auto">
            <a:xfrm flipH="1" flipV="1">
              <a:off x="1726" y="2833"/>
              <a:ext cx="1169" cy="79"/>
            </a:xfrm>
            <a:prstGeom prst="homePlate">
              <a:avLst>
                <a:gd name="adj" fmla="val 88648"/>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746" name="Group 556"/>
            <p:cNvGrpSpPr>
              <a:grpSpLocks/>
            </p:cNvGrpSpPr>
            <p:nvPr/>
          </p:nvGrpSpPr>
          <p:grpSpPr bwMode="auto">
            <a:xfrm>
              <a:off x="2505" y="2703"/>
              <a:ext cx="679" cy="325"/>
              <a:chOff x="2505" y="2895"/>
              <a:chExt cx="679" cy="325"/>
            </a:xfrm>
          </p:grpSpPr>
          <p:sp>
            <p:nvSpPr>
              <p:cNvPr id="363757" name="AutoShape 557"/>
              <p:cNvSpPr>
                <a:spLocks noChangeArrowheads="1"/>
              </p:cNvSpPr>
              <p:nvPr/>
            </p:nvSpPr>
            <p:spPr bwMode="auto">
              <a:xfrm>
                <a:off x="2505" y="299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sp>
            <p:nvSpPr>
              <p:cNvPr id="58926" name="AutoShape 558"/>
              <p:cNvSpPr>
                <a:spLocks noChangeArrowheads="1"/>
              </p:cNvSpPr>
              <p:nvPr/>
            </p:nvSpPr>
            <p:spPr bwMode="auto">
              <a:xfrm>
                <a:off x="2607" y="2895"/>
                <a:ext cx="487" cy="325"/>
              </a:xfrm>
              <a:prstGeom prst="cube">
                <a:avLst>
                  <a:gd name="adj" fmla="val 24995"/>
                </a:avLst>
              </a:prstGeom>
              <a:gradFill rotWithShape="0">
                <a:gsLst>
                  <a:gs pos="0">
                    <a:srgbClr val="5D8BFD">
                      <a:gamma/>
                      <a:shade val="46275"/>
                      <a:invGamma/>
                    </a:srgbClr>
                  </a:gs>
                  <a:gs pos="100000">
                    <a:srgbClr val="5D8BFD"/>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050">
                    <a:solidFill>
                      <a:srgbClr val="FFFFFF"/>
                    </a:solidFill>
                    <a:effectLst>
                      <a:outerShdw blurRad="38100" dist="38100" dir="2700000" algn="tl">
                        <a:srgbClr val="000000"/>
                      </a:outerShdw>
                    </a:effectLst>
                    <a:ea typeface="ＭＳ Ｐゴシック" pitchFamily="34" charset="-128"/>
                    <a:cs typeface="+mn-cs"/>
                  </a:rPr>
                  <a:t>Router</a:t>
                </a:r>
              </a:p>
            </p:txBody>
          </p:sp>
          <p:sp>
            <p:nvSpPr>
              <p:cNvPr id="363759" name="AutoShape 559"/>
              <p:cNvSpPr>
                <a:spLocks noChangeArrowheads="1"/>
              </p:cNvSpPr>
              <p:nvPr/>
            </p:nvSpPr>
            <p:spPr bwMode="auto">
              <a:xfrm>
                <a:off x="3027" y="299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grpSp>
        <p:grpSp>
          <p:nvGrpSpPr>
            <p:cNvPr id="363747" name="Group 560"/>
            <p:cNvGrpSpPr>
              <a:grpSpLocks/>
            </p:cNvGrpSpPr>
            <p:nvPr/>
          </p:nvGrpSpPr>
          <p:grpSpPr bwMode="auto">
            <a:xfrm>
              <a:off x="1914" y="3214"/>
              <a:ext cx="1860" cy="528"/>
              <a:chOff x="1898" y="1753"/>
              <a:chExt cx="1860" cy="528"/>
            </a:xfrm>
          </p:grpSpPr>
          <p:sp>
            <p:nvSpPr>
              <p:cNvPr id="363754" name="Rectangle 561"/>
              <p:cNvSpPr>
                <a:spLocks noChangeArrowheads="1"/>
              </p:cNvSpPr>
              <p:nvPr/>
            </p:nvSpPr>
            <p:spPr bwMode="auto">
              <a:xfrm>
                <a:off x="1898" y="1753"/>
                <a:ext cx="1860"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gn="ctr">
                  <a:lnSpc>
                    <a:spcPct val="90000"/>
                  </a:lnSpc>
                  <a:spcBef>
                    <a:spcPct val="20000"/>
                  </a:spcBef>
                </a:pPr>
                <a:endParaRPr lang="it-IT" sz="1400"/>
              </a:p>
            </p:txBody>
          </p:sp>
          <p:sp>
            <p:nvSpPr>
              <p:cNvPr id="58930" name="Rectangle 562"/>
              <p:cNvSpPr>
                <a:spLocks noChangeArrowheads="1"/>
              </p:cNvSpPr>
              <p:nvPr/>
            </p:nvSpPr>
            <p:spPr bwMode="auto">
              <a:xfrm>
                <a:off x="2519" y="1863"/>
                <a:ext cx="1135" cy="326"/>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solidFill>
                      <a:srgbClr val="FFFFFF"/>
                    </a:solidFill>
                    <a:effectLst>
                      <a:outerShdw blurRad="38100" dist="38100" dir="2700000" algn="tl">
                        <a:srgbClr val="000000"/>
                      </a:outerShdw>
                    </a:effectLst>
                    <a:ea typeface="ＭＳ Ｐゴシック" pitchFamily="34" charset="-128"/>
                    <a:cs typeface="+mn-cs"/>
                  </a:rPr>
                  <a:t>255.255.0.0</a:t>
                </a:r>
              </a:p>
            </p:txBody>
          </p:sp>
          <p:sp>
            <p:nvSpPr>
              <p:cNvPr id="363756" name="Text Box 563"/>
              <p:cNvSpPr txBox="1">
                <a:spLocks noChangeArrowheads="1"/>
              </p:cNvSpPr>
              <p:nvPr/>
            </p:nvSpPr>
            <p:spPr bwMode="auto">
              <a:xfrm>
                <a:off x="1930" y="1875"/>
                <a:ext cx="529" cy="302"/>
              </a:xfrm>
              <a:prstGeom prst="rect">
                <a:avLst/>
              </a:prstGeom>
              <a:noFill/>
              <a:ln w="9525">
                <a:noFill/>
                <a:miter lim="800000"/>
                <a:headEnd/>
                <a:tailEnd/>
              </a:ln>
            </p:spPr>
            <p:txBody>
              <a:bodyPr wrap="none" anchor="ctr">
                <a:spAutoFit/>
              </a:bodyPr>
              <a:lstStyle/>
              <a:p>
                <a:pPr>
                  <a:lnSpc>
                    <a:spcPct val="90000"/>
                  </a:lnSpc>
                  <a:spcBef>
                    <a:spcPct val="20000"/>
                  </a:spcBef>
                </a:pPr>
                <a:r>
                  <a:rPr lang="en-US" sz="1400"/>
                  <a:t>Subnet </a:t>
                </a:r>
                <a:br>
                  <a:rPr lang="en-US" sz="1400"/>
                </a:br>
                <a:r>
                  <a:rPr lang="en-US" sz="1400"/>
                  <a:t>Mask</a:t>
                </a:r>
              </a:p>
            </p:txBody>
          </p:sp>
        </p:grpSp>
        <p:sp>
          <p:nvSpPr>
            <p:cNvPr id="58932" name="Text Box 564"/>
            <p:cNvSpPr txBox="1">
              <a:spLocks noChangeArrowheads="1"/>
            </p:cNvSpPr>
            <p:nvPr/>
          </p:nvSpPr>
          <p:spPr bwMode="auto">
            <a:xfrm>
              <a:off x="762" y="1142"/>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A</a:t>
              </a:r>
            </a:p>
          </p:txBody>
        </p:sp>
        <p:sp>
          <p:nvSpPr>
            <p:cNvPr id="58933" name="Text Box 565"/>
            <p:cNvSpPr txBox="1">
              <a:spLocks noChangeArrowheads="1"/>
            </p:cNvSpPr>
            <p:nvPr/>
          </p:nvSpPr>
          <p:spPr bwMode="auto">
            <a:xfrm>
              <a:off x="762" y="2148"/>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B</a:t>
              </a:r>
            </a:p>
          </p:txBody>
        </p:sp>
        <p:sp>
          <p:nvSpPr>
            <p:cNvPr id="58934" name="Text Box 566"/>
            <p:cNvSpPr txBox="1">
              <a:spLocks noChangeArrowheads="1"/>
            </p:cNvSpPr>
            <p:nvPr/>
          </p:nvSpPr>
          <p:spPr bwMode="auto">
            <a:xfrm>
              <a:off x="762" y="3187"/>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C</a:t>
              </a:r>
            </a:p>
          </p:txBody>
        </p:sp>
        <p:sp>
          <p:nvSpPr>
            <p:cNvPr id="58935" name="Text Box 567"/>
            <p:cNvSpPr txBox="1">
              <a:spLocks noChangeArrowheads="1"/>
            </p:cNvSpPr>
            <p:nvPr/>
          </p:nvSpPr>
          <p:spPr bwMode="auto">
            <a:xfrm>
              <a:off x="4617" y="1142"/>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D</a:t>
              </a:r>
            </a:p>
          </p:txBody>
        </p:sp>
        <p:sp>
          <p:nvSpPr>
            <p:cNvPr id="58936" name="Text Box 568"/>
            <p:cNvSpPr txBox="1">
              <a:spLocks noChangeArrowheads="1"/>
            </p:cNvSpPr>
            <p:nvPr/>
          </p:nvSpPr>
          <p:spPr bwMode="auto">
            <a:xfrm>
              <a:off x="4620" y="2148"/>
              <a:ext cx="192"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E</a:t>
              </a:r>
            </a:p>
          </p:txBody>
        </p:sp>
        <p:sp>
          <p:nvSpPr>
            <p:cNvPr id="58937" name="Text Box 569"/>
            <p:cNvSpPr txBox="1">
              <a:spLocks noChangeArrowheads="1"/>
            </p:cNvSpPr>
            <p:nvPr/>
          </p:nvSpPr>
          <p:spPr bwMode="auto">
            <a:xfrm>
              <a:off x="4624" y="3187"/>
              <a:ext cx="185"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F</a:t>
              </a:r>
            </a:p>
          </p:txBody>
        </p:sp>
      </p:grpSp>
      <p:sp>
        <p:nvSpPr>
          <p:cNvPr id="363523" name="Rectangle 781"/>
          <p:cNvSpPr>
            <a:spLocks noChangeArrowheads="1"/>
          </p:cNvSpPr>
          <p:nvPr/>
        </p:nvSpPr>
        <p:spPr bwMode="auto">
          <a:xfrm>
            <a:off x="1127125" y="1357313"/>
            <a:ext cx="6875463" cy="4875212"/>
          </a:xfrm>
          <a:prstGeom prst="rect">
            <a:avLst/>
          </a:prstGeom>
          <a:gradFill rotWithShape="0">
            <a:gsLst>
              <a:gs pos="0">
                <a:srgbClr val="FCFEB9"/>
              </a:gs>
              <a:gs pos="100000">
                <a:srgbClr val="FFCC66"/>
              </a:gs>
            </a:gsLst>
            <a:lin ang="5400000" scaled="1"/>
          </a:gradFill>
          <a:ln w="9525">
            <a:noFill/>
            <a:miter lim="800000"/>
            <a:headEnd/>
            <a:tailEnd/>
          </a:ln>
        </p:spPr>
        <p:txBody>
          <a:bodyPr wrap="none"/>
          <a:lstStyle/>
          <a:p>
            <a:pPr algn="ctr" eaLnBrk="0" hangingPunct="0">
              <a:lnSpc>
                <a:spcPct val="90000"/>
              </a:lnSpc>
              <a:spcBef>
                <a:spcPct val="20000"/>
              </a:spcBef>
            </a:pPr>
            <a:endParaRPr lang="it-IT" sz="1200" i="1">
              <a:solidFill>
                <a:srgbClr val="CC0099"/>
              </a:solidFill>
            </a:endParaRPr>
          </a:p>
        </p:txBody>
      </p:sp>
      <p:grpSp>
        <p:nvGrpSpPr>
          <p:cNvPr id="363524" name="Group 982"/>
          <p:cNvGrpSpPr>
            <a:grpSpLocks/>
          </p:cNvGrpSpPr>
          <p:nvPr/>
        </p:nvGrpSpPr>
        <p:grpSpPr bwMode="auto">
          <a:xfrm>
            <a:off x="898525" y="1371600"/>
            <a:ext cx="7212013" cy="4787900"/>
            <a:chOff x="566" y="746"/>
            <a:chExt cx="4543" cy="3016"/>
          </a:xfrm>
        </p:grpSpPr>
        <p:sp>
          <p:nvSpPr>
            <p:cNvPr id="363525" name="Rectangle 783"/>
            <p:cNvSpPr>
              <a:spLocks noChangeArrowheads="1"/>
            </p:cNvSpPr>
            <p:nvPr/>
          </p:nvSpPr>
          <p:spPr bwMode="auto">
            <a:xfrm rot="-5400000">
              <a:off x="373" y="2295"/>
              <a:ext cx="2790" cy="75"/>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400"/>
            </a:p>
          </p:txBody>
        </p:sp>
        <p:sp>
          <p:nvSpPr>
            <p:cNvPr id="363526" name="AutoShape 784"/>
            <p:cNvSpPr>
              <a:spLocks noChangeArrowheads="1"/>
            </p:cNvSpPr>
            <p:nvPr/>
          </p:nvSpPr>
          <p:spPr bwMode="auto">
            <a:xfrm flipV="1">
              <a:off x="999" y="1268"/>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527" name="AutoShape 785"/>
            <p:cNvSpPr>
              <a:spLocks noChangeArrowheads="1"/>
            </p:cNvSpPr>
            <p:nvPr/>
          </p:nvSpPr>
          <p:spPr bwMode="auto">
            <a:xfrm flipV="1">
              <a:off x="999" y="2224"/>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528" name="Group 786"/>
            <p:cNvGrpSpPr>
              <a:grpSpLocks/>
            </p:cNvGrpSpPr>
            <p:nvPr/>
          </p:nvGrpSpPr>
          <p:grpSpPr bwMode="auto">
            <a:xfrm>
              <a:off x="566" y="931"/>
              <a:ext cx="696" cy="775"/>
              <a:chOff x="2967" y="2733"/>
              <a:chExt cx="789" cy="878"/>
            </a:xfrm>
          </p:grpSpPr>
          <p:grpSp>
            <p:nvGrpSpPr>
              <p:cNvPr id="363696" name="Group 787"/>
              <p:cNvGrpSpPr>
                <a:grpSpLocks/>
              </p:cNvGrpSpPr>
              <p:nvPr/>
            </p:nvGrpSpPr>
            <p:grpSpPr bwMode="auto">
              <a:xfrm>
                <a:off x="2967" y="3191"/>
                <a:ext cx="763" cy="420"/>
                <a:chOff x="1929" y="1343"/>
                <a:chExt cx="763" cy="420"/>
              </a:xfrm>
            </p:grpSpPr>
            <p:sp>
              <p:nvSpPr>
                <p:cNvPr id="363709" name="Freeform 78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10" name="Freeform 78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11" name="Freeform 79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12" name="Freeform 79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713" name="Freeform 79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714" name="Freeform 793"/>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715" name="Line 79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716" name="Line 79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717" name="Freeform 796"/>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718" name="Line 79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719" name="Line 79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720" name="Line 79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721" name="Line 80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722" name="Freeform 801"/>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697" name="Group 802"/>
              <p:cNvGrpSpPr>
                <a:grpSpLocks/>
              </p:cNvGrpSpPr>
              <p:nvPr/>
            </p:nvGrpSpPr>
            <p:grpSpPr bwMode="auto">
              <a:xfrm>
                <a:off x="3042" y="2733"/>
                <a:ext cx="714" cy="672"/>
                <a:chOff x="2004" y="885"/>
                <a:chExt cx="714" cy="672"/>
              </a:xfrm>
            </p:grpSpPr>
            <p:sp>
              <p:nvSpPr>
                <p:cNvPr id="363698" name="Freeform 80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699" name="Freeform 80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700" name="Oval 80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701" name="Freeform 80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702" name="Freeform 80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03" name="Freeform 80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04" name="Freeform 80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705" name="Freeform 81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706" name="Freeform 81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180" name="Freeform 81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708" name="Line 81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3529" name="Group 814"/>
            <p:cNvGrpSpPr>
              <a:grpSpLocks/>
            </p:cNvGrpSpPr>
            <p:nvPr/>
          </p:nvGrpSpPr>
          <p:grpSpPr bwMode="auto">
            <a:xfrm>
              <a:off x="566" y="1939"/>
              <a:ext cx="696" cy="775"/>
              <a:chOff x="2967" y="2733"/>
              <a:chExt cx="789" cy="878"/>
            </a:xfrm>
          </p:grpSpPr>
          <p:grpSp>
            <p:nvGrpSpPr>
              <p:cNvPr id="363669" name="Group 815"/>
              <p:cNvGrpSpPr>
                <a:grpSpLocks/>
              </p:cNvGrpSpPr>
              <p:nvPr/>
            </p:nvGrpSpPr>
            <p:grpSpPr bwMode="auto">
              <a:xfrm>
                <a:off x="2967" y="3191"/>
                <a:ext cx="763" cy="420"/>
                <a:chOff x="1929" y="1343"/>
                <a:chExt cx="763" cy="420"/>
              </a:xfrm>
            </p:grpSpPr>
            <p:sp>
              <p:nvSpPr>
                <p:cNvPr id="363682" name="Freeform 816"/>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83" name="Freeform 817"/>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84" name="Freeform 818"/>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85" name="Freeform 819"/>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686" name="Freeform 820"/>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687" name="Freeform 821"/>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688" name="Line 822"/>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689" name="Line 823"/>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690" name="Freeform 824"/>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691" name="Line 825"/>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92" name="Line 826"/>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93" name="Line 827"/>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94" name="Line 828"/>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95" name="Freeform 829"/>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670" name="Group 830"/>
              <p:cNvGrpSpPr>
                <a:grpSpLocks/>
              </p:cNvGrpSpPr>
              <p:nvPr/>
            </p:nvGrpSpPr>
            <p:grpSpPr bwMode="auto">
              <a:xfrm>
                <a:off x="3042" y="2733"/>
                <a:ext cx="714" cy="672"/>
                <a:chOff x="2004" y="885"/>
                <a:chExt cx="714" cy="672"/>
              </a:xfrm>
            </p:grpSpPr>
            <p:sp>
              <p:nvSpPr>
                <p:cNvPr id="363671" name="Freeform 831"/>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672" name="Freeform 832"/>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673" name="Oval 833"/>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674" name="Freeform 834"/>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675" name="Freeform 835"/>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76" name="Freeform 836"/>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77" name="Freeform 837"/>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678" name="Freeform 838"/>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79" name="Freeform 839"/>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208" name="Freeform 840"/>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681" name="Line 841"/>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9210" name="Oval 842"/>
            <p:cNvSpPr>
              <a:spLocks noChangeArrowheads="1"/>
            </p:cNvSpPr>
            <p:nvPr/>
          </p:nvSpPr>
          <p:spPr bwMode="auto">
            <a:xfrm>
              <a:off x="1647" y="746"/>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1</a:t>
              </a:r>
            </a:p>
          </p:txBody>
        </p:sp>
        <p:sp>
          <p:nvSpPr>
            <p:cNvPr id="59211" name="Text Box 843"/>
            <p:cNvSpPr txBox="1">
              <a:spLocks noChangeArrowheads="1"/>
            </p:cNvSpPr>
            <p:nvPr/>
          </p:nvSpPr>
          <p:spPr bwMode="auto">
            <a:xfrm>
              <a:off x="1110" y="1416"/>
              <a:ext cx="851" cy="248"/>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a:lnSpc>
                  <a:spcPct val="90000"/>
                </a:lnSpc>
                <a:spcBef>
                  <a:spcPct val="20000"/>
                </a:spcBef>
                <a:defRPr/>
              </a:pPr>
              <a:r>
                <a:rPr lang="en-US" sz="1400">
                  <a:ea typeface="ＭＳ Ｐゴシック" pitchFamily="34" charset="-128"/>
                  <a:cs typeface="+mn-cs"/>
                </a:rPr>
                <a:t>192.168.1.100</a:t>
              </a:r>
            </a:p>
          </p:txBody>
        </p:sp>
        <p:sp>
          <p:nvSpPr>
            <p:cNvPr id="363532" name="Text Box 844"/>
            <p:cNvSpPr txBox="1">
              <a:spLocks noChangeArrowheads="1"/>
            </p:cNvSpPr>
            <p:nvPr/>
          </p:nvSpPr>
          <p:spPr bwMode="auto">
            <a:xfrm>
              <a:off x="2120" y="1048"/>
              <a:ext cx="116" cy="180"/>
            </a:xfrm>
            <a:prstGeom prst="rect">
              <a:avLst/>
            </a:prstGeom>
            <a:noFill/>
            <a:ln w="9525">
              <a:noFill/>
              <a:miter lim="800000"/>
              <a:headEnd/>
              <a:tailEnd/>
            </a:ln>
          </p:spPr>
          <p:txBody>
            <a:bodyPr wrap="none">
              <a:spAutoFit/>
            </a:bodyPr>
            <a:lstStyle/>
            <a:p>
              <a:pPr algn="ctr" eaLnBrk="0" hangingPunct="0">
                <a:lnSpc>
                  <a:spcPct val="90000"/>
                </a:lnSpc>
                <a:spcBef>
                  <a:spcPct val="20000"/>
                </a:spcBef>
              </a:pPr>
              <a:endParaRPr lang="it-IT" sz="1400"/>
            </a:p>
          </p:txBody>
        </p:sp>
        <p:sp>
          <p:nvSpPr>
            <p:cNvPr id="363533" name="AutoShape 845"/>
            <p:cNvSpPr>
              <a:spLocks noChangeArrowheads="1"/>
            </p:cNvSpPr>
            <p:nvPr/>
          </p:nvSpPr>
          <p:spPr bwMode="auto">
            <a:xfrm flipV="1">
              <a:off x="999" y="3281"/>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534" name="Group 846"/>
            <p:cNvGrpSpPr>
              <a:grpSpLocks/>
            </p:cNvGrpSpPr>
            <p:nvPr/>
          </p:nvGrpSpPr>
          <p:grpSpPr bwMode="auto">
            <a:xfrm>
              <a:off x="566" y="2987"/>
              <a:ext cx="696" cy="775"/>
              <a:chOff x="2967" y="2733"/>
              <a:chExt cx="789" cy="878"/>
            </a:xfrm>
          </p:grpSpPr>
          <p:grpSp>
            <p:nvGrpSpPr>
              <p:cNvPr id="363642" name="Group 847"/>
              <p:cNvGrpSpPr>
                <a:grpSpLocks/>
              </p:cNvGrpSpPr>
              <p:nvPr/>
            </p:nvGrpSpPr>
            <p:grpSpPr bwMode="auto">
              <a:xfrm>
                <a:off x="2967" y="3191"/>
                <a:ext cx="763" cy="420"/>
                <a:chOff x="1929" y="1343"/>
                <a:chExt cx="763" cy="420"/>
              </a:xfrm>
            </p:grpSpPr>
            <p:sp>
              <p:nvSpPr>
                <p:cNvPr id="363655" name="Freeform 84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56" name="Freeform 84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57" name="Freeform 85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58" name="Freeform 85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659" name="Freeform 85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660" name="Freeform 853"/>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661" name="Line 85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662" name="Line 85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663" name="Freeform 856"/>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664" name="Line 85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65" name="Line 85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66" name="Line 85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67" name="Line 86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68" name="Freeform 861"/>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643" name="Group 862"/>
              <p:cNvGrpSpPr>
                <a:grpSpLocks/>
              </p:cNvGrpSpPr>
              <p:nvPr/>
            </p:nvGrpSpPr>
            <p:grpSpPr bwMode="auto">
              <a:xfrm>
                <a:off x="3042" y="2733"/>
                <a:ext cx="714" cy="672"/>
                <a:chOff x="2004" y="885"/>
                <a:chExt cx="714" cy="672"/>
              </a:xfrm>
            </p:grpSpPr>
            <p:sp>
              <p:nvSpPr>
                <p:cNvPr id="363644" name="Freeform 86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645" name="Freeform 86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646" name="Oval 86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647" name="Freeform 86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648" name="Freeform 86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49" name="Freeform 86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50" name="Freeform 86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651" name="Freeform 87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52" name="Freeform 87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240" name="Freeform 87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654" name="Line 87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3535" name="Rectangle 874"/>
            <p:cNvSpPr>
              <a:spLocks noChangeArrowheads="1"/>
            </p:cNvSpPr>
            <p:nvPr/>
          </p:nvSpPr>
          <p:spPr bwMode="auto">
            <a:xfrm rot="5400000" flipH="1">
              <a:off x="2538" y="2295"/>
              <a:ext cx="2790" cy="75"/>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400"/>
            </a:p>
          </p:txBody>
        </p:sp>
        <p:sp>
          <p:nvSpPr>
            <p:cNvPr id="363536" name="AutoShape 875"/>
            <p:cNvSpPr>
              <a:spLocks noChangeArrowheads="1"/>
            </p:cNvSpPr>
            <p:nvPr/>
          </p:nvSpPr>
          <p:spPr bwMode="auto">
            <a:xfrm flipH="1" flipV="1">
              <a:off x="3917" y="1268"/>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537" name="AutoShape 876"/>
            <p:cNvSpPr>
              <a:spLocks noChangeArrowheads="1"/>
            </p:cNvSpPr>
            <p:nvPr/>
          </p:nvSpPr>
          <p:spPr bwMode="auto">
            <a:xfrm flipH="1" flipV="1">
              <a:off x="3917" y="2225"/>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538" name="Group 877"/>
            <p:cNvGrpSpPr>
              <a:grpSpLocks/>
            </p:cNvGrpSpPr>
            <p:nvPr/>
          </p:nvGrpSpPr>
          <p:grpSpPr bwMode="auto">
            <a:xfrm>
              <a:off x="4413" y="931"/>
              <a:ext cx="696" cy="775"/>
              <a:chOff x="2967" y="2733"/>
              <a:chExt cx="789" cy="878"/>
            </a:xfrm>
          </p:grpSpPr>
          <p:grpSp>
            <p:nvGrpSpPr>
              <p:cNvPr id="363615" name="Group 878"/>
              <p:cNvGrpSpPr>
                <a:grpSpLocks/>
              </p:cNvGrpSpPr>
              <p:nvPr/>
            </p:nvGrpSpPr>
            <p:grpSpPr bwMode="auto">
              <a:xfrm>
                <a:off x="2967" y="3191"/>
                <a:ext cx="763" cy="420"/>
                <a:chOff x="1929" y="1343"/>
                <a:chExt cx="763" cy="420"/>
              </a:xfrm>
            </p:grpSpPr>
            <p:sp>
              <p:nvSpPr>
                <p:cNvPr id="363628" name="Freeform 879"/>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29" name="Freeform 880"/>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30" name="Freeform 881"/>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31" name="Freeform 882"/>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632" name="Freeform 883"/>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633" name="Freeform 884"/>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634" name="Line 885"/>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635" name="Line 886"/>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636" name="Freeform 887"/>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637" name="Line 888"/>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38" name="Line 889"/>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39" name="Line 890"/>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40" name="Line 891"/>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41" name="Freeform 892"/>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616" name="Group 893"/>
              <p:cNvGrpSpPr>
                <a:grpSpLocks/>
              </p:cNvGrpSpPr>
              <p:nvPr/>
            </p:nvGrpSpPr>
            <p:grpSpPr bwMode="auto">
              <a:xfrm>
                <a:off x="3042" y="2733"/>
                <a:ext cx="714" cy="672"/>
                <a:chOff x="2004" y="885"/>
                <a:chExt cx="714" cy="672"/>
              </a:xfrm>
            </p:grpSpPr>
            <p:sp>
              <p:nvSpPr>
                <p:cNvPr id="363617" name="Freeform 894"/>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618" name="Freeform 895"/>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619" name="Oval 896"/>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620" name="Freeform 897"/>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621" name="Freeform 898"/>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22" name="Freeform 899"/>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23" name="Freeform 900"/>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624" name="Freeform 901"/>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25" name="Freeform 902"/>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271" name="Freeform 903"/>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627" name="Line 904"/>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3539" name="Group 905"/>
            <p:cNvGrpSpPr>
              <a:grpSpLocks/>
            </p:cNvGrpSpPr>
            <p:nvPr/>
          </p:nvGrpSpPr>
          <p:grpSpPr bwMode="auto">
            <a:xfrm>
              <a:off x="4413" y="1939"/>
              <a:ext cx="696" cy="775"/>
              <a:chOff x="2967" y="2733"/>
              <a:chExt cx="789" cy="878"/>
            </a:xfrm>
          </p:grpSpPr>
          <p:grpSp>
            <p:nvGrpSpPr>
              <p:cNvPr id="363588" name="Group 906"/>
              <p:cNvGrpSpPr>
                <a:grpSpLocks/>
              </p:cNvGrpSpPr>
              <p:nvPr/>
            </p:nvGrpSpPr>
            <p:grpSpPr bwMode="auto">
              <a:xfrm>
                <a:off x="2967" y="3191"/>
                <a:ext cx="763" cy="420"/>
                <a:chOff x="1929" y="1343"/>
                <a:chExt cx="763" cy="420"/>
              </a:xfrm>
            </p:grpSpPr>
            <p:sp>
              <p:nvSpPr>
                <p:cNvPr id="363601" name="Freeform 907"/>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02" name="Freeform 908"/>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03" name="Freeform 909"/>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604" name="Freeform 910"/>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605" name="Freeform 911"/>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606" name="Freeform 912"/>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607" name="Line 913"/>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608" name="Line 914"/>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609" name="Freeform 915"/>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610" name="Line 916"/>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11" name="Line 917"/>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12" name="Line 918"/>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613" name="Line 919"/>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614" name="Freeform 920"/>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589" name="Group 921"/>
              <p:cNvGrpSpPr>
                <a:grpSpLocks/>
              </p:cNvGrpSpPr>
              <p:nvPr/>
            </p:nvGrpSpPr>
            <p:grpSpPr bwMode="auto">
              <a:xfrm>
                <a:off x="3042" y="2733"/>
                <a:ext cx="714" cy="672"/>
                <a:chOff x="2004" y="885"/>
                <a:chExt cx="714" cy="672"/>
              </a:xfrm>
            </p:grpSpPr>
            <p:sp>
              <p:nvSpPr>
                <p:cNvPr id="363590" name="Freeform 922"/>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591" name="Freeform 923"/>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592" name="Oval 924"/>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593" name="Freeform 925"/>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594" name="Freeform 926"/>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95" name="Freeform 927"/>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96" name="Freeform 928"/>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597" name="Freeform 929"/>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98" name="Freeform 930"/>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299" name="Freeform 931"/>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600" name="Line 932"/>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9301" name="Oval 933"/>
            <p:cNvSpPr>
              <a:spLocks noChangeArrowheads="1"/>
            </p:cNvSpPr>
            <p:nvPr/>
          </p:nvSpPr>
          <p:spPr bwMode="auto">
            <a:xfrm>
              <a:off x="3794" y="746"/>
              <a:ext cx="230" cy="230"/>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2</a:t>
              </a:r>
            </a:p>
          </p:txBody>
        </p:sp>
        <p:sp>
          <p:nvSpPr>
            <p:cNvPr id="363541" name="Text Box 934"/>
            <p:cNvSpPr txBox="1">
              <a:spLocks noChangeArrowheads="1"/>
            </p:cNvSpPr>
            <p:nvPr/>
          </p:nvSpPr>
          <p:spPr bwMode="auto">
            <a:xfrm>
              <a:off x="1977" y="1048"/>
              <a:ext cx="1832" cy="180"/>
            </a:xfrm>
            <a:prstGeom prst="rect">
              <a:avLst/>
            </a:prstGeom>
            <a:noFill/>
            <a:ln w="9525">
              <a:noFill/>
              <a:miter lim="800000"/>
              <a:headEnd/>
              <a:tailEnd/>
            </a:ln>
          </p:spPr>
          <p:txBody>
            <a:bodyPr>
              <a:spAutoFit/>
            </a:bodyPr>
            <a:lstStyle/>
            <a:p>
              <a:pPr algn="ctr" eaLnBrk="0" hangingPunct="0">
                <a:lnSpc>
                  <a:spcPct val="90000"/>
                </a:lnSpc>
                <a:spcBef>
                  <a:spcPct val="20000"/>
                </a:spcBef>
              </a:pPr>
              <a:r>
                <a:rPr lang="en-US" sz="1400"/>
                <a:t>Remote Hosts</a:t>
              </a:r>
            </a:p>
          </p:txBody>
        </p:sp>
        <p:sp>
          <p:nvSpPr>
            <p:cNvPr id="363542" name="AutoShape 935"/>
            <p:cNvSpPr>
              <a:spLocks noChangeArrowheads="1"/>
            </p:cNvSpPr>
            <p:nvPr/>
          </p:nvSpPr>
          <p:spPr bwMode="auto">
            <a:xfrm flipH="1" flipV="1">
              <a:off x="3917" y="3281"/>
              <a:ext cx="784" cy="79"/>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543" name="Group 936"/>
            <p:cNvGrpSpPr>
              <a:grpSpLocks/>
            </p:cNvGrpSpPr>
            <p:nvPr/>
          </p:nvGrpSpPr>
          <p:grpSpPr bwMode="auto">
            <a:xfrm>
              <a:off x="4413" y="2987"/>
              <a:ext cx="696" cy="775"/>
              <a:chOff x="2967" y="2733"/>
              <a:chExt cx="789" cy="878"/>
            </a:xfrm>
          </p:grpSpPr>
          <p:grpSp>
            <p:nvGrpSpPr>
              <p:cNvPr id="363561" name="Group 937"/>
              <p:cNvGrpSpPr>
                <a:grpSpLocks/>
              </p:cNvGrpSpPr>
              <p:nvPr/>
            </p:nvGrpSpPr>
            <p:grpSpPr bwMode="auto">
              <a:xfrm>
                <a:off x="2967" y="3191"/>
                <a:ext cx="763" cy="420"/>
                <a:chOff x="1929" y="1343"/>
                <a:chExt cx="763" cy="420"/>
              </a:xfrm>
            </p:grpSpPr>
            <p:sp>
              <p:nvSpPr>
                <p:cNvPr id="363574" name="Freeform 93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75" name="Freeform 93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76" name="Freeform 94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77" name="Freeform 94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3578" name="Freeform 94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3579" name="Freeform 943"/>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3580" name="Line 94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3581" name="Line 94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3582" name="Freeform 946"/>
                <p:cNvSpPr>
                  <a:spLocks/>
                </p:cNvSpPr>
                <p:nvPr/>
              </p:nvSpPr>
              <p:spPr bwMode="auto">
                <a:xfrm>
                  <a:off x="2255" y="1533"/>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3583" name="Line 94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584" name="Line 94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585" name="Line 94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3586" name="Line 95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3587" name="Freeform 951"/>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3562" name="Group 952"/>
              <p:cNvGrpSpPr>
                <a:grpSpLocks/>
              </p:cNvGrpSpPr>
              <p:nvPr/>
            </p:nvGrpSpPr>
            <p:grpSpPr bwMode="auto">
              <a:xfrm>
                <a:off x="3042" y="2733"/>
                <a:ext cx="714" cy="672"/>
                <a:chOff x="2004" y="885"/>
                <a:chExt cx="714" cy="672"/>
              </a:xfrm>
            </p:grpSpPr>
            <p:sp>
              <p:nvSpPr>
                <p:cNvPr id="363563" name="Freeform 95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3564" name="Freeform 95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3565" name="Oval 95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3566" name="Freeform 95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3567" name="Freeform 95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68" name="Freeform 95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69" name="Freeform 95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3570" name="Freeform 96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3571" name="Freeform 96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9330" name="Freeform 96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3573" name="Line 96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9332" name="Text Box 964"/>
            <p:cNvSpPr txBox="1">
              <a:spLocks noChangeArrowheads="1"/>
            </p:cNvSpPr>
            <p:nvPr/>
          </p:nvSpPr>
          <p:spPr bwMode="auto">
            <a:xfrm>
              <a:off x="3748" y="1416"/>
              <a:ext cx="851" cy="248"/>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a:lnSpc>
                  <a:spcPct val="90000"/>
                </a:lnSpc>
                <a:spcBef>
                  <a:spcPct val="20000"/>
                </a:spcBef>
                <a:defRPr/>
              </a:pPr>
              <a:r>
                <a:rPr lang="en-US" sz="1400">
                  <a:ea typeface="ＭＳ Ｐゴシック" pitchFamily="34" charset="-128"/>
                  <a:cs typeface="+mn-cs"/>
                </a:rPr>
                <a:t>192.168.2.100</a:t>
              </a:r>
            </a:p>
          </p:txBody>
        </p:sp>
        <p:sp>
          <p:nvSpPr>
            <p:cNvPr id="363545" name="AutoShape 965"/>
            <p:cNvSpPr>
              <a:spLocks noChangeArrowheads="1"/>
            </p:cNvSpPr>
            <p:nvPr/>
          </p:nvSpPr>
          <p:spPr bwMode="auto">
            <a:xfrm flipV="1">
              <a:off x="3166" y="2833"/>
              <a:ext cx="787" cy="79"/>
            </a:xfrm>
            <a:prstGeom prst="homePlate">
              <a:avLst>
                <a:gd name="adj" fmla="val 70887"/>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3546" name="AutoShape 966"/>
            <p:cNvSpPr>
              <a:spLocks noChangeArrowheads="1"/>
            </p:cNvSpPr>
            <p:nvPr/>
          </p:nvSpPr>
          <p:spPr bwMode="auto">
            <a:xfrm flipH="1" flipV="1">
              <a:off x="1726" y="2833"/>
              <a:ext cx="1169" cy="79"/>
            </a:xfrm>
            <a:prstGeom prst="homePlate">
              <a:avLst>
                <a:gd name="adj" fmla="val 88648"/>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3547" name="Group 967"/>
            <p:cNvGrpSpPr>
              <a:grpSpLocks/>
            </p:cNvGrpSpPr>
            <p:nvPr/>
          </p:nvGrpSpPr>
          <p:grpSpPr bwMode="auto">
            <a:xfrm>
              <a:off x="2505" y="2703"/>
              <a:ext cx="679" cy="325"/>
              <a:chOff x="2505" y="2895"/>
              <a:chExt cx="679" cy="325"/>
            </a:xfrm>
          </p:grpSpPr>
          <p:sp>
            <p:nvSpPr>
              <p:cNvPr id="363558" name="AutoShape 968"/>
              <p:cNvSpPr>
                <a:spLocks noChangeArrowheads="1"/>
              </p:cNvSpPr>
              <p:nvPr/>
            </p:nvSpPr>
            <p:spPr bwMode="auto">
              <a:xfrm>
                <a:off x="2505" y="299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sp>
            <p:nvSpPr>
              <p:cNvPr id="59337" name="AutoShape 969"/>
              <p:cNvSpPr>
                <a:spLocks noChangeArrowheads="1"/>
              </p:cNvSpPr>
              <p:nvPr/>
            </p:nvSpPr>
            <p:spPr bwMode="auto">
              <a:xfrm>
                <a:off x="2607" y="2895"/>
                <a:ext cx="487" cy="325"/>
              </a:xfrm>
              <a:prstGeom prst="cube">
                <a:avLst>
                  <a:gd name="adj" fmla="val 24995"/>
                </a:avLst>
              </a:prstGeom>
              <a:gradFill rotWithShape="0">
                <a:gsLst>
                  <a:gs pos="0">
                    <a:srgbClr val="5D8BFD">
                      <a:gamma/>
                      <a:shade val="46275"/>
                      <a:invGamma/>
                    </a:srgbClr>
                  </a:gs>
                  <a:gs pos="100000">
                    <a:srgbClr val="5D8BFD"/>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050">
                    <a:solidFill>
                      <a:srgbClr val="FFFFFF"/>
                    </a:solidFill>
                    <a:effectLst>
                      <a:outerShdw blurRad="38100" dist="38100" dir="2700000" algn="tl">
                        <a:srgbClr val="000000"/>
                      </a:outerShdw>
                    </a:effectLst>
                    <a:ea typeface="ＭＳ Ｐゴシック" pitchFamily="34" charset="-128"/>
                    <a:cs typeface="+mn-cs"/>
                  </a:rPr>
                  <a:t>Router</a:t>
                </a:r>
              </a:p>
            </p:txBody>
          </p:sp>
          <p:sp>
            <p:nvSpPr>
              <p:cNvPr id="363560" name="AutoShape 970"/>
              <p:cNvSpPr>
                <a:spLocks noChangeArrowheads="1"/>
              </p:cNvSpPr>
              <p:nvPr/>
            </p:nvSpPr>
            <p:spPr bwMode="auto">
              <a:xfrm>
                <a:off x="3027" y="299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grpSp>
        <p:grpSp>
          <p:nvGrpSpPr>
            <p:cNvPr id="363548" name="Group 971"/>
            <p:cNvGrpSpPr>
              <a:grpSpLocks/>
            </p:cNvGrpSpPr>
            <p:nvPr/>
          </p:nvGrpSpPr>
          <p:grpSpPr bwMode="auto">
            <a:xfrm>
              <a:off x="1914" y="3214"/>
              <a:ext cx="1860" cy="528"/>
              <a:chOff x="1898" y="1753"/>
              <a:chExt cx="1860" cy="528"/>
            </a:xfrm>
          </p:grpSpPr>
          <p:sp>
            <p:nvSpPr>
              <p:cNvPr id="363555" name="Rectangle 972"/>
              <p:cNvSpPr>
                <a:spLocks noChangeArrowheads="1"/>
              </p:cNvSpPr>
              <p:nvPr/>
            </p:nvSpPr>
            <p:spPr bwMode="auto">
              <a:xfrm>
                <a:off x="1898" y="1753"/>
                <a:ext cx="1860" cy="528"/>
              </a:xfrm>
              <a:prstGeom prst="rect">
                <a:avLst/>
              </a:prstGeom>
              <a:gradFill rotWithShape="0">
                <a:gsLst>
                  <a:gs pos="0">
                    <a:srgbClr val="FFFFFF"/>
                  </a:gs>
                  <a:gs pos="100000">
                    <a:srgbClr val="FFFFCC"/>
                  </a:gs>
                </a:gsLst>
                <a:lin ang="0" scaled="1"/>
              </a:gradFill>
              <a:ln w="9525">
                <a:noFill/>
                <a:miter lim="800000"/>
                <a:headEnd/>
                <a:tailEnd/>
              </a:ln>
            </p:spPr>
            <p:txBody>
              <a:bodyPr rIns="365760" anchor="ctr"/>
              <a:lstStyle/>
              <a:p>
                <a:pPr algn="ctr">
                  <a:lnSpc>
                    <a:spcPct val="90000"/>
                  </a:lnSpc>
                  <a:spcBef>
                    <a:spcPct val="20000"/>
                  </a:spcBef>
                </a:pPr>
                <a:endParaRPr lang="it-IT" sz="1400"/>
              </a:p>
            </p:txBody>
          </p:sp>
          <p:sp>
            <p:nvSpPr>
              <p:cNvPr id="59341" name="Rectangle 973"/>
              <p:cNvSpPr>
                <a:spLocks noChangeArrowheads="1"/>
              </p:cNvSpPr>
              <p:nvPr/>
            </p:nvSpPr>
            <p:spPr bwMode="auto">
              <a:xfrm>
                <a:off x="2519" y="1863"/>
                <a:ext cx="1135" cy="326"/>
              </a:xfrm>
              <a:prstGeom prst="rect">
                <a:avLst/>
              </a:prstGeom>
              <a:solidFill>
                <a:srgbClr val="C20073"/>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solidFill>
                      <a:srgbClr val="FFFFFF"/>
                    </a:solidFill>
                    <a:effectLst>
                      <a:outerShdw blurRad="38100" dist="38100" dir="2700000" algn="tl">
                        <a:srgbClr val="000000"/>
                      </a:outerShdw>
                    </a:effectLst>
                    <a:ea typeface="ＭＳ Ｐゴシック" pitchFamily="34" charset="-128"/>
                    <a:cs typeface="+mn-cs"/>
                  </a:rPr>
                  <a:t>255.255.255.0</a:t>
                </a:r>
              </a:p>
            </p:txBody>
          </p:sp>
          <p:sp>
            <p:nvSpPr>
              <p:cNvPr id="363557" name="Text Box 974"/>
              <p:cNvSpPr txBox="1">
                <a:spLocks noChangeArrowheads="1"/>
              </p:cNvSpPr>
              <p:nvPr/>
            </p:nvSpPr>
            <p:spPr bwMode="auto">
              <a:xfrm>
                <a:off x="1930" y="1875"/>
                <a:ext cx="529" cy="302"/>
              </a:xfrm>
              <a:prstGeom prst="rect">
                <a:avLst/>
              </a:prstGeom>
              <a:noFill/>
              <a:ln w="9525">
                <a:noFill/>
                <a:miter lim="800000"/>
                <a:headEnd/>
                <a:tailEnd/>
              </a:ln>
            </p:spPr>
            <p:txBody>
              <a:bodyPr wrap="none" anchor="ctr">
                <a:spAutoFit/>
              </a:bodyPr>
              <a:lstStyle/>
              <a:p>
                <a:pPr>
                  <a:lnSpc>
                    <a:spcPct val="90000"/>
                  </a:lnSpc>
                  <a:spcBef>
                    <a:spcPct val="20000"/>
                  </a:spcBef>
                </a:pPr>
                <a:r>
                  <a:rPr lang="en-US" sz="1400"/>
                  <a:t>Subnet </a:t>
                </a:r>
                <a:br>
                  <a:rPr lang="en-US" sz="1400"/>
                </a:br>
                <a:r>
                  <a:rPr lang="en-US" sz="1400"/>
                  <a:t>Mask</a:t>
                </a:r>
              </a:p>
            </p:txBody>
          </p:sp>
        </p:grpSp>
        <p:sp>
          <p:nvSpPr>
            <p:cNvPr id="59343" name="Text Box 975"/>
            <p:cNvSpPr txBox="1">
              <a:spLocks noChangeArrowheads="1"/>
            </p:cNvSpPr>
            <p:nvPr/>
          </p:nvSpPr>
          <p:spPr bwMode="auto">
            <a:xfrm>
              <a:off x="762" y="1142"/>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A</a:t>
              </a:r>
            </a:p>
          </p:txBody>
        </p:sp>
        <p:sp>
          <p:nvSpPr>
            <p:cNvPr id="59344" name="Text Box 976"/>
            <p:cNvSpPr txBox="1">
              <a:spLocks noChangeArrowheads="1"/>
            </p:cNvSpPr>
            <p:nvPr/>
          </p:nvSpPr>
          <p:spPr bwMode="auto">
            <a:xfrm>
              <a:off x="762" y="2148"/>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B</a:t>
              </a:r>
            </a:p>
          </p:txBody>
        </p:sp>
        <p:sp>
          <p:nvSpPr>
            <p:cNvPr id="59345" name="Text Box 977"/>
            <p:cNvSpPr txBox="1">
              <a:spLocks noChangeArrowheads="1"/>
            </p:cNvSpPr>
            <p:nvPr/>
          </p:nvSpPr>
          <p:spPr bwMode="auto">
            <a:xfrm>
              <a:off x="762" y="3187"/>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C</a:t>
              </a:r>
            </a:p>
          </p:txBody>
        </p:sp>
        <p:sp>
          <p:nvSpPr>
            <p:cNvPr id="59346" name="Text Box 978"/>
            <p:cNvSpPr txBox="1">
              <a:spLocks noChangeArrowheads="1"/>
            </p:cNvSpPr>
            <p:nvPr/>
          </p:nvSpPr>
          <p:spPr bwMode="auto">
            <a:xfrm>
              <a:off x="4617" y="1142"/>
              <a:ext cx="198"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D</a:t>
              </a:r>
            </a:p>
          </p:txBody>
        </p:sp>
        <p:sp>
          <p:nvSpPr>
            <p:cNvPr id="59347" name="Text Box 979"/>
            <p:cNvSpPr txBox="1">
              <a:spLocks noChangeArrowheads="1"/>
            </p:cNvSpPr>
            <p:nvPr/>
          </p:nvSpPr>
          <p:spPr bwMode="auto">
            <a:xfrm>
              <a:off x="4620" y="2148"/>
              <a:ext cx="192"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E</a:t>
              </a:r>
            </a:p>
          </p:txBody>
        </p:sp>
        <p:sp>
          <p:nvSpPr>
            <p:cNvPr id="59348" name="Text Box 980"/>
            <p:cNvSpPr txBox="1">
              <a:spLocks noChangeArrowheads="1"/>
            </p:cNvSpPr>
            <p:nvPr/>
          </p:nvSpPr>
          <p:spPr bwMode="auto">
            <a:xfrm>
              <a:off x="4624" y="3187"/>
              <a:ext cx="185" cy="180"/>
            </a:xfrm>
            <a:prstGeom prst="rect">
              <a:avLst/>
            </a:prstGeom>
            <a:noFill/>
            <a:ln w="9525">
              <a:noFill/>
              <a:miter lim="800000"/>
              <a:headEnd/>
              <a:tailEnd/>
            </a:ln>
            <a:effectLst>
              <a:outerShdw dist="28398" dir="1593903" algn="ctr" rotWithShape="0">
                <a:srgbClr val="000000"/>
              </a:outerShdw>
            </a:effectLst>
          </p:spPr>
          <p:txBody>
            <a:bodyPr wrap="none" anchor="ctr">
              <a:spAutoFit/>
            </a:bodyPr>
            <a:lstStyle/>
            <a:p>
              <a:pPr algn="ctr">
                <a:lnSpc>
                  <a:spcPct val="90000"/>
                </a:lnSpc>
                <a:spcBef>
                  <a:spcPct val="20000"/>
                </a:spcBef>
                <a:defRPr/>
              </a:pPr>
              <a:r>
                <a:rPr lang="en-US" sz="1400">
                  <a:solidFill>
                    <a:srgbClr val="FFFFFF"/>
                  </a:solidFill>
                  <a:ea typeface="ＭＳ Ｐゴシック" pitchFamily="34" charset="-128"/>
                  <a:cs typeface="+mn-cs"/>
                </a:rPr>
                <a:t>F</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defRPr/>
            </a:pPr>
            <a:r>
              <a:rPr lang="en-US">
                <a:cs typeface="+mj-cs"/>
              </a:rPr>
              <a:t>Assigning Network IDs</a:t>
            </a:r>
          </a:p>
        </p:txBody>
      </p:sp>
      <p:sp>
        <p:nvSpPr>
          <p:cNvPr id="365570" name="Rectangle 535"/>
          <p:cNvSpPr>
            <a:spLocks noChangeArrowheads="1"/>
          </p:cNvSpPr>
          <p:nvPr/>
        </p:nvSpPr>
        <p:spPr bwMode="auto">
          <a:xfrm>
            <a:off x="1154113" y="1547813"/>
            <a:ext cx="6875462" cy="4875212"/>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gn="ctr" eaLnBrk="0" hangingPunct="0">
              <a:lnSpc>
                <a:spcPct val="90000"/>
              </a:lnSpc>
              <a:spcBef>
                <a:spcPct val="20000"/>
              </a:spcBef>
            </a:pPr>
            <a:endParaRPr lang="it-IT" sz="1100" b="0"/>
          </a:p>
        </p:txBody>
      </p:sp>
      <p:sp>
        <p:nvSpPr>
          <p:cNvPr id="365571" name="Rectangle 284"/>
          <p:cNvSpPr>
            <a:spLocks noChangeArrowheads="1"/>
          </p:cNvSpPr>
          <p:nvPr/>
        </p:nvSpPr>
        <p:spPr bwMode="auto">
          <a:xfrm rot="-5400000">
            <a:off x="277019" y="3894931"/>
            <a:ext cx="4429125" cy="119063"/>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800"/>
          </a:p>
        </p:txBody>
      </p:sp>
      <p:sp>
        <p:nvSpPr>
          <p:cNvPr id="365572" name="AutoShape 285"/>
          <p:cNvSpPr>
            <a:spLocks noChangeArrowheads="1"/>
          </p:cNvSpPr>
          <p:nvPr/>
        </p:nvSpPr>
        <p:spPr bwMode="auto">
          <a:xfrm flipV="1">
            <a:off x="1271588" y="5178425"/>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sp>
        <p:nvSpPr>
          <p:cNvPr id="365573" name="AutoShape 286"/>
          <p:cNvSpPr>
            <a:spLocks noChangeArrowheads="1"/>
          </p:cNvSpPr>
          <p:nvPr/>
        </p:nvSpPr>
        <p:spPr bwMode="auto">
          <a:xfrm flipV="1">
            <a:off x="1271588" y="2263775"/>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sp>
        <p:nvSpPr>
          <p:cNvPr id="365574" name="AutoShape 287"/>
          <p:cNvSpPr>
            <a:spLocks noChangeArrowheads="1"/>
          </p:cNvSpPr>
          <p:nvPr/>
        </p:nvSpPr>
        <p:spPr bwMode="auto">
          <a:xfrm flipV="1">
            <a:off x="1271588" y="3781425"/>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sp>
        <p:nvSpPr>
          <p:cNvPr id="365575" name="AutoShape 288"/>
          <p:cNvSpPr>
            <a:spLocks noChangeArrowheads="1"/>
          </p:cNvSpPr>
          <p:nvPr/>
        </p:nvSpPr>
        <p:spPr bwMode="auto">
          <a:xfrm flipH="1" flipV="1">
            <a:off x="2446338" y="2035175"/>
            <a:ext cx="1428750" cy="125413"/>
          </a:xfrm>
          <a:prstGeom prst="homePlate">
            <a:avLst>
              <a:gd name="adj" fmla="val 68460"/>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grpSp>
        <p:nvGrpSpPr>
          <p:cNvPr id="365576" name="Group 293"/>
          <p:cNvGrpSpPr>
            <a:grpSpLocks/>
          </p:cNvGrpSpPr>
          <p:nvPr/>
        </p:nvGrpSpPr>
        <p:grpSpPr bwMode="auto">
          <a:xfrm>
            <a:off x="712788" y="4702175"/>
            <a:ext cx="914400" cy="1530350"/>
            <a:chOff x="516" y="612"/>
            <a:chExt cx="626" cy="1012"/>
          </a:xfrm>
        </p:grpSpPr>
        <p:sp>
          <p:nvSpPr>
            <p:cNvPr id="365789" name="Freeform 294"/>
            <p:cNvSpPr>
              <a:spLocks/>
            </p:cNvSpPr>
            <p:nvPr/>
          </p:nvSpPr>
          <p:spPr bwMode="auto">
            <a:xfrm>
              <a:off x="528" y="1365"/>
              <a:ext cx="604" cy="259"/>
            </a:xfrm>
            <a:custGeom>
              <a:avLst/>
              <a:gdLst>
                <a:gd name="T0" fmla="*/ 0 w 1252"/>
                <a:gd name="T1" fmla="*/ 292 h 536"/>
                <a:gd name="T2" fmla="*/ 0 w 1252"/>
                <a:gd name="T3" fmla="*/ 370 h 536"/>
                <a:gd name="T4" fmla="*/ 567 w 1252"/>
                <a:gd name="T5" fmla="*/ 535 h 536"/>
                <a:gd name="T6" fmla="*/ 1251 w 1252"/>
                <a:gd name="T7" fmla="*/ 92 h 536"/>
                <a:gd name="T8" fmla="*/ 125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p:spPr>
          <p:txBody>
            <a:bodyPr/>
            <a:lstStyle/>
            <a:p>
              <a:endParaRPr lang="it-IT"/>
            </a:p>
          </p:txBody>
        </p:sp>
        <p:sp>
          <p:nvSpPr>
            <p:cNvPr id="365790" name="Freeform 295"/>
            <p:cNvSpPr>
              <a:spLocks/>
            </p:cNvSpPr>
            <p:nvPr/>
          </p:nvSpPr>
          <p:spPr bwMode="auto">
            <a:xfrm>
              <a:off x="518" y="612"/>
              <a:ext cx="623" cy="217"/>
            </a:xfrm>
            <a:custGeom>
              <a:avLst/>
              <a:gdLst>
                <a:gd name="T0" fmla="*/ 0 w 1291"/>
                <a:gd name="T1" fmla="*/ 307 h 449"/>
                <a:gd name="T2" fmla="*/ 577 w 1291"/>
                <a:gd name="T3" fmla="*/ 448 h 449"/>
                <a:gd name="T4" fmla="*/ 1290 w 1291"/>
                <a:gd name="T5" fmla="*/ 127 h 449"/>
                <a:gd name="T6" fmla="*/ 727 w 1291"/>
                <a:gd name="T7" fmla="*/ 0 h 449"/>
                <a:gd name="T8" fmla="*/ 0 w 1291"/>
                <a:gd name="T9" fmla="*/ 30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791" name="Freeform 296"/>
            <p:cNvSpPr>
              <a:spLocks/>
            </p:cNvSpPr>
            <p:nvPr/>
          </p:nvSpPr>
          <p:spPr bwMode="auto">
            <a:xfrm>
              <a:off x="790" y="672"/>
              <a:ext cx="352" cy="927"/>
            </a:xfrm>
            <a:custGeom>
              <a:avLst/>
              <a:gdLst>
                <a:gd name="T0" fmla="*/ 0 w 729"/>
                <a:gd name="T1" fmla="*/ 328 h 1916"/>
                <a:gd name="T2" fmla="*/ 4 w 729"/>
                <a:gd name="T3" fmla="*/ 1915 h 1916"/>
                <a:gd name="T4" fmla="*/ 728 w 729"/>
                <a:gd name="T5" fmla="*/ 1456 h 1916"/>
                <a:gd name="T6" fmla="*/ 728 w 729"/>
                <a:gd name="T7" fmla="*/ 0 h 1916"/>
                <a:gd name="T8" fmla="*/ 0 w 729"/>
                <a:gd name="T9" fmla="*/ 32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92" name="Freeform 297"/>
            <p:cNvSpPr>
              <a:spLocks/>
            </p:cNvSpPr>
            <p:nvPr/>
          </p:nvSpPr>
          <p:spPr bwMode="auto">
            <a:xfrm>
              <a:off x="516" y="760"/>
              <a:ext cx="278" cy="834"/>
            </a:xfrm>
            <a:custGeom>
              <a:avLst/>
              <a:gdLst>
                <a:gd name="T0" fmla="*/ 576 w 577"/>
                <a:gd name="T1" fmla="*/ 140 h 1728"/>
                <a:gd name="T2" fmla="*/ 576 w 577"/>
                <a:gd name="T3" fmla="*/ 1727 h 1728"/>
                <a:gd name="T4" fmla="*/ 0 w 577"/>
                <a:gd name="T5" fmla="*/ 1568 h 1728"/>
                <a:gd name="T6" fmla="*/ 0 w 577"/>
                <a:gd name="T7" fmla="*/ 0 h 1728"/>
                <a:gd name="T8" fmla="*/ 576 w 577"/>
                <a:gd name="T9" fmla="*/ 14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p:spPr>
          <p:txBody>
            <a:bodyPr/>
            <a:lstStyle/>
            <a:p>
              <a:endParaRPr lang="it-IT"/>
            </a:p>
          </p:txBody>
        </p:sp>
        <p:sp>
          <p:nvSpPr>
            <p:cNvPr id="365793" name="Line 298"/>
            <p:cNvSpPr>
              <a:spLocks noChangeShapeType="1"/>
            </p:cNvSpPr>
            <p:nvPr/>
          </p:nvSpPr>
          <p:spPr bwMode="auto">
            <a:xfrm>
              <a:off x="555" y="1462"/>
              <a:ext cx="192" cy="51"/>
            </a:xfrm>
            <a:prstGeom prst="line">
              <a:avLst/>
            </a:prstGeom>
            <a:noFill/>
            <a:ln w="6350">
              <a:solidFill>
                <a:srgbClr val="676767"/>
              </a:solidFill>
              <a:round/>
              <a:headEnd/>
              <a:tailEnd/>
            </a:ln>
          </p:spPr>
          <p:txBody>
            <a:bodyPr wrap="none" anchor="ctr"/>
            <a:lstStyle/>
            <a:p>
              <a:endParaRPr lang="it-IT"/>
            </a:p>
          </p:txBody>
        </p:sp>
        <p:sp>
          <p:nvSpPr>
            <p:cNvPr id="365794" name="Oval 299"/>
            <p:cNvSpPr>
              <a:spLocks noChangeArrowheads="1"/>
            </p:cNvSpPr>
            <p:nvPr/>
          </p:nvSpPr>
          <p:spPr bwMode="auto">
            <a:xfrm>
              <a:off x="548" y="801"/>
              <a:ext cx="31" cy="17"/>
            </a:xfrm>
            <a:prstGeom prst="ellipse">
              <a:avLst/>
            </a:prstGeom>
            <a:solidFill>
              <a:srgbClr val="D60093"/>
            </a:solidFill>
            <a:ln w="12700">
              <a:noFill/>
              <a:round/>
              <a:headEnd/>
              <a:tailEnd/>
            </a:ln>
          </p:spPr>
          <p:txBody>
            <a:bodyPr wrap="none" anchor="ctr"/>
            <a:lstStyle/>
            <a:p>
              <a:pPr>
                <a:lnSpc>
                  <a:spcPct val="90000"/>
                </a:lnSpc>
                <a:spcBef>
                  <a:spcPct val="20000"/>
                </a:spcBef>
              </a:pPr>
              <a:endParaRPr lang="it-IT" sz="1800"/>
            </a:p>
          </p:txBody>
        </p:sp>
        <p:sp>
          <p:nvSpPr>
            <p:cNvPr id="365795" name="Line 300"/>
            <p:cNvSpPr>
              <a:spLocks noChangeShapeType="1"/>
            </p:cNvSpPr>
            <p:nvPr/>
          </p:nvSpPr>
          <p:spPr bwMode="auto">
            <a:xfrm>
              <a:off x="555" y="1424"/>
              <a:ext cx="192" cy="51"/>
            </a:xfrm>
            <a:prstGeom prst="line">
              <a:avLst/>
            </a:prstGeom>
            <a:noFill/>
            <a:ln w="6350">
              <a:solidFill>
                <a:srgbClr val="676767"/>
              </a:solidFill>
              <a:round/>
              <a:headEnd/>
              <a:tailEnd/>
            </a:ln>
          </p:spPr>
          <p:txBody>
            <a:bodyPr wrap="none" anchor="ctr"/>
            <a:lstStyle/>
            <a:p>
              <a:endParaRPr lang="it-IT"/>
            </a:p>
          </p:txBody>
        </p:sp>
        <p:sp>
          <p:nvSpPr>
            <p:cNvPr id="365796" name="Line 301"/>
            <p:cNvSpPr>
              <a:spLocks noChangeShapeType="1"/>
            </p:cNvSpPr>
            <p:nvPr/>
          </p:nvSpPr>
          <p:spPr bwMode="auto">
            <a:xfrm>
              <a:off x="555" y="1386"/>
              <a:ext cx="192" cy="52"/>
            </a:xfrm>
            <a:prstGeom prst="line">
              <a:avLst/>
            </a:prstGeom>
            <a:noFill/>
            <a:ln w="6350">
              <a:solidFill>
                <a:srgbClr val="676767"/>
              </a:solidFill>
              <a:round/>
              <a:headEnd/>
              <a:tailEnd/>
            </a:ln>
          </p:spPr>
          <p:txBody>
            <a:bodyPr wrap="none" anchor="ctr"/>
            <a:lstStyle/>
            <a:p>
              <a:endParaRPr lang="it-IT"/>
            </a:p>
          </p:txBody>
        </p:sp>
        <p:sp>
          <p:nvSpPr>
            <p:cNvPr id="365797" name="Line 302"/>
            <p:cNvSpPr>
              <a:spLocks noChangeShapeType="1"/>
            </p:cNvSpPr>
            <p:nvPr/>
          </p:nvSpPr>
          <p:spPr bwMode="auto">
            <a:xfrm>
              <a:off x="555" y="1349"/>
              <a:ext cx="192" cy="51"/>
            </a:xfrm>
            <a:prstGeom prst="line">
              <a:avLst/>
            </a:prstGeom>
            <a:noFill/>
            <a:ln w="6350">
              <a:solidFill>
                <a:srgbClr val="676767"/>
              </a:solidFill>
              <a:round/>
              <a:headEnd/>
              <a:tailEnd/>
            </a:ln>
          </p:spPr>
          <p:txBody>
            <a:bodyPr wrap="none" anchor="ctr"/>
            <a:lstStyle/>
            <a:p>
              <a:endParaRPr lang="it-IT"/>
            </a:p>
          </p:txBody>
        </p:sp>
        <p:sp>
          <p:nvSpPr>
            <p:cNvPr id="365798" name="Line 303"/>
            <p:cNvSpPr>
              <a:spLocks noChangeShapeType="1"/>
            </p:cNvSpPr>
            <p:nvPr/>
          </p:nvSpPr>
          <p:spPr bwMode="auto">
            <a:xfrm>
              <a:off x="555" y="1310"/>
              <a:ext cx="192" cy="51"/>
            </a:xfrm>
            <a:prstGeom prst="line">
              <a:avLst/>
            </a:prstGeom>
            <a:noFill/>
            <a:ln w="6350">
              <a:solidFill>
                <a:srgbClr val="676767"/>
              </a:solidFill>
              <a:round/>
              <a:headEnd/>
              <a:tailEnd/>
            </a:ln>
          </p:spPr>
          <p:txBody>
            <a:bodyPr wrap="none" anchor="ctr"/>
            <a:lstStyle/>
            <a:p>
              <a:endParaRPr lang="it-IT"/>
            </a:p>
          </p:txBody>
        </p:sp>
        <p:sp>
          <p:nvSpPr>
            <p:cNvPr id="365799" name="Freeform 304"/>
            <p:cNvSpPr>
              <a:spLocks/>
            </p:cNvSpPr>
            <p:nvPr/>
          </p:nvSpPr>
          <p:spPr bwMode="auto">
            <a:xfrm>
              <a:off x="558" y="946"/>
              <a:ext cx="190" cy="355"/>
            </a:xfrm>
            <a:custGeom>
              <a:avLst/>
              <a:gdLst>
                <a:gd name="T0" fmla="*/ 0 w 397"/>
                <a:gd name="T1" fmla="*/ 628 h 733"/>
                <a:gd name="T2" fmla="*/ 396 w 397"/>
                <a:gd name="T3" fmla="*/ 732 h 733"/>
                <a:gd name="T4" fmla="*/ 396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p:spPr>
          <p:txBody>
            <a:bodyPr/>
            <a:lstStyle/>
            <a:p>
              <a:endParaRPr lang="it-IT"/>
            </a:p>
          </p:txBody>
        </p:sp>
        <p:sp>
          <p:nvSpPr>
            <p:cNvPr id="365800" name="Freeform 305"/>
            <p:cNvSpPr>
              <a:spLocks/>
            </p:cNvSpPr>
            <p:nvPr/>
          </p:nvSpPr>
          <p:spPr bwMode="auto">
            <a:xfrm>
              <a:off x="538" y="876"/>
              <a:ext cx="218" cy="618"/>
            </a:xfrm>
            <a:custGeom>
              <a:avLst/>
              <a:gdLst>
                <a:gd name="T0" fmla="*/ 452 w 453"/>
                <a:gd name="T1" fmla="*/ 105 h 1278"/>
                <a:gd name="T2" fmla="*/ 0 w 453"/>
                <a:gd name="T3" fmla="*/ 0 h 1278"/>
                <a:gd name="T4" fmla="*/ 0 w 453"/>
                <a:gd name="T5" fmla="*/ 1277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cmpd="sng">
              <a:solidFill>
                <a:srgbClr val="808080"/>
              </a:solidFill>
              <a:prstDash val="solid"/>
              <a:round/>
              <a:headEnd type="none" w="med" len="med"/>
              <a:tailEnd type="none" w="med" len="med"/>
            </a:ln>
          </p:spPr>
          <p:txBody>
            <a:bodyPr/>
            <a:lstStyle/>
            <a:p>
              <a:endParaRPr lang="it-IT"/>
            </a:p>
          </p:txBody>
        </p:sp>
        <p:sp>
          <p:nvSpPr>
            <p:cNvPr id="365801" name="Freeform 306"/>
            <p:cNvSpPr>
              <a:spLocks/>
            </p:cNvSpPr>
            <p:nvPr/>
          </p:nvSpPr>
          <p:spPr bwMode="auto">
            <a:xfrm>
              <a:off x="552" y="899"/>
              <a:ext cx="194" cy="352"/>
            </a:xfrm>
            <a:custGeom>
              <a:avLst/>
              <a:gdLst>
                <a:gd name="T0" fmla="*/ 401 w 402"/>
                <a:gd name="T1" fmla="*/ 96 h 726"/>
                <a:gd name="T2" fmla="*/ 0 w 402"/>
                <a:gd name="T3" fmla="*/ 0 h 726"/>
                <a:gd name="T4" fmla="*/ 0 w 402"/>
                <a:gd name="T5" fmla="*/ 725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p:spPr>
          <p:txBody>
            <a:bodyPr/>
            <a:lstStyle/>
            <a:p>
              <a:endParaRPr lang="it-IT"/>
            </a:p>
          </p:txBody>
        </p:sp>
        <p:sp>
          <p:nvSpPr>
            <p:cNvPr id="365802" name="Line 307"/>
            <p:cNvSpPr>
              <a:spLocks noChangeShapeType="1"/>
            </p:cNvSpPr>
            <p:nvPr/>
          </p:nvSpPr>
          <p:spPr bwMode="auto">
            <a:xfrm>
              <a:off x="553" y="980"/>
              <a:ext cx="187" cy="43"/>
            </a:xfrm>
            <a:prstGeom prst="line">
              <a:avLst/>
            </a:prstGeom>
            <a:noFill/>
            <a:ln w="3175">
              <a:solidFill>
                <a:srgbClr val="676767"/>
              </a:solidFill>
              <a:round/>
              <a:headEnd/>
              <a:tailEnd/>
            </a:ln>
          </p:spPr>
          <p:txBody>
            <a:bodyPr wrap="none" anchor="ctr"/>
            <a:lstStyle/>
            <a:p>
              <a:endParaRPr lang="it-IT"/>
            </a:p>
          </p:txBody>
        </p:sp>
        <p:sp>
          <p:nvSpPr>
            <p:cNvPr id="365803" name="Line 308"/>
            <p:cNvSpPr>
              <a:spLocks noChangeShapeType="1"/>
            </p:cNvSpPr>
            <p:nvPr/>
          </p:nvSpPr>
          <p:spPr bwMode="auto">
            <a:xfrm>
              <a:off x="553" y="1055"/>
              <a:ext cx="189" cy="43"/>
            </a:xfrm>
            <a:prstGeom prst="line">
              <a:avLst/>
            </a:prstGeom>
            <a:noFill/>
            <a:ln w="3175">
              <a:solidFill>
                <a:srgbClr val="676767"/>
              </a:solidFill>
              <a:round/>
              <a:headEnd/>
              <a:tailEnd/>
            </a:ln>
          </p:spPr>
          <p:txBody>
            <a:bodyPr wrap="none" anchor="ctr"/>
            <a:lstStyle/>
            <a:p>
              <a:endParaRPr lang="it-IT"/>
            </a:p>
          </p:txBody>
        </p:sp>
        <p:sp>
          <p:nvSpPr>
            <p:cNvPr id="365804" name="Line 309"/>
            <p:cNvSpPr>
              <a:spLocks noChangeShapeType="1"/>
            </p:cNvSpPr>
            <p:nvPr/>
          </p:nvSpPr>
          <p:spPr bwMode="auto">
            <a:xfrm>
              <a:off x="553" y="1148"/>
              <a:ext cx="180" cy="43"/>
            </a:xfrm>
            <a:prstGeom prst="line">
              <a:avLst/>
            </a:prstGeom>
            <a:noFill/>
            <a:ln w="3175">
              <a:solidFill>
                <a:srgbClr val="676767"/>
              </a:solidFill>
              <a:round/>
              <a:headEnd/>
              <a:tailEnd/>
            </a:ln>
          </p:spPr>
          <p:txBody>
            <a:bodyPr wrap="none" anchor="ctr"/>
            <a:lstStyle/>
            <a:p>
              <a:endParaRPr lang="it-IT"/>
            </a:p>
          </p:txBody>
        </p:sp>
        <p:sp>
          <p:nvSpPr>
            <p:cNvPr id="365805" name="Freeform 310"/>
            <p:cNvSpPr>
              <a:spLocks/>
            </p:cNvSpPr>
            <p:nvPr/>
          </p:nvSpPr>
          <p:spPr bwMode="auto">
            <a:xfrm>
              <a:off x="609" y="943"/>
              <a:ext cx="74" cy="40"/>
            </a:xfrm>
            <a:custGeom>
              <a:avLst/>
              <a:gdLst>
                <a:gd name="T0" fmla="*/ 0 w 152"/>
                <a:gd name="T1" fmla="*/ 0 h 82"/>
                <a:gd name="T2" fmla="*/ 0 w 152"/>
                <a:gd name="T3" fmla="*/ 48 h 82"/>
                <a:gd name="T4" fmla="*/ 151 w 152"/>
                <a:gd name="T5" fmla="*/ 81 h 82"/>
                <a:gd name="T6" fmla="*/ 151 w 152"/>
                <a:gd name="T7" fmla="*/ 33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cmpd="sng">
              <a:noFill/>
              <a:prstDash val="solid"/>
              <a:round/>
              <a:headEnd type="none" w="med" len="med"/>
              <a:tailEnd type="none" w="med" len="med"/>
            </a:ln>
          </p:spPr>
          <p:txBody>
            <a:bodyPr/>
            <a:lstStyle/>
            <a:p>
              <a:endParaRPr lang="it-IT"/>
            </a:p>
          </p:txBody>
        </p:sp>
        <p:sp>
          <p:nvSpPr>
            <p:cNvPr id="365806" name="Line 311"/>
            <p:cNvSpPr>
              <a:spLocks noChangeShapeType="1"/>
            </p:cNvSpPr>
            <p:nvPr/>
          </p:nvSpPr>
          <p:spPr bwMode="auto">
            <a:xfrm>
              <a:off x="580" y="949"/>
              <a:ext cx="138" cy="30"/>
            </a:xfrm>
            <a:prstGeom prst="line">
              <a:avLst/>
            </a:prstGeom>
            <a:noFill/>
            <a:ln w="6350">
              <a:solidFill>
                <a:srgbClr val="919191"/>
              </a:solidFill>
              <a:round/>
              <a:headEnd/>
              <a:tailEnd/>
            </a:ln>
          </p:spPr>
          <p:txBody>
            <a:bodyPr wrap="none" anchor="ctr"/>
            <a:lstStyle/>
            <a:p>
              <a:endParaRPr lang="it-IT"/>
            </a:p>
          </p:txBody>
        </p:sp>
        <p:sp>
          <p:nvSpPr>
            <p:cNvPr id="365807" name="Freeform 312"/>
            <p:cNvSpPr>
              <a:spLocks/>
            </p:cNvSpPr>
            <p:nvPr/>
          </p:nvSpPr>
          <p:spPr bwMode="auto">
            <a:xfrm>
              <a:off x="566" y="1086"/>
              <a:ext cx="167" cy="75"/>
            </a:xfrm>
            <a:custGeom>
              <a:avLst/>
              <a:gdLst>
                <a:gd name="T0" fmla="*/ 0 w 351"/>
                <a:gd name="T1" fmla="*/ 85 h 183"/>
                <a:gd name="T2" fmla="*/ 0 w 351"/>
                <a:gd name="T3" fmla="*/ 0 h 183"/>
                <a:gd name="T4" fmla="*/ 350 w 351"/>
                <a:gd name="T5" fmla="*/ 93 h 183"/>
                <a:gd name="T6" fmla="*/ 350 w 351"/>
                <a:gd name="T7" fmla="*/ 182 h 183"/>
                <a:gd name="T8" fmla="*/ 0 w 351"/>
                <a:gd name="T9" fmla="*/ 85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808" name="Freeform 313"/>
            <p:cNvSpPr>
              <a:spLocks/>
            </p:cNvSpPr>
            <p:nvPr/>
          </p:nvSpPr>
          <p:spPr bwMode="auto">
            <a:xfrm>
              <a:off x="566" y="1179"/>
              <a:ext cx="167" cy="83"/>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809" name="Freeform 314"/>
            <p:cNvSpPr>
              <a:spLocks/>
            </p:cNvSpPr>
            <p:nvPr/>
          </p:nvSpPr>
          <p:spPr bwMode="auto">
            <a:xfrm>
              <a:off x="563" y="1002"/>
              <a:ext cx="170" cy="77"/>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810" name="Line 315"/>
            <p:cNvSpPr>
              <a:spLocks noChangeShapeType="1"/>
            </p:cNvSpPr>
            <p:nvPr/>
          </p:nvSpPr>
          <p:spPr bwMode="auto">
            <a:xfrm flipH="1" flipV="1">
              <a:off x="685" y="1049"/>
              <a:ext cx="33" cy="8"/>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5811" name="Line 316"/>
            <p:cNvSpPr>
              <a:spLocks noChangeShapeType="1"/>
            </p:cNvSpPr>
            <p:nvPr/>
          </p:nvSpPr>
          <p:spPr bwMode="auto">
            <a:xfrm flipH="1" flipV="1">
              <a:off x="685" y="1131"/>
              <a:ext cx="33" cy="7"/>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5812" name="Line 317"/>
            <p:cNvSpPr>
              <a:spLocks noChangeShapeType="1"/>
            </p:cNvSpPr>
            <p:nvPr/>
          </p:nvSpPr>
          <p:spPr bwMode="auto">
            <a:xfrm flipH="1" flipV="1">
              <a:off x="685" y="1230"/>
              <a:ext cx="33" cy="8"/>
            </a:xfrm>
            <a:prstGeom prst="line">
              <a:avLst/>
            </a:prstGeom>
            <a:noFill/>
            <a:ln w="9525">
              <a:solidFill>
                <a:srgbClr val="D60093"/>
              </a:solidFill>
              <a:round/>
              <a:headEnd/>
              <a:tailEnd/>
            </a:ln>
          </p:spPr>
          <p:txBody>
            <a:bodyPr wrap="none" tIns="27432" bIns="27432" anchor="ctr">
              <a:spAutoFit/>
            </a:bodyPr>
            <a:lstStyle/>
            <a:p>
              <a:endParaRPr lang="it-IT"/>
            </a:p>
          </p:txBody>
        </p:sp>
      </p:grpSp>
      <p:grpSp>
        <p:nvGrpSpPr>
          <p:cNvPr id="365577" name="Group 318"/>
          <p:cNvGrpSpPr>
            <a:grpSpLocks/>
          </p:cNvGrpSpPr>
          <p:nvPr/>
        </p:nvGrpSpPr>
        <p:grpSpPr bwMode="auto">
          <a:xfrm>
            <a:off x="636588" y="1730375"/>
            <a:ext cx="1104900" cy="1255713"/>
            <a:chOff x="2967" y="2733"/>
            <a:chExt cx="789" cy="897"/>
          </a:xfrm>
        </p:grpSpPr>
        <p:grpSp>
          <p:nvGrpSpPr>
            <p:cNvPr id="365762" name="Group 319"/>
            <p:cNvGrpSpPr>
              <a:grpSpLocks/>
            </p:cNvGrpSpPr>
            <p:nvPr/>
          </p:nvGrpSpPr>
          <p:grpSpPr bwMode="auto">
            <a:xfrm>
              <a:off x="2967" y="3191"/>
              <a:ext cx="763" cy="439"/>
              <a:chOff x="1929" y="1343"/>
              <a:chExt cx="763" cy="439"/>
            </a:xfrm>
          </p:grpSpPr>
          <p:sp>
            <p:nvSpPr>
              <p:cNvPr id="365775" name="Freeform 320"/>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76" name="Freeform 321"/>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77" name="Freeform 322"/>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78" name="Freeform 323"/>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779" name="Freeform 324"/>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780" name="Freeform 325"/>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781" name="Line 326"/>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782" name="Line 327"/>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783" name="Freeform 328"/>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784" name="Line 329"/>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85" name="Line 330"/>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86" name="Line 331"/>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87" name="Line 332"/>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88" name="Freeform 333"/>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763" name="Group 334"/>
            <p:cNvGrpSpPr>
              <a:grpSpLocks/>
            </p:cNvGrpSpPr>
            <p:nvPr/>
          </p:nvGrpSpPr>
          <p:grpSpPr bwMode="auto">
            <a:xfrm>
              <a:off x="3042" y="2733"/>
              <a:ext cx="714" cy="672"/>
              <a:chOff x="2004" y="885"/>
              <a:chExt cx="714" cy="672"/>
            </a:xfrm>
          </p:grpSpPr>
          <p:sp>
            <p:nvSpPr>
              <p:cNvPr id="365764" name="Freeform 335"/>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765" name="Freeform 336"/>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766" name="Oval 337"/>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767" name="Freeform 338"/>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768" name="Freeform 339"/>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69" name="Freeform 340"/>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70" name="Freeform 341"/>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771" name="Freeform 342"/>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72" name="Freeform 343"/>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616" name="Freeform 344"/>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774" name="Line 345"/>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5578" name="Group 346"/>
          <p:cNvGrpSpPr>
            <a:grpSpLocks/>
          </p:cNvGrpSpPr>
          <p:nvPr/>
        </p:nvGrpSpPr>
        <p:grpSpPr bwMode="auto">
          <a:xfrm>
            <a:off x="636588" y="3330575"/>
            <a:ext cx="1104900" cy="1255713"/>
            <a:chOff x="2967" y="2733"/>
            <a:chExt cx="789" cy="897"/>
          </a:xfrm>
        </p:grpSpPr>
        <p:grpSp>
          <p:nvGrpSpPr>
            <p:cNvPr id="365735" name="Group 347"/>
            <p:cNvGrpSpPr>
              <a:grpSpLocks/>
            </p:cNvGrpSpPr>
            <p:nvPr/>
          </p:nvGrpSpPr>
          <p:grpSpPr bwMode="auto">
            <a:xfrm>
              <a:off x="2967" y="3191"/>
              <a:ext cx="763" cy="439"/>
              <a:chOff x="1929" y="1343"/>
              <a:chExt cx="763" cy="439"/>
            </a:xfrm>
          </p:grpSpPr>
          <p:sp>
            <p:nvSpPr>
              <p:cNvPr id="365748" name="Freeform 348"/>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49" name="Freeform 349"/>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50" name="Freeform 350"/>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51" name="Freeform 351"/>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752" name="Freeform 352"/>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753" name="Freeform 353"/>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754" name="Line 354"/>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755" name="Line 355"/>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756" name="Freeform 356"/>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757" name="Line 357"/>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58" name="Line 358"/>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59" name="Line 359"/>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60" name="Line 360"/>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61" name="Freeform 361"/>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736" name="Group 362"/>
            <p:cNvGrpSpPr>
              <a:grpSpLocks/>
            </p:cNvGrpSpPr>
            <p:nvPr/>
          </p:nvGrpSpPr>
          <p:grpSpPr bwMode="auto">
            <a:xfrm>
              <a:off x="3042" y="2733"/>
              <a:ext cx="714" cy="672"/>
              <a:chOff x="2004" y="885"/>
              <a:chExt cx="714" cy="672"/>
            </a:xfrm>
          </p:grpSpPr>
          <p:sp>
            <p:nvSpPr>
              <p:cNvPr id="365737" name="Freeform 363"/>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738" name="Freeform 364"/>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739" name="Oval 365"/>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740" name="Freeform 366"/>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741" name="Freeform 367"/>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42" name="Freeform 368"/>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43" name="Freeform 369"/>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744" name="Freeform 370"/>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45" name="Freeform 371"/>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644" name="Freeform 372"/>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747" name="Line 373"/>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5579" name="Rectangle 374"/>
          <p:cNvSpPr>
            <a:spLocks noChangeArrowheads="1"/>
          </p:cNvSpPr>
          <p:nvPr/>
        </p:nvSpPr>
        <p:spPr bwMode="auto">
          <a:xfrm rot="5400000" flipH="1">
            <a:off x="4593431" y="3894932"/>
            <a:ext cx="4429125" cy="119062"/>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800"/>
          </a:p>
        </p:txBody>
      </p:sp>
      <p:sp>
        <p:nvSpPr>
          <p:cNvPr id="365580" name="AutoShape 375"/>
          <p:cNvSpPr>
            <a:spLocks noChangeArrowheads="1"/>
          </p:cNvSpPr>
          <p:nvPr/>
        </p:nvSpPr>
        <p:spPr bwMode="auto">
          <a:xfrm flipH="1" flipV="1">
            <a:off x="6783388" y="5178425"/>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sp>
        <p:nvSpPr>
          <p:cNvPr id="365581" name="AutoShape 376"/>
          <p:cNvSpPr>
            <a:spLocks noChangeArrowheads="1"/>
          </p:cNvSpPr>
          <p:nvPr/>
        </p:nvSpPr>
        <p:spPr bwMode="auto">
          <a:xfrm flipH="1" flipV="1">
            <a:off x="6783388" y="2263775"/>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sp>
        <p:nvSpPr>
          <p:cNvPr id="365582" name="AutoShape 377"/>
          <p:cNvSpPr>
            <a:spLocks noChangeArrowheads="1"/>
          </p:cNvSpPr>
          <p:nvPr/>
        </p:nvSpPr>
        <p:spPr bwMode="auto">
          <a:xfrm flipH="1" flipV="1">
            <a:off x="6783388" y="378301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grpSp>
        <p:nvGrpSpPr>
          <p:cNvPr id="365583" name="Group 379"/>
          <p:cNvGrpSpPr>
            <a:grpSpLocks/>
          </p:cNvGrpSpPr>
          <p:nvPr/>
        </p:nvGrpSpPr>
        <p:grpSpPr bwMode="auto">
          <a:xfrm>
            <a:off x="7646988" y="4702175"/>
            <a:ext cx="914400" cy="1530350"/>
            <a:chOff x="516" y="612"/>
            <a:chExt cx="626" cy="1012"/>
          </a:xfrm>
        </p:grpSpPr>
        <p:sp>
          <p:nvSpPr>
            <p:cNvPr id="365711" name="Freeform 380"/>
            <p:cNvSpPr>
              <a:spLocks/>
            </p:cNvSpPr>
            <p:nvPr/>
          </p:nvSpPr>
          <p:spPr bwMode="auto">
            <a:xfrm>
              <a:off x="528" y="1365"/>
              <a:ext cx="604" cy="259"/>
            </a:xfrm>
            <a:custGeom>
              <a:avLst/>
              <a:gdLst>
                <a:gd name="T0" fmla="*/ 0 w 1252"/>
                <a:gd name="T1" fmla="*/ 292 h 536"/>
                <a:gd name="T2" fmla="*/ 0 w 1252"/>
                <a:gd name="T3" fmla="*/ 370 h 536"/>
                <a:gd name="T4" fmla="*/ 567 w 1252"/>
                <a:gd name="T5" fmla="*/ 535 h 536"/>
                <a:gd name="T6" fmla="*/ 1251 w 1252"/>
                <a:gd name="T7" fmla="*/ 92 h 536"/>
                <a:gd name="T8" fmla="*/ 125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p:spPr>
          <p:txBody>
            <a:bodyPr/>
            <a:lstStyle/>
            <a:p>
              <a:endParaRPr lang="it-IT"/>
            </a:p>
          </p:txBody>
        </p:sp>
        <p:sp>
          <p:nvSpPr>
            <p:cNvPr id="365712" name="Freeform 381"/>
            <p:cNvSpPr>
              <a:spLocks/>
            </p:cNvSpPr>
            <p:nvPr/>
          </p:nvSpPr>
          <p:spPr bwMode="auto">
            <a:xfrm>
              <a:off x="518" y="612"/>
              <a:ext cx="623" cy="217"/>
            </a:xfrm>
            <a:custGeom>
              <a:avLst/>
              <a:gdLst>
                <a:gd name="T0" fmla="*/ 0 w 1291"/>
                <a:gd name="T1" fmla="*/ 307 h 449"/>
                <a:gd name="T2" fmla="*/ 577 w 1291"/>
                <a:gd name="T3" fmla="*/ 448 h 449"/>
                <a:gd name="T4" fmla="*/ 1290 w 1291"/>
                <a:gd name="T5" fmla="*/ 127 h 449"/>
                <a:gd name="T6" fmla="*/ 727 w 1291"/>
                <a:gd name="T7" fmla="*/ 0 h 449"/>
                <a:gd name="T8" fmla="*/ 0 w 1291"/>
                <a:gd name="T9" fmla="*/ 30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713" name="Freeform 382"/>
            <p:cNvSpPr>
              <a:spLocks/>
            </p:cNvSpPr>
            <p:nvPr/>
          </p:nvSpPr>
          <p:spPr bwMode="auto">
            <a:xfrm>
              <a:off x="790" y="672"/>
              <a:ext cx="352" cy="927"/>
            </a:xfrm>
            <a:custGeom>
              <a:avLst/>
              <a:gdLst>
                <a:gd name="T0" fmla="*/ 0 w 729"/>
                <a:gd name="T1" fmla="*/ 328 h 1916"/>
                <a:gd name="T2" fmla="*/ 4 w 729"/>
                <a:gd name="T3" fmla="*/ 1915 h 1916"/>
                <a:gd name="T4" fmla="*/ 728 w 729"/>
                <a:gd name="T5" fmla="*/ 1456 h 1916"/>
                <a:gd name="T6" fmla="*/ 728 w 729"/>
                <a:gd name="T7" fmla="*/ 0 h 1916"/>
                <a:gd name="T8" fmla="*/ 0 w 729"/>
                <a:gd name="T9" fmla="*/ 32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14" name="Freeform 383"/>
            <p:cNvSpPr>
              <a:spLocks/>
            </p:cNvSpPr>
            <p:nvPr/>
          </p:nvSpPr>
          <p:spPr bwMode="auto">
            <a:xfrm>
              <a:off x="516" y="760"/>
              <a:ext cx="278" cy="834"/>
            </a:xfrm>
            <a:custGeom>
              <a:avLst/>
              <a:gdLst>
                <a:gd name="T0" fmla="*/ 576 w 577"/>
                <a:gd name="T1" fmla="*/ 140 h 1728"/>
                <a:gd name="T2" fmla="*/ 576 w 577"/>
                <a:gd name="T3" fmla="*/ 1727 h 1728"/>
                <a:gd name="T4" fmla="*/ 0 w 577"/>
                <a:gd name="T5" fmla="*/ 1568 h 1728"/>
                <a:gd name="T6" fmla="*/ 0 w 577"/>
                <a:gd name="T7" fmla="*/ 0 h 1728"/>
                <a:gd name="T8" fmla="*/ 576 w 577"/>
                <a:gd name="T9" fmla="*/ 14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p:spPr>
          <p:txBody>
            <a:bodyPr/>
            <a:lstStyle/>
            <a:p>
              <a:endParaRPr lang="it-IT"/>
            </a:p>
          </p:txBody>
        </p:sp>
        <p:sp>
          <p:nvSpPr>
            <p:cNvPr id="365715" name="Line 384"/>
            <p:cNvSpPr>
              <a:spLocks noChangeShapeType="1"/>
            </p:cNvSpPr>
            <p:nvPr/>
          </p:nvSpPr>
          <p:spPr bwMode="auto">
            <a:xfrm>
              <a:off x="555" y="1462"/>
              <a:ext cx="192" cy="51"/>
            </a:xfrm>
            <a:prstGeom prst="line">
              <a:avLst/>
            </a:prstGeom>
            <a:noFill/>
            <a:ln w="6350">
              <a:solidFill>
                <a:srgbClr val="676767"/>
              </a:solidFill>
              <a:round/>
              <a:headEnd/>
              <a:tailEnd/>
            </a:ln>
          </p:spPr>
          <p:txBody>
            <a:bodyPr wrap="none" anchor="ctr"/>
            <a:lstStyle/>
            <a:p>
              <a:endParaRPr lang="it-IT"/>
            </a:p>
          </p:txBody>
        </p:sp>
        <p:sp>
          <p:nvSpPr>
            <p:cNvPr id="365716" name="Oval 385"/>
            <p:cNvSpPr>
              <a:spLocks noChangeArrowheads="1"/>
            </p:cNvSpPr>
            <p:nvPr/>
          </p:nvSpPr>
          <p:spPr bwMode="auto">
            <a:xfrm>
              <a:off x="548" y="801"/>
              <a:ext cx="31" cy="17"/>
            </a:xfrm>
            <a:prstGeom prst="ellipse">
              <a:avLst/>
            </a:prstGeom>
            <a:solidFill>
              <a:srgbClr val="D60093"/>
            </a:solidFill>
            <a:ln w="12700">
              <a:noFill/>
              <a:round/>
              <a:headEnd/>
              <a:tailEnd/>
            </a:ln>
          </p:spPr>
          <p:txBody>
            <a:bodyPr wrap="none" anchor="ctr"/>
            <a:lstStyle/>
            <a:p>
              <a:pPr>
                <a:lnSpc>
                  <a:spcPct val="90000"/>
                </a:lnSpc>
                <a:spcBef>
                  <a:spcPct val="20000"/>
                </a:spcBef>
              </a:pPr>
              <a:endParaRPr lang="it-IT" sz="1800"/>
            </a:p>
          </p:txBody>
        </p:sp>
        <p:sp>
          <p:nvSpPr>
            <p:cNvPr id="365717" name="Line 386"/>
            <p:cNvSpPr>
              <a:spLocks noChangeShapeType="1"/>
            </p:cNvSpPr>
            <p:nvPr/>
          </p:nvSpPr>
          <p:spPr bwMode="auto">
            <a:xfrm>
              <a:off x="555" y="1424"/>
              <a:ext cx="192" cy="51"/>
            </a:xfrm>
            <a:prstGeom prst="line">
              <a:avLst/>
            </a:prstGeom>
            <a:noFill/>
            <a:ln w="6350">
              <a:solidFill>
                <a:srgbClr val="676767"/>
              </a:solidFill>
              <a:round/>
              <a:headEnd/>
              <a:tailEnd/>
            </a:ln>
          </p:spPr>
          <p:txBody>
            <a:bodyPr wrap="none" anchor="ctr"/>
            <a:lstStyle/>
            <a:p>
              <a:endParaRPr lang="it-IT"/>
            </a:p>
          </p:txBody>
        </p:sp>
        <p:sp>
          <p:nvSpPr>
            <p:cNvPr id="365718" name="Line 387"/>
            <p:cNvSpPr>
              <a:spLocks noChangeShapeType="1"/>
            </p:cNvSpPr>
            <p:nvPr/>
          </p:nvSpPr>
          <p:spPr bwMode="auto">
            <a:xfrm>
              <a:off x="555" y="1386"/>
              <a:ext cx="192" cy="52"/>
            </a:xfrm>
            <a:prstGeom prst="line">
              <a:avLst/>
            </a:prstGeom>
            <a:noFill/>
            <a:ln w="6350">
              <a:solidFill>
                <a:srgbClr val="676767"/>
              </a:solidFill>
              <a:round/>
              <a:headEnd/>
              <a:tailEnd/>
            </a:ln>
          </p:spPr>
          <p:txBody>
            <a:bodyPr wrap="none" anchor="ctr"/>
            <a:lstStyle/>
            <a:p>
              <a:endParaRPr lang="it-IT"/>
            </a:p>
          </p:txBody>
        </p:sp>
        <p:sp>
          <p:nvSpPr>
            <p:cNvPr id="365719" name="Line 388"/>
            <p:cNvSpPr>
              <a:spLocks noChangeShapeType="1"/>
            </p:cNvSpPr>
            <p:nvPr/>
          </p:nvSpPr>
          <p:spPr bwMode="auto">
            <a:xfrm>
              <a:off x="555" y="1349"/>
              <a:ext cx="192" cy="51"/>
            </a:xfrm>
            <a:prstGeom prst="line">
              <a:avLst/>
            </a:prstGeom>
            <a:noFill/>
            <a:ln w="6350">
              <a:solidFill>
                <a:srgbClr val="676767"/>
              </a:solidFill>
              <a:round/>
              <a:headEnd/>
              <a:tailEnd/>
            </a:ln>
          </p:spPr>
          <p:txBody>
            <a:bodyPr wrap="none" anchor="ctr"/>
            <a:lstStyle/>
            <a:p>
              <a:endParaRPr lang="it-IT"/>
            </a:p>
          </p:txBody>
        </p:sp>
        <p:sp>
          <p:nvSpPr>
            <p:cNvPr id="365720" name="Line 389"/>
            <p:cNvSpPr>
              <a:spLocks noChangeShapeType="1"/>
            </p:cNvSpPr>
            <p:nvPr/>
          </p:nvSpPr>
          <p:spPr bwMode="auto">
            <a:xfrm>
              <a:off x="555" y="1310"/>
              <a:ext cx="192" cy="51"/>
            </a:xfrm>
            <a:prstGeom prst="line">
              <a:avLst/>
            </a:prstGeom>
            <a:noFill/>
            <a:ln w="6350">
              <a:solidFill>
                <a:srgbClr val="676767"/>
              </a:solidFill>
              <a:round/>
              <a:headEnd/>
              <a:tailEnd/>
            </a:ln>
          </p:spPr>
          <p:txBody>
            <a:bodyPr wrap="none" anchor="ctr"/>
            <a:lstStyle/>
            <a:p>
              <a:endParaRPr lang="it-IT"/>
            </a:p>
          </p:txBody>
        </p:sp>
        <p:sp>
          <p:nvSpPr>
            <p:cNvPr id="365721" name="Freeform 390"/>
            <p:cNvSpPr>
              <a:spLocks/>
            </p:cNvSpPr>
            <p:nvPr/>
          </p:nvSpPr>
          <p:spPr bwMode="auto">
            <a:xfrm>
              <a:off x="558" y="946"/>
              <a:ext cx="190" cy="355"/>
            </a:xfrm>
            <a:custGeom>
              <a:avLst/>
              <a:gdLst>
                <a:gd name="T0" fmla="*/ 0 w 397"/>
                <a:gd name="T1" fmla="*/ 628 h 733"/>
                <a:gd name="T2" fmla="*/ 396 w 397"/>
                <a:gd name="T3" fmla="*/ 732 h 733"/>
                <a:gd name="T4" fmla="*/ 396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p:spPr>
          <p:txBody>
            <a:bodyPr/>
            <a:lstStyle/>
            <a:p>
              <a:endParaRPr lang="it-IT"/>
            </a:p>
          </p:txBody>
        </p:sp>
        <p:sp>
          <p:nvSpPr>
            <p:cNvPr id="365722" name="Freeform 391"/>
            <p:cNvSpPr>
              <a:spLocks/>
            </p:cNvSpPr>
            <p:nvPr/>
          </p:nvSpPr>
          <p:spPr bwMode="auto">
            <a:xfrm>
              <a:off x="538" y="876"/>
              <a:ext cx="218" cy="618"/>
            </a:xfrm>
            <a:custGeom>
              <a:avLst/>
              <a:gdLst>
                <a:gd name="T0" fmla="*/ 452 w 453"/>
                <a:gd name="T1" fmla="*/ 105 h 1278"/>
                <a:gd name="T2" fmla="*/ 0 w 453"/>
                <a:gd name="T3" fmla="*/ 0 h 1278"/>
                <a:gd name="T4" fmla="*/ 0 w 453"/>
                <a:gd name="T5" fmla="*/ 1277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cmpd="sng">
              <a:solidFill>
                <a:srgbClr val="808080"/>
              </a:solidFill>
              <a:prstDash val="solid"/>
              <a:round/>
              <a:headEnd type="none" w="med" len="med"/>
              <a:tailEnd type="none" w="med" len="med"/>
            </a:ln>
          </p:spPr>
          <p:txBody>
            <a:bodyPr/>
            <a:lstStyle/>
            <a:p>
              <a:endParaRPr lang="it-IT"/>
            </a:p>
          </p:txBody>
        </p:sp>
        <p:sp>
          <p:nvSpPr>
            <p:cNvPr id="365723" name="Freeform 392"/>
            <p:cNvSpPr>
              <a:spLocks/>
            </p:cNvSpPr>
            <p:nvPr/>
          </p:nvSpPr>
          <p:spPr bwMode="auto">
            <a:xfrm>
              <a:off x="552" y="899"/>
              <a:ext cx="194" cy="352"/>
            </a:xfrm>
            <a:custGeom>
              <a:avLst/>
              <a:gdLst>
                <a:gd name="T0" fmla="*/ 401 w 402"/>
                <a:gd name="T1" fmla="*/ 96 h 726"/>
                <a:gd name="T2" fmla="*/ 0 w 402"/>
                <a:gd name="T3" fmla="*/ 0 h 726"/>
                <a:gd name="T4" fmla="*/ 0 w 402"/>
                <a:gd name="T5" fmla="*/ 725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p:spPr>
          <p:txBody>
            <a:bodyPr/>
            <a:lstStyle/>
            <a:p>
              <a:endParaRPr lang="it-IT"/>
            </a:p>
          </p:txBody>
        </p:sp>
        <p:sp>
          <p:nvSpPr>
            <p:cNvPr id="365724" name="Line 393"/>
            <p:cNvSpPr>
              <a:spLocks noChangeShapeType="1"/>
            </p:cNvSpPr>
            <p:nvPr/>
          </p:nvSpPr>
          <p:spPr bwMode="auto">
            <a:xfrm>
              <a:off x="553" y="980"/>
              <a:ext cx="187" cy="43"/>
            </a:xfrm>
            <a:prstGeom prst="line">
              <a:avLst/>
            </a:prstGeom>
            <a:noFill/>
            <a:ln w="3175">
              <a:solidFill>
                <a:srgbClr val="676767"/>
              </a:solidFill>
              <a:round/>
              <a:headEnd/>
              <a:tailEnd/>
            </a:ln>
          </p:spPr>
          <p:txBody>
            <a:bodyPr wrap="none" anchor="ctr"/>
            <a:lstStyle/>
            <a:p>
              <a:endParaRPr lang="it-IT"/>
            </a:p>
          </p:txBody>
        </p:sp>
        <p:sp>
          <p:nvSpPr>
            <p:cNvPr id="365725" name="Line 394"/>
            <p:cNvSpPr>
              <a:spLocks noChangeShapeType="1"/>
            </p:cNvSpPr>
            <p:nvPr/>
          </p:nvSpPr>
          <p:spPr bwMode="auto">
            <a:xfrm>
              <a:off x="553" y="1055"/>
              <a:ext cx="189" cy="43"/>
            </a:xfrm>
            <a:prstGeom prst="line">
              <a:avLst/>
            </a:prstGeom>
            <a:noFill/>
            <a:ln w="3175">
              <a:solidFill>
                <a:srgbClr val="676767"/>
              </a:solidFill>
              <a:round/>
              <a:headEnd/>
              <a:tailEnd/>
            </a:ln>
          </p:spPr>
          <p:txBody>
            <a:bodyPr wrap="none" anchor="ctr"/>
            <a:lstStyle/>
            <a:p>
              <a:endParaRPr lang="it-IT"/>
            </a:p>
          </p:txBody>
        </p:sp>
        <p:sp>
          <p:nvSpPr>
            <p:cNvPr id="365726" name="Line 395"/>
            <p:cNvSpPr>
              <a:spLocks noChangeShapeType="1"/>
            </p:cNvSpPr>
            <p:nvPr/>
          </p:nvSpPr>
          <p:spPr bwMode="auto">
            <a:xfrm>
              <a:off x="553" y="1148"/>
              <a:ext cx="180" cy="43"/>
            </a:xfrm>
            <a:prstGeom prst="line">
              <a:avLst/>
            </a:prstGeom>
            <a:noFill/>
            <a:ln w="3175">
              <a:solidFill>
                <a:srgbClr val="676767"/>
              </a:solidFill>
              <a:round/>
              <a:headEnd/>
              <a:tailEnd/>
            </a:ln>
          </p:spPr>
          <p:txBody>
            <a:bodyPr wrap="none" anchor="ctr"/>
            <a:lstStyle/>
            <a:p>
              <a:endParaRPr lang="it-IT"/>
            </a:p>
          </p:txBody>
        </p:sp>
        <p:sp>
          <p:nvSpPr>
            <p:cNvPr id="365727" name="Freeform 396"/>
            <p:cNvSpPr>
              <a:spLocks/>
            </p:cNvSpPr>
            <p:nvPr/>
          </p:nvSpPr>
          <p:spPr bwMode="auto">
            <a:xfrm>
              <a:off x="609" y="943"/>
              <a:ext cx="74" cy="40"/>
            </a:xfrm>
            <a:custGeom>
              <a:avLst/>
              <a:gdLst>
                <a:gd name="T0" fmla="*/ 0 w 152"/>
                <a:gd name="T1" fmla="*/ 0 h 82"/>
                <a:gd name="T2" fmla="*/ 0 w 152"/>
                <a:gd name="T3" fmla="*/ 48 h 82"/>
                <a:gd name="T4" fmla="*/ 151 w 152"/>
                <a:gd name="T5" fmla="*/ 81 h 82"/>
                <a:gd name="T6" fmla="*/ 151 w 152"/>
                <a:gd name="T7" fmla="*/ 33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cmpd="sng">
              <a:noFill/>
              <a:prstDash val="solid"/>
              <a:round/>
              <a:headEnd type="none" w="med" len="med"/>
              <a:tailEnd type="none" w="med" len="med"/>
            </a:ln>
          </p:spPr>
          <p:txBody>
            <a:bodyPr/>
            <a:lstStyle/>
            <a:p>
              <a:endParaRPr lang="it-IT"/>
            </a:p>
          </p:txBody>
        </p:sp>
        <p:sp>
          <p:nvSpPr>
            <p:cNvPr id="365728" name="Line 397"/>
            <p:cNvSpPr>
              <a:spLocks noChangeShapeType="1"/>
            </p:cNvSpPr>
            <p:nvPr/>
          </p:nvSpPr>
          <p:spPr bwMode="auto">
            <a:xfrm>
              <a:off x="580" y="949"/>
              <a:ext cx="138" cy="30"/>
            </a:xfrm>
            <a:prstGeom prst="line">
              <a:avLst/>
            </a:prstGeom>
            <a:noFill/>
            <a:ln w="6350">
              <a:solidFill>
                <a:srgbClr val="919191"/>
              </a:solidFill>
              <a:round/>
              <a:headEnd/>
              <a:tailEnd/>
            </a:ln>
          </p:spPr>
          <p:txBody>
            <a:bodyPr wrap="none" anchor="ctr"/>
            <a:lstStyle/>
            <a:p>
              <a:endParaRPr lang="it-IT"/>
            </a:p>
          </p:txBody>
        </p:sp>
        <p:sp>
          <p:nvSpPr>
            <p:cNvPr id="365729" name="Freeform 398"/>
            <p:cNvSpPr>
              <a:spLocks/>
            </p:cNvSpPr>
            <p:nvPr/>
          </p:nvSpPr>
          <p:spPr bwMode="auto">
            <a:xfrm>
              <a:off x="566" y="1086"/>
              <a:ext cx="167" cy="75"/>
            </a:xfrm>
            <a:custGeom>
              <a:avLst/>
              <a:gdLst>
                <a:gd name="T0" fmla="*/ 0 w 351"/>
                <a:gd name="T1" fmla="*/ 85 h 183"/>
                <a:gd name="T2" fmla="*/ 0 w 351"/>
                <a:gd name="T3" fmla="*/ 0 h 183"/>
                <a:gd name="T4" fmla="*/ 350 w 351"/>
                <a:gd name="T5" fmla="*/ 93 h 183"/>
                <a:gd name="T6" fmla="*/ 350 w 351"/>
                <a:gd name="T7" fmla="*/ 182 h 183"/>
                <a:gd name="T8" fmla="*/ 0 w 351"/>
                <a:gd name="T9" fmla="*/ 85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730" name="Freeform 399"/>
            <p:cNvSpPr>
              <a:spLocks/>
            </p:cNvSpPr>
            <p:nvPr/>
          </p:nvSpPr>
          <p:spPr bwMode="auto">
            <a:xfrm>
              <a:off x="566" y="1179"/>
              <a:ext cx="167" cy="83"/>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731" name="Freeform 400"/>
            <p:cNvSpPr>
              <a:spLocks/>
            </p:cNvSpPr>
            <p:nvPr/>
          </p:nvSpPr>
          <p:spPr bwMode="auto">
            <a:xfrm>
              <a:off x="563" y="1002"/>
              <a:ext cx="170" cy="77"/>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5732" name="Line 401"/>
            <p:cNvSpPr>
              <a:spLocks noChangeShapeType="1"/>
            </p:cNvSpPr>
            <p:nvPr/>
          </p:nvSpPr>
          <p:spPr bwMode="auto">
            <a:xfrm flipH="1" flipV="1">
              <a:off x="685" y="1049"/>
              <a:ext cx="33" cy="8"/>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5733" name="Line 402"/>
            <p:cNvSpPr>
              <a:spLocks noChangeShapeType="1"/>
            </p:cNvSpPr>
            <p:nvPr/>
          </p:nvSpPr>
          <p:spPr bwMode="auto">
            <a:xfrm flipH="1" flipV="1">
              <a:off x="685" y="1131"/>
              <a:ext cx="33" cy="7"/>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5734" name="Line 403"/>
            <p:cNvSpPr>
              <a:spLocks noChangeShapeType="1"/>
            </p:cNvSpPr>
            <p:nvPr/>
          </p:nvSpPr>
          <p:spPr bwMode="auto">
            <a:xfrm flipH="1" flipV="1">
              <a:off x="685" y="1230"/>
              <a:ext cx="33" cy="8"/>
            </a:xfrm>
            <a:prstGeom prst="line">
              <a:avLst/>
            </a:prstGeom>
            <a:noFill/>
            <a:ln w="9525">
              <a:solidFill>
                <a:srgbClr val="D60093"/>
              </a:solidFill>
              <a:round/>
              <a:headEnd/>
              <a:tailEnd/>
            </a:ln>
          </p:spPr>
          <p:txBody>
            <a:bodyPr wrap="none" tIns="27432" bIns="27432" anchor="ctr">
              <a:spAutoFit/>
            </a:bodyPr>
            <a:lstStyle/>
            <a:p>
              <a:endParaRPr lang="it-IT"/>
            </a:p>
          </p:txBody>
        </p:sp>
      </p:grpSp>
      <p:grpSp>
        <p:nvGrpSpPr>
          <p:cNvPr id="365584" name="Group 404"/>
          <p:cNvGrpSpPr>
            <a:grpSpLocks/>
          </p:cNvGrpSpPr>
          <p:nvPr/>
        </p:nvGrpSpPr>
        <p:grpSpPr bwMode="auto">
          <a:xfrm>
            <a:off x="7570788" y="1730375"/>
            <a:ext cx="1104900" cy="1255713"/>
            <a:chOff x="2967" y="2733"/>
            <a:chExt cx="789" cy="897"/>
          </a:xfrm>
        </p:grpSpPr>
        <p:grpSp>
          <p:nvGrpSpPr>
            <p:cNvPr id="365684" name="Group 405"/>
            <p:cNvGrpSpPr>
              <a:grpSpLocks/>
            </p:cNvGrpSpPr>
            <p:nvPr/>
          </p:nvGrpSpPr>
          <p:grpSpPr bwMode="auto">
            <a:xfrm>
              <a:off x="2967" y="3191"/>
              <a:ext cx="763" cy="439"/>
              <a:chOff x="1929" y="1343"/>
              <a:chExt cx="763" cy="439"/>
            </a:xfrm>
          </p:grpSpPr>
          <p:sp>
            <p:nvSpPr>
              <p:cNvPr id="365697" name="Freeform 406"/>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98" name="Freeform 407"/>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99" name="Freeform 408"/>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700" name="Freeform 409"/>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701" name="Freeform 410"/>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702" name="Freeform 411"/>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703" name="Line 412"/>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704" name="Line 413"/>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705" name="Freeform 414"/>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706" name="Line 415"/>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07" name="Line 416"/>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08" name="Line 417"/>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709" name="Line 418"/>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710" name="Freeform 419"/>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685" name="Group 420"/>
            <p:cNvGrpSpPr>
              <a:grpSpLocks/>
            </p:cNvGrpSpPr>
            <p:nvPr/>
          </p:nvGrpSpPr>
          <p:grpSpPr bwMode="auto">
            <a:xfrm>
              <a:off x="3042" y="2733"/>
              <a:ext cx="714" cy="672"/>
              <a:chOff x="2004" y="885"/>
              <a:chExt cx="714" cy="672"/>
            </a:xfrm>
          </p:grpSpPr>
          <p:sp>
            <p:nvSpPr>
              <p:cNvPr id="365686" name="Freeform 421"/>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687" name="Freeform 422"/>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688" name="Oval 423"/>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689" name="Freeform 424"/>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690" name="Freeform 425"/>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91" name="Freeform 426"/>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92" name="Freeform 427"/>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693" name="Freeform 428"/>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94" name="Freeform 429"/>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702" name="Freeform 430"/>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696" name="Line 431"/>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5585" name="Group 432"/>
          <p:cNvGrpSpPr>
            <a:grpSpLocks/>
          </p:cNvGrpSpPr>
          <p:nvPr/>
        </p:nvGrpSpPr>
        <p:grpSpPr bwMode="auto">
          <a:xfrm>
            <a:off x="7570788" y="3330575"/>
            <a:ext cx="1104900" cy="1255713"/>
            <a:chOff x="2967" y="2733"/>
            <a:chExt cx="789" cy="897"/>
          </a:xfrm>
        </p:grpSpPr>
        <p:grpSp>
          <p:nvGrpSpPr>
            <p:cNvPr id="365657" name="Group 433"/>
            <p:cNvGrpSpPr>
              <a:grpSpLocks/>
            </p:cNvGrpSpPr>
            <p:nvPr/>
          </p:nvGrpSpPr>
          <p:grpSpPr bwMode="auto">
            <a:xfrm>
              <a:off x="2967" y="3191"/>
              <a:ext cx="763" cy="439"/>
              <a:chOff x="1929" y="1343"/>
              <a:chExt cx="763" cy="439"/>
            </a:xfrm>
          </p:grpSpPr>
          <p:sp>
            <p:nvSpPr>
              <p:cNvPr id="365670" name="Freeform 434"/>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71" name="Freeform 435"/>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72" name="Freeform 436"/>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73" name="Freeform 437"/>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674" name="Freeform 438"/>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675" name="Freeform 439"/>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676" name="Line 440"/>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677" name="Line 441"/>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678" name="Freeform 442"/>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679" name="Line 443"/>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80" name="Line 444"/>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81" name="Line 445"/>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82" name="Line 446"/>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83" name="Freeform 447"/>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658" name="Group 448"/>
            <p:cNvGrpSpPr>
              <a:grpSpLocks/>
            </p:cNvGrpSpPr>
            <p:nvPr/>
          </p:nvGrpSpPr>
          <p:grpSpPr bwMode="auto">
            <a:xfrm>
              <a:off x="3042" y="2733"/>
              <a:ext cx="714" cy="672"/>
              <a:chOff x="2004" y="885"/>
              <a:chExt cx="714" cy="672"/>
            </a:xfrm>
          </p:grpSpPr>
          <p:sp>
            <p:nvSpPr>
              <p:cNvPr id="365659" name="Freeform 449"/>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660" name="Freeform 450"/>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661" name="Oval 451"/>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662" name="Freeform 452"/>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663" name="Freeform 453"/>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64" name="Freeform 454"/>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65" name="Freeform 455"/>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666" name="Freeform 456"/>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67" name="Freeform 457"/>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730" name="Freeform 458"/>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669" name="Line 459"/>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4737" name="Oval 465"/>
          <p:cNvSpPr>
            <a:spLocks noChangeArrowheads="1"/>
          </p:cNvSpPr>
          <p:nvPr/>
        </p:nvSpPr>
        <p:spPr bwMode="auto">
          <a:xfrm>
            <a:off x="2300288" y="1435100"/>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600">
                <a:solidFill>
                  <a:schemeClr val="bg1"/>
                </a:solidFill>
                <a:effectLst>
                  <a:outerShdw blurRad="38100" dist="38100" dir="2700000" algn="tl">
                    <a:srgbClr val="000000"/>
                  </a:outerShdw>
                </a:effectLst>
                <a:ea typeface="ＭＳ Ｐゴシック" pitchFamily="34" charset="-128"/>
                <a:cs typeface="+mn-cs"/>
              </a:rPr>
              <a:t>1</a:t>
            </a:r>
          </a:p>
        </p:txBody>
      </p:sp>
      <p:sp>
        <p:nvSpPr>
          <p:cNvPr id="54738" name="Oval 466"/>
          <p:cNvSpPr>
            <a:spLocks noChangeArrowheads="1"/>
          </p:cNvSpPr>
          <p:nvPr/>
        </p:nvSpPr>
        <p:spPr bwMode="auto">
          <a:xfrm>
            <a:off x="6623050" y="1435100"/>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600">
                <a:solidFill>
                  <a:schemeClr val="bg1"/>
                </a:solidFill>
                <a:effectLst>
                  <a:outerShdw blurRad="38100" dist="38100" dir="2700000" algn="tl">
                    <a:srgbClr val="000000"/>
                  </a:outerShdw>
                </a:effectLst>
                <a:ea typeface="ＭＳ Ｐゴシック" pitchFamily="34" charset="-128"/>
                <a:cs typeface="+mn-cs"/>
              </a:rPr>
              <a:t>2</a:t>
            </a:r>
          </a:p>
        </p:txBody>
      </p:sp>
      <p:sp>
        <p:nvSpPr>
          <p:cNvPr id="365588" name="Rectangle 470"/>
          <p:cNvSpPr>
            <a:spLocks noChangeArrowheads="1"/>
          </p:cNvSpPr>
          <p:nvPr/>
        </p:nvSpPr>
        <p:spPr bwMode="auto">
          <a:xfrm rot="5400000" flipH="1">
            <a:off x="2528887" y="3983038"/>
            <a:ext cx="3495675" cy="114300"/>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800"/>
          </a:p>
        </p:txBody>
      </p:sp>
      <p:sp>
        <p:nvSpPr>
          <p:cNvPr id="365589" name="AutoShape 471"/>
          <p:cNvSpPr>
            <a:spLocks noChangeArrowheads="1"/>
          </p:cNvSpPr>
          <p:nvPr/>
        </p:nvSpPr>
        <p:spPr bwMode="auto">
          <a:xfrm flipH="1" flipV="1">
            <a:off x="4249738" y="330676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grpSp>
        <p:nvGrpSpPr>
          <p:cNvPr id="365590" name="Group 472"/>
          <p:cNvGrpSpPr>
            <a:grpSpLocks/>
          </p:cNvGrpSpPr>
          <p:nvPr/>
        </p:nvGrpSpPr>
        <p:grpSpPr bwMode="auto">
          <a:xfrm>
            <a:off x="5037138" y="2854325"/>
            <a:ext cx="1104900" cy="1255713"/>
            <a:chOff x="2967" y="2733"/>
            <a:chExt cx="789" cy="897"/>
          </a:xfrm>
        </p:grpSpPr>
        <p:grpSp>
          <p:nvGrpSpPr>
            <p:cNvPr id="365630" name="Group 473"/>
            <p:cNvGrpSpPr>
              <a:grpSpLocks/>
            </p:cNvGrpSpPr>
            <p:nvPr/>
          </p:nvGrpSpPr>
          <p:grpSpPr bwMode="auto">
            <a:xfrm>
              <a:off x="2967" y="3191"/>
              <a:ext cx="763" cy="439"/>
              <a:chOff x="1929" y="1343"/>
              <a:chExt cx="763" cy="439"/>
            </a:xfrm>
          </p:grpSpPr>
          <p:sp>
            <p:nvSpPr>
              <p:cNvPr id="365643" name="Freeform 474"/>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44" name="Freeform 475"/>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45" name="Freeform 476"/>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46" name="Freeform 477"/>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647" name="Freeform 478"/>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648" name="Freeform 479"/>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649" name="Line 480"/>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650" name="Line 481"/>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651" name="Freeform 482"/>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652" name="Line 483"/>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53" name="Line 484"/>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54" name="Line 485"/>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55" name="Line 486"/>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56" name="Freeform 487"/>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631" name="Group 488"/>
            <p:cNvGrpSpPr>
              <a:grpSpLocks/>
            </p:cNvGrpSpPr>
            <p:nvPr/>
          </p:nvGrpSpPr>
          <p:grpSpPr bwMode="auto">
            <a:xfrm>
              <a:off x="3042" y="2733"/>
              <a:ext cx="714" cy="672"/>
              <a:chOff x="2004" y="885"/>
              <a:chExt cx="714" cy="672"/>
            </a:xfrm>
          </p:grpSpPr>
          <p:sp>
            <p:nvSpPr>
              <p:cNvPr id="365632" name="Freeform 489"/>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633" name="Freeform 490"/>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634" name="Oval 491"/>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635" name="Freeform 492"/>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636" name="Freeform 493"/>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37" name="Freeform 494"/>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38" name="Freeform 495"/>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639" name="Freeform 496"/>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40" name="Freeform 497"/>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770" name="Freeform 498"/>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642" name="Line 499"/>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5591" name="AutoShape 500"/>
          <p:cNvSpPr>
            <a:spLocks noChangeArrowheads="1"/>
          </p:cNvSpPr>
          <p:nvPr/>
        </p:nvSpPr>
        <p:spPr bwMode="auto">
          <a:xfrm flipH="1" flipV="1">
            <a:off x="4268788" y="486886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grpSp>
        <p:nvGrpSpPr>
          <p:cNvPr id="365592" name="Group 501"/>
          <p:cNvGrpSpPr>
            <a:grpSpLocks/>
          </p:cNvGrpSpPr>
          <p:nvPr/>
        </p:nvGrpSpPr>
        <p:grpSpPr bwMode="auto">
          <a:xfrm>
            <a:off x="5056188" y="4416425"/>
            <a:ext cx="1104900" cy="1255713"/>
            <a:chOff x="2967" y="2733"/>
            <a:chExt cx="789" cy="897"/>
          </a:xfrm>
        </p:grpSpPr>
        <p:grpSp>
          <p:nvGrpSpPr>
            <p:cNvPr id="365603" name="Group 502"/>
            <p:cNvGrpSpPr>
              <a:grpSpLocks/>
            </p:cNvGrpSpPr>
            <p:nvPr/>
          </p:nvGrpSpPr>
          <p:grpSpPr bwMode="auto">
            <a:xfrm>
              <a:off x="2967" y="3191"/>
              <a:ext cx="763" cy="439"/>
              <a:chOff x="1929" y="1343"/>
              <a:chExt cx="763" cy="439"/>
            </a:xfrm>
          </p:grpSpPr>
          <p:sp>
            <p:nvSpPr>
              <p:cNvPr id="365616" name="Freeform 503"/>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7" name="Freeform 504"/>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8" name="Freeform 505"/>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9" name="Freeform 506"/>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5620" name="Freeform 507"/>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5621" name="Freeform 508"/>
              <p:cNvSpPr>
                <a:spLocks/>
              </p:cNvSpPr>
              <p:nvPr/>
            </p:nvSpPr>
            <p:spPr bwMode="auto">
              <a:xfrm>
                <a:off x="2190" y="1505"/>
                <a:ext cx="132" cy="217"/>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5622" name="Line 509"/>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5623" name="Line 510"/>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5624" name="Freeform 511"/>
              <p:cNvSpPr>
                <a:spLocks/>
              </p:cNvSpPr>
              <p:nvPr/>
            </p:nvSpPr>
            <p:spPr bwMode="auto">
              <a:xfrm>
                <a:off x="2255" y="1514"/>
                <a:ext cx="47" cy="217"/>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5625" name="Line 512"/>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26" name="Line 513"/>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27" name="Line 514"/>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5628" name="Line 515"/>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5629" name="Freeform 516"/>
              <p:cNvSpPr>
                <a:spLocks/>
              </p:cNvSpPr>
              <p:nvPr/>
            </p:nvSpPr>
            <p:spPr bwMode="auto">
              <a:xfrm>
                <a:off x="2192" y="1565"/>
                <a:ext cx="132" cy="217"/>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5604" name="Group 517"/>
            <p:cNvGrpSpPr>
              <a:grpSpLocks/>
            </p:cNvGrpSpPr>
            <p:nvPr/>
          </p:nvGrpSpPr>
          <p:grpSpPr bwMode="auto">
            <a:xfrm>
              <a:off x="3042" y="2733"/>
              <a:ext cx="714" cy="672"/>
              <a:chOff x="2004" y="885"/>
              <a:chExt cx="714" cy="672"/>
            </a:xfrm>
          </p:grpSpPr>
          <p:sp>
            <p:nvSpPr>
              <p:cNvPr id="365605" name="Freeform 518"/>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5606" name="Freeform 519"/>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5607" name="Oval 520"/>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800"/>
              </a:p>
            </p:txBody>
          </p:sp>
          <p:sp>
            <p:nvSpPr>
              <p:cNvPr id="365608" name="Freeform 521"/>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5609" name="Freeform 522"/>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0" name="Freeform 523"/>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1" name="Freeform 524"/>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5612" name="Freeform 525"/>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5613" name="Freeform 526"/>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4799" name="Freeform 527"/>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800">
                  <a:ea typeface="ＭＳ Ｐゴシック" pitchFamily="34" charset="-128"/>
                  <a:cs typeface="+mn-cs"/>
                </a:endParaRPr>
              </a:p>
            </p:txBody>
          </p:sp>
          <p:sp>
            <p:nvSpPr>
              <p:cNvPr id="365615" name="Line 528"/>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4739" name="Oval 467"/>
          <p:cNvSpPr>
            <a:spLocks noChangeArrowheads="1"/>
          </p:cNvSpPr>
          <p:nvPr/>
        </p:nvSpPr>
        <p:spPr bwMode="auto">
          <a:xfrm>
            <a:off x="4084638" y="5651500"/>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600">
                <a:solidFill>
                  <a:schemeClr val="bg1"/>
                </a:solidFill>
                <a:effectLst>
                  <a:outerShdw blurRad="38100" dist="38100" dir="2700000" algn="tl">
                    <a:srgbClr val="000000"/>
                  </a:outerShdw>
                </a:effectLst>
                <a:ea typeface="ＭＳ Ｐゴシック" pitchFamily="34" charset="-128"/>
                <a:cs typeface="+mn-cs"/>
              </a:rPr>
              <a:t>3</a:t>
            </a:r>
          </a:p>
        </p:txBody>
      </p:sp>
      <p:sp>
        <p:nvSpPr>
          <p:cNvPr id="365594" name="AutoShape 538"/>
          <p:cNvSpPr>
            <a:spLocks noChangeArrowheads="1"/>
          </p:cNvSpPr>
          <p:nvPr/>
        </p:nvSpPr>
        <p:spPr bwMode="auto">
          <a:xfrm flipV="1">
            <a:off x="4452938" y="2035175"/>
            <a:ext cx="2390775" cy="125413"/>
          </a:xfrm>
          <a:prstGeom prst="homePlate">
            <a:avLst>
              <a:gd name="adj" fmla="val 65839"/>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2000" b="0">
                <a:latin typeface="Times New Roman" pitchFamily="18" charset="0"/>
              </a:rPr>
              <a:t> </a:t>
            </a:r>
          </a:p>
        </p:txBody>
      </p:sp>
      <p:grpSp>
        <p:nvGrpSpPr>
          <p:cNvPr id="365595" name="Group 536"/>
          <p:cNvGrpSpPr>
            <a:grpSpLocks/>
          </p:cNvGrpSpPr>
          <p:nvPr/>
        </p:nvGrpSpPr>
        <p:grpSpPr bwMode="auto">
          <a:xfrm>
            <a:off x="3722688" y="1824038"/>
            <a:ext cx="1077912" cy="654050"/>
            <a:chOff x="2328" y="911"/>
            <a:chExt cx="679" cy="412"/>
          </a:xfrm>
        </p:grpSpPr>
        <p:sp>
          <p:nvSpPr>
            <p:cNvPr id="365599" name="AutoShape 529"/>
            <p:cNvSpPr>
              <a:spLocks noChangeArrowheads="1"/>
            </p:cNvSpPr>
            <p:nvPr/>
          </p:nvSpPr>
          <p:spPr bwMode="auto">
            <a:xfrm>
              <a:off x="2586" y="118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365600" name="AutoShape 530"/>
            <p:cNvSpPr>
              <a:spLocks noChangeArrowheads="1"/>
            </p:cNvSpPr>
            <p:nvPr/>
          </p:nvSpPr>
          <p:spPr bwMode="auto">
            <a:xfrm>
              <a:off x="2328" y="1009"/>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sp>
          <p:nvSpPr>
            <p:cNvPr id="54803" name="AutoShape 531"/>
            <p:cNvSpPr>
              <a:spLocks noChangeArrowheads="1"/>
            </p:cNvSpPr>
            <p:nvPr/>
          </p:nvSpPr>
          <p:spPr bwMode="auto">
            <a:xfrm>
              <a:off x="2430" y="911"/>
              <a:ext cx="487" cy="325"/>
            </a:xfrm>
            <a:prstGeom prst="cube">
              <a:avLst>
                <a:gd name="adj" fmla="val 24995"/>
              </a:avLst>
            </a:prstGeom>
            <a:gradFill rotWithShape="0">
              <a:gsLst>
                <a:gs pos="0">
                  <a:srgbClr val="5D8BFD">
                    <a:gamma/>
                    <a:shade val="46275"/>
                    <a:invGamma/>
                  </a:srgbClr>
                </a:gs>
                <a:gs pos="100000">
                  <a:srgbClr val="5D8BFD"/>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200">
                  <a:solidFill>
                    <a:srgbClr val="FFFFFF"/>
                  </a:solidFill>
                  <a:effectLst>
                    <a:outerShdw blurRad="38100" dist="38100" dir="2700000" algn="tl">
                      <a:srgbClr val="000000"/>
                    </a:outerShdw>
                  </a:effectLst>
                  <a:ea typeface="ＭＳ Ｐゴシック" pitchFamily="34" charset="-128"/>
                  <a:cs typeface="+mn-cs"/>
                </a:rPr>
                <a:t>Router</a:t>
              </a:r>
            </a:p>
          </p:txBody>
        </p:sp>
        <p:sp>
          <p:nvSpPr>
            <p:cNvPr id="365602" name="AutoShape 532"/>
            <p:cNvSpPr>
              <a:spLocks noChangeArrowheads="1"/>
            </p:cNvSpPr>
            <p:nvPr/>
          </p:nvSpPr>
          <p:spPr bwMode="auto">
            <a:xfrm>
              <a:off x="2850" y="1009"/>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800"/>
            </a:p>
          </p:txBody>
        </p:sp>
      </p:grpSp>
      <p:sp>
        <p:nvSpPr>
          <p:cNvPr id="54812" name="AutoShape 540"/>
          <p:cNvSpPr>
            <a:spLocks noChangeArrowheads="1"/>
          </p:cNvSpPr>
          <p:nvPr/>
        </p:nvSpPr>
        <p:spPr bwMode="auto">
          <a:xfrm>
            <a:off x="1730375" y="6080125"/>
            <a:ext cx="1431925"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10.</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p>
        </p:txBody>
      </p:sp>
      <p:sp>
        <p:nvSpPr>
          <p:cNvPr id="54813" name="AutoShape 541"/>
          <p:cNvSpPr>
            <a:spLocks noChangeArrowheads="1"/>
          </p:cNvSpPr>
          <p:nvPr/>
        </p:nvSpPr>
        <p:spPr bwMode="auto">
          <a:xfrm>
            <a:off x="3849688" y="6080125"/>
            <a:ext cx="1517650"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192.168.2.</a:t>
            </a:r>
            <a:r>
              <a:rPr lang="en-US" sz="1600" i="1">
                <a:solidFill>
                  <a:srgbClr val="CE007B"/>
                </a:solidFill>
                <a:ea typeface="ＭＳ Ｐゴシック" pitchFamily="34" charset="-128"/>
                <a:cs typeface="+mn-cs"/>
              </a:rPr>
              <a:t>0</a:t>
            </a:r>
          </a:p>
        </p:txBody>
      </p:sp>
      <p:sp>
        <p:nvSpPr>
          <p:cNvPr id="54814" name="AutoShape 542"/>
          <p:cNvSpPr>
            <a:spLocks noChangeArrowheads="1"/>
          </p:cNvSpPr>
          <p:nvPr/>
        </p:nvSpPr>
        <p:spPr bwMode="auto">
          <a:xfrm>
            <a:off x="6053138" y="6080125"/>
            <a:ext cx="1517650"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172.16.</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en-US">
                <a:cs typeface="+mj-cs"/>
              </a:rPr>
              <a:t>Assigning Host IDs</a:t>
            </a:r>
          </a:p>
        </p:txBody>
      </p:sp>
      <p:sp>
        <p:nvSpPr>
          <p:cNvPr id="367618" name="Rectangle 311"/>
          <p:cNvSpPr>
            <a:spLocks noChangeArrowheads="1"/>
          </p:cNvSpPr>
          <p:nvPr/>
        </p:nvSpPr>
        <p:spPr bwMode="auto">
          <a:xfrm>
            <a:off x="1127125" y="1511300"/>
            <a:ext cx="6875463" cy="4875213"/>
          </a:xfrm>
          <a:prstGeom prst="rect">
            <a:avLst/>
          </a:prstGeom>
          <a:gradFill rotWithShape="0">
            <a:gsLst>
              <a:gs pos="0">
                <a:srgbClr val="FCFEB9"/>
              </a:gs>
              <a:gs pos="100000">
                <a:srgbClr val="FFCC66"/>
              </a:gs>
            </a:gsLst>
            <a:lin ang="5400000" scaled="1"/>
          </a:gradFill>
          <a:ln w="9525">
            <a:noFill/>
            <a:miter lim="800000"/>
            <a:headEnd/>
            <a:tailEnd/>
          </a:ln>
        </p:spPr>
        <p:txBody>
          <a:bodyPr wrap="none" anchor="ctr"/>
          <a:lstStyle/>
          <a:p>
            <a:pPr algn="ctr" eaLnBrk="0" hangingPunct="0">
              <a:lnSpc>
                <a:spcPct val="90000"/>
              </a:lnSpc>
              <a:spcBef>
                <a:spcPct val="20000"/>
              </a:spcBef>
            </a:pPr>
            <a:endParaRPr lang="it-IT" sz="1100" b="0"/>
          </a:p>
        </p:txBody>
      </p:sp>
      <p:sp>
        <p:nvSpPr>
          <p:cNvPr id="367619" name="Rectangle 312"/>
          <p:cNvSpPr>
            <a:spLocks noChangeArrowheads="1"/>
          </p:cNvSpPr>
          <p:nvPr/>
        </p:nvSpPr>
        <p:spPr bwMode="auto">
          <a:xfrm rot="-5400000">
            <a:off x="250031" y="3858420"/>
            <a:ext cx="4429125" cy="119062"/>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800"/>
          </a:p>
        </p:txBody>
      </p:sp>
      <p:sp>
        <p:nvSpPr>
          <p:cNvPr id="367620" name="AutoShape 313"/>
          <p:cNvSpPr>
            <a:spLocks noChangeArrowheads="1"/>
          </p:cNvSpPr>
          <p:nvPr/>
        </p:nvSpPr>
        <p:spPr bwMode="auto">
          <a:xfrm flipV="1">
            <a:off x="1244600" y="514191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7621" name="AutoShape 314"/>
          <p:cNvSpPr>
            <a:spLocks noChangeArrowheads="1"/>
          </p:cNvSpPr>
          <p:nvPr/>
        </p:nvSpPr>
        <p:spPr bwMode="auto">
          <a:xfrm flipV="1">
            <a:off x="1244600" y="222726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7622" name="AutoShape 315"/>
          <p:cNvSpPr>
            <a:spLocks noChangeArrowheads="1"/>
          </p:cNvSpPr>
          <p:nvPr/>
        </p:nvSpPr>
        <p:spPr bwMode="auto">
          <a:xfrm flipV="1">
            <a:off x="1244600" y="374491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7623" name="AutoShape 316"/>
          <p:cNvSpPr>
            <a:spLocks noChangeArrowheads="1"/>
          </p:cNvSpPr>
          <p:nvPr/>
        </p:nvSpPr>
        <p:spPr bwMode="auto">
          <a:xfrm flipH="1" flipV="1">
            <a:off x="2419350" y="1998663"/>
            <a:ext cx="1428750" cy="125412"/>
          </a:xfrm>
          <a:prstGeom prst="homePlate">
            <a:avLst>
              <a:gd name="adj" fmla="val 68460"/>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7624" name="Group 317"/>
          <p:cNvGrpSpPr>
            <a:grpSpLocks/>
          </p:cNvGrpSpPr>
          <p:nvPr/>
        </p:nvGrpSpPr>
        <p:grpSpPr bwMode="auto">
          <a:xfrm>
            <a:off x="685800" y="4665663"/>
            <a:ext cx="914400" cy="1530350"/>
            <a:chOff x="516" y="612"/>
            <a:chExt cx="626" cy="1012"/>
          </a:xfrm>
        </p:grpSpPr>
        <p:sp>
          <p:nvSpPr>
            <p:cNvPr id="367851" name="Freeform 318"/>
            <p:cNvSpPr>
              <a:spLocks/>
            </p:cNvSpPr>
            <p:nvPr/>
          </p:nvSpPr>
          <p:spPr bwMode="auto">
            <a:xfrm>
              <a:off x="528" y="1365"/>
              <a:ext cx="604" cy="259"/>
            </a:xfrm>
            <a:custGeom>
              <a:avLst/>
              <a:gdLst>
                <a:gd name="T0" fmla="*/ 0 w 1252"/>
                <a:gd name="T1" fmla="*/ 292 h 536"/>
                <a:gd name="T2" fmla="*/ 0 w 1252"/>
                <a:gd name="T3" fmla="*/ 370 h 536"/>
                <a:gd name="T4" fmla="*/ 567 w 1252"/>
                <a:gd name="T5" fmla="*/ 535 h 536"/>
                <a:gd name="T6" fmla="*/ 1251 w 1252"/>
                <a:gd name="T7" fmla="*/ 92 h 536"/>
                <a:gd name="T8" fmla="*/ 125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p:spPr>
          <p:txBody>
            <a:bodyPr/>
            <a:lstStyle/>
            <a:p>
              <a:endParaRPr lang="it-IT"/>
            </a:p>
          </p:txBody>
        </p:sp>
        <p:sp>
          <p:nvSpPr>
            <p:cNvPr id="367852" name="Freeform 319"/>
            <p:cNvSpPr>
              <a:spLocks/>
            </p:cNvSpPr>
            <p:nvPr/>
          </p:nvSpPr>
          <p:spPr bwMode="auto">
            <a:xfrm>
              <a:off x="518" y="612"/>
              <a:ext cx="623" cy="217"/>
            </a:xfrm>
            <a:custGeom>
              <a:avLst/>
              <a:gdLst>
                <a:gd name="T0" fmla="*/ 0 w 1291"/>
                <a:gd name="T1" fmla="*/ 307 h 449"/>
                <a:gd name="T2" fmla="*/ 577 w 1291"/>
                <a:gd name="T3" fmla="*/ 448 h 449"/>
                <a:gd name="T4" fmla="*/ 1290 w 1291"/>
                <a:gd name="T5" fmla="*/ 127 h 449"/>
                <a:gd name="T6" fmla="*/ 727 w 1291"/>
                <a:gd name="T7" fmla="*/ 0 h 449"/>
                <a:gd name="T8" fmla="*/ 0 w 1291"/>
                <a:gd name="T9" fmla="*/ 30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853" name="Freeform 320"/>
            <p:cNvSpPr>
              <a:spLocks/>
            </p:cNvSpPr>
            <p:nvPr/>
          </p:nvSpPr>
          <p:spPr bwMode="auto">
            <a:xfrm>
              <a:off x="790" y="672"/>
              <a:ext cx="352" cy="927"/>
            </a:xfrm>
            <a:custGeom>
              <a:avLst/>
              <a:gdLst>
                <a:gd name="T0" fmla="*/ 0 w 729"/>
                <a:gd name="T1" fmla="*/ 328 h 1916"/>
                <a:gd name="T2" fmla="*/ 4 w 729"/>
                <a:gd name="T3" fmla="*/ 1915 h 1916"/>
                <a:gd name="T4" fmla="*/ 728 w 729"/>
                <a:gd name="T5" fmla="*/ 1456 h 1916"/>
                <a:gd name="T6" fmla="*/ 728 w 729"/>
                <a:gd name="T7" fmla="*/ 0 h 1916"/>
                <a:gd name="T8" fmla="*/ 0 w 729"/>
                <a:gd name="T9" fmla="*/ 32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54" name="Freeform 321"/>
            <p:cNvSpPr>
              <a:spLocks/>
            </p:cNvSpPr>
            <p:nvPr/>
          </p:nvSpPr>
          <p:spPr bwMode="auto">
            <a:xfrm>
              <a:off x="516" y="760"/>
              <a:ext cx="278" cy="834"/>
            </a:xfrm>
            <a:custGeom>
              <a:avLst/>
              <a:gdLst>
                <a:gd name="T0" fmla="*/ 576 w 577"/>
                <a:gd name="T1" fmla="*/ 140 h 1728"/>
                <a:gd name="T2" fmla="*/ 576 w 577"/>
                <a:gd name="T3" fmla="*/ 1727 h 1728"/>
                <a:gd name="T4" fmla="*/ 0 w 577"/>
                <a:gd name="T5" fmla="*/ 1568 h 1728"/>
                <a:gd name="T6" fmla="*/ 0 w 577"/>
                <a:gd name="T7" fmla="*/ 0 h 1728"/>
                <a:gd name="T8" fmla="*/ 576 w 577"/>
                <a:gd name="T9" fmla="*/ 14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p:spPr>
          <p:txBody>
            <a:bodyPr/>
            <a:lstStyle/>
            <a:p>
              <a:endParaRPr lang="it-IT"/>
            </a:p>
          </p:txBody>
        </p:sp>
        <p:sp>
          <p:nvSpPr>
            <p:cNvPr id="367855" name="Line 322"/>
            <p:cNvSpPr>
              <a:spLocks noChangeShapeType="1"/>
            </p:cNvSpPr>
            <p:nvPr/>
          </p:nvSpPr>
          <p:spPr bwMode="auto">
            <a:xfrm>
              <a:off x="555" y="1462"/>
              <a:ext cx="192" cy="51"/>
            </a:xfrm>
            <a:prstGeom prst="line">
              <a:avLst/>
            </a:prstGeom>
            <a:noFill/>
            <a:ln w="6350">
              <a:solidFill>
                <a:srgbClr val="676767"/>
              </a:solidFill>
              <a:round/>
              <a:headEnd/>
              <a:tailEnd/>
            </a:ln>
          </p:spPr>
          <p:txBody>
            <a:bodyPr wrap="none" anchor="ctr"/>
            <a:lstStyle/>
            <a:p>
              <a:endParaRPr lang="it-IT"/>
            </a:p>
          </p:txBody>
        </p:sp>
        <p:sp>
          <p:nvSpPr>
            <p:cNvPr id="367856" name="Oval 323"/>
            <p:cNvSpPr>
              <a:spLocks noChangeArrowheads="1"/>
            </p:cNvSpPr>
            <p:nvPr/>
          </p:nvSpPr>
          <p:spPr bwMode="auto">
            <a:xfrm>
              <a:off x="548" y="801"/>
              <a:ext cx="31" cy="17"/>
            </a:xfrm>
            <a:prstGeom prst="ellipse">
              <a:avLst/>
            </a:prstGeom>
            <a:solidFill>
              <a:srgbClr val="D60093"/>
            </a:solidFill>
            <a:ln w="12700">
              <a:noFill/>
              <a:round/>
              <a:headEnd/>
              <a:tailEnd/>
            </a:ln>
          </p:spPr>
          <p:txBody>
            <a:bodyPr wrap="none" anchor="ctr"/>
            <a:lstStyle/>
            <a:p>
              <a:pPr>
                <a:lnSpc>
                  <a:spcPct val="90000"/>
                </a:lnSpc>
                <a:spcBef>
                  <a:spcPct val="20000"/>
                </a:spcBef>
              </a:pPr>
              <a:endParaRPr lang="it-IT" sz="1800"/>
            </a:p>
          </p:txBody>
        </p:sp>
        <p:sp>
          <p:nvSpPr>
            <p:cNvPr id="367857" name="Line 324"/>
            <p:cNvSpPr>
              <a:spLocks noChangeShapeType="1"/>
            </p:cNvSpPr>
            <p:nvPr/>
          </p:nvSpPr>
          <p:spPr bwMode="auto">
            <a:xfrm>
              <a:off x="555" y="1424"/>
              <a:ext cx="192" cy="51"/>
            </a:xfrm>
            <a:prstGeom prst="line">
              <a:avLst/>
            </a:prstGeom>
            <a:noFill/>
            <a:ln w="6350">
              <a:solidFill>
                <a:srgbClr val="676767"/>
              </a:solidFill>
              <a:round/>
              <a:headEnd/>
              <a:tailEnd/>
            </a:ln>
          </p:spPr>
          <p:txBody>
            <a:bodyPr wrap="none" anchor="ctr"/>
            <a:lstStyle/>
            <a:p>
              <a:endParaRPr lang="it-IT"/>
            </a:p>
          </p:txBody>
        </p:sp>
        <p:sp>
          <p:nvSpPr>
            <p:cNvPr id="367858" name="Line 325"/>
            <p:cNvSpPr>
              <a:spLocks noChangeShapeType="1"/>
            </p:cNvSpPr>
            <p:nvPr/>
          </p:nvSpPr>
          <p:spPr bwMode="auto">
            <a:xfrm>
              <a:off x="555" y="1386"/>
              <a:ext cx="192" cy="52"/>
            </a:xfrm>
            <a:prstGeom prst="line">
              <a:avLst/>
            </a:prstGeom>
            <a:noFill/>
            <a:ln w="6350">
              <a:solidFill>
                <a:srgbClr val="676767"/>
              </a:solidFill>
              <a:round/>
              <a:headEnd/>
              <a:tailEnd/>
            </a:ln>
          </p:spPr>
          <p:txBody>
            <a:bodyPr wrap="none" anchor="ctr"/>
            <a:lstStyle/>
            <a:p>
              <a:endParaRPr lang="it-IT"/>
            </a:p>
          </p:txBody>
        </p:sp>
        <p:sp>
          <p:nvSpPr>
            <p:cNvPr id="367859" name="Line 326"/>
            <p:cNvSpPr>
              <a:spLocks noChangeShapeType="1"/>
            </p:cNvSpPr>
            <p:nvPr/>
          </p:nvSpPr>
          <p:spPr bwMode="auto">
            <a:xfrm>
              <a:off x="555" y="1349"/>
              <a:ext cx="192" cy="51"/>
            </a:xfrm>
            <a:prstGeom prst="line">
              <a:avLst/>
            </a:prstGeom>
            <a:noFill/>
            <a:ln w="6350">
              <a:solidFill>
                <a:srgbClr val="676767"/>
              </a:solidFill>
              <a:round/>
              <a:headEnd/>
              <a:tailEnd/>
            </a:ln>
          </p:spPr>
          <p:txBody>
            <a:bodyPr wrap="none" anchor="ctr"/>
            <a:lstStyle/>
            <a:p>
              <a:endParaRPr lang="it-IT"/>
            </a:p>
          </p:txBody>
        </p:sp>
        <p:sp>
          <p:nvSpPr>
            <p:cNvPr id="367860" name="Line 327"/>
            <p:cNvSpPr>
              <a:spLocks noChangeShapeType="1"/>
            </p:cNvSpPr>
            <p:nvPr/>
          </p:nvSpPr>
          <p:spPr bwMode="auto">
            <a:xfrm>
              <a:off x="555" y="1310"/>
              <a:ext cx="192" cy="51"/>
            </a:xfrm>
            <a:prstGeom prst="line">
              <a:avLst/>
            </a:prstGeom>
            <a:noFill/>
            <a:ln w="6350">
              <a:solidFill>
                <a:srgbClr val="676767"/>
              </a:solidFill>
              <a:round/>
              <a:headEnd/>
              <a:tailEnd/>
            </a:ln>
          </p:spPr>
          <p:txBody>
            <a:bodyPr wrap="none" anchor="ctr"/>
            <a:lstStyle/>
            <a:p>
              <a:endParaRPr lang="it-IT"/>
            </a:p>
          </p:txBody>
        </p:sp>
        <p:sp>
          <p:nvSpPr>
            <p:cNvPr id="367861" name="Freeform 328"/>
            <p:cNvSpPr>
              <a:spLocks/>
            </p:cNvSpPr>
            <p:nvPr/>
          </p:nvSpPr>
          <p:spPr bwMode="auto">
            <a:xfrm>
              <a:off x="558" y="946"/>
              <a:ext cx="190" cy="355"/>
            </a:xfrm>
            <a:custGeom>
              <a:avLst/>
              <a:gdLst>
                <a:gd name="T0" fmla="*/ 0 w 397"/>
                <a:gd name="T1" fmla="*/ 628 h 733"/>
                <a:gd name="T2" fmla="*/ 396 w 397"/>
                <a:gd name="T3" fmla="*/ 732 h 733"/>
                <a:gd name="T4" fmla="*/ 396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p:spPr>
          <p:txBody>
            <a:bodyPr/>
            <a:lstStyle/>
            <a:p>
              <a:endParaRPr lang="it-IT"/>
            </a:p>
          </p:txBody>
        </p:sp>
        <p:sp>
          <p:nvSpPr>
            <p:cNvPr id="367862" name="Freeform 329"/>
            <p:cNvSpPr>
              <a:spLocks/>
            </p:cNvSpPr>
            <p:nvPr/>
          </p:nvSpPr>
          <p:spPr bwMode="auto">
            <a:xfrm>
              <a:off x="538" y="876"/>
              <a:ext cx="218" cy="618"/>
            </a:xfrm>
            <a:custGeom>
              <a:avLst/>
              <a:gdLst>
                <a:gd name="T0" fmla="*/ 452 w 453"/>
                <a:gd name="T1" fmla="*/ 105 h 1278"/>
                <a:gd name="T2" fmla="*/ 0 w 453"/>
                <a:gd name="T3" fmla="*/ 0 h 1278"/>
                <a:gd name="T4" fmla="*/ 0 w 453"/>
                <a:gd name="T5" fmla="*/ 1277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cmpd="sng">
              <a:solidFill>
                <a:srgbClr val="808080"/>
              </a:solidFill>
              <a:prstDash val="solid"/>
              <a:round/>
              <a:headEnd type="none" w="med" len="med"/>
              <a:tailEnd type="none" w="med" len="med"/>
            </a:ln>
          </p:spPr>
          <p:txBody>
            <a:bodyPr/>
            <a:lstStyle/>
            <a:p>
              <a:endParaRPr lang="it-IT"/>
            </a:p>
          </p:txBody>
        </p:sp>
        <p:sp>
          <p:nvSpPr>
            <p:cNvPr id="367863" name="Freeform 330"/>
            <p:cNvSpPr>
              <a:spLocks/>
            </p:cNvSpPr>
            <p:nvPr/>
          </p:nvSpPr>
          <p:spPr bwMode="auto">
            <a:xfrm>
              <a:off x="552" y="899"/>
              <a:ext cx="194" cy="352"/>
            </a:xfrm>
            <a:custGeom>
              <a:avLst/>
              <a:gdLst>
                <a:gd name="T0" fmla="*/ 401 w 402"/>
                <a:gd name="T1" fmla="*/ 96 h 726"/>
                <a:gd name="T2" fmla="*/ 0 w 402"/>
                <a:gd name="T3" fmla="*/ 0 h 726"/>
                <a:gd name="T4" fmla="*/ 0 w 402"/>
                <a:gd name="T5" fmla="*/ 725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p:spPr>
          <p:txBody>
            <a:bodyPr/>
            <a:lstStyle/>
            <a:p>
              <a:endParaRPr lang="it-IT"/>
            </a:p>
          </p:txBody>
        </p:sp>
        <p:sp>
          <p:nvSpPr>
            <p:cNvPr id="367864" name="Line 331"/>
            <p:cNvSpPr>
              <a:spLocks noChangeShapeType="1"/>
            </p:cNvSpPr>
            <p:nvPr/>
          </p:nvSpPr>
          <p:spPr bwMode="auto">
            <a:xfrm>
              <a:off x="553" y="980"/>
              <a:ext cx="187" cy="43"/>
            </a:xfrm>
            <a:prstGeom prst="line">
              <a:avLst/>
            </a:prstGeom>
            <a:noFill/>
            <a:ln w="3175">
              <a:solidFill>
                <a:srgbClr val="676767"/>
              </a:solidFill>
              <a:round/>
              <a:headEnd/>
              <a:tailEnd/>
            </a:ln>
          </p:spPr>
          <p:txBody>
            <a:bodyPr wrap="none" anchor="ctr"/>
            <a:lstStyle/>
            <a:p>
              <a:endParaRPr lang="it-IT"/>
            </a:p>
          </p:txBody>
        </p:sp>
        <p:sp>
          <p:nvSpPr>
            <p:cNvPr id="367865" name="Line 332"/>
            <p:cNvSpPr>
              <a:spLocks noChangeShapeType="1"/>
            </p:cNvSpPr>
            <p:nvPr/>
          </p:nvSpPr>
          <p:spPr bwMode="auto">
            <a:xfrm>
              <a:off x="553" y="1055"/>
              <a:ext cx="189" cy="43"/>
            </a:xfrm>
            <a:prstGeom prst="line">
              <a:avLst/>
            </a:prstGeom>
            <a:noFill/>
            <a:ln w="3175">
              <a:solidFill>
                <a:srgbClr val="676767"/>
              </a:solidFill>
              <a:round/>
              <a:headEnd/>
              <a:tailEnd/>
            </a:ln>
          </p:spPr>
          <p:txBody>
            <a:bodyPr wrap="none" anchor="ctr"/>
            <a:lstStyle/>
            <a:p>
              <a:endParaRPr lang="it-IT"/>
            </a:p>
          </p:txBody>
        </p:sp>
        <p:sp>
          <p:nvSpPr>
            <p:cNvPr id="367866" name="Line 333"/>
            <p:cNvSpPr>
              <a:spLocks noChangeShapeType="1"/>
            </p:cNvSpPr>
            <p:nvPr/>
          </p:nvSpPr>
          <p:spPr bwMode="auto">
            <a:xfrm>
              <a:off x="553" y="1148"/>
              <a:ext cx="180" cy="43"/>
            </a:xfrm>
            <a:prstGeom prst="line">
              <a:avLst/>
            </a:prstGeom>
            <a:noFill/>
            <a:ln w="3175">
              <a:solidFill>
                <a:srgbClr val="676767"/>
              </a:solidFill>
              <a:round/>
              <a:headEnd/>
              <a:tailEnd/>
            </a:ln>
          </p:spPr>
          <p:txBody>
            <a:bodyPr wrap="none" anchor="ctr"/>
            <a:lstStyle/>
            <a:p>
              <a:endParaRPr lang="it-IT"/>
            </a:p>
          </p:txBody>
        </p:sp>
        <p:sp>
          <p:nvSpPr>
            <p:cNvPr id="367867" name="Freeform 334"/>
            <p:cNvSpPr>
              <a:spLocks/>
            </p:cNvSpPr>
            <p:nvPr/>
          </p:nvSpPr>
          <p:spPr bwMode="auto">
            <a:xfrm>
              <a:off x="609" y="943"/>
              <a:ext cx="74" cy="40"/>
            </a:xfrm>
            <a:custGeom>
              <a:avLst/>
              <a:gdLst>
                <a:gd name="T0" fmla="*/ 0 w 152"/>
                <a:gd name="T1" fmla="*/ 0 h 82"/>
                <a:gd name="T2" fmla="*/ 0 w 152"/>
                <a:gd name="T3" fmla="*/ 48 h 82"/>
                <a:gd name="T4" fmla="*/ 151 w 152"/>
                <a:gd name="T5" fmla="*/ 81 h 82"/>
                <a:gd name="T6" fmla="*/ 151 w 152"/>
                <a:gd name="T7" fmla="*/ 33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cmpd="sng">
              <a:noFill/>
              <a:prstDash val="solid"/>
              <a:round/>
              <a:headEnd type="none" w="med" len="med"/>
              <a:tailEnd type="none" w="med" len="med"/>
            </a:ln>
          </p:spPr>
          <p:txBody>
            <a:bodyPr/>
            <a:lstStyle/>
            <a:p>
              <a:endParaRPr lang="it-IT"/>
            </a:p>
          </p:txBody>
        </p:sp>
        <p:sp>
          <p:nvSpPr>
            <p:cNvPr id="367868" name="Line 335"/>
            <p:cNvSpPr>
              <a:spLocks noChangeShapeType="1"/>
            </p:cNvSpPr>
            <p:nvPr/>
          </p:nvSpPr>
          <p:spPr bwMode="auto">
            <a:xfrm>
              <a:off x="580" y="949"/>
              <a:ext cx="138" cy="30"/>
            </a:xfrm>
            <a:prstGeom prst="line">
              <a:avLst/>
            </a:prstGeom>
            <a:noFill/>
            <a:ln w="6350">
              <a:solidFill>
                <a:srgbClr val="919191"/>
              </a:solidFill>
              <a:round/>
              <a:headEnd/>
              <a:tailEnd/>
            </a:ln>
          </p:spPr>
          <p:txBody>
            <a:bodyPr wrap="none" anchor="ctr"/>
            <a:lstStyle/>
            <a:p>
              <a:endParaRPr lang="it-IT"/>
            </a:p>
          </p:txBody>
        </p:sp>
        <p:sp>
          <p:nvSpPr>
            <p:cNvPr id="367869" name="Freeform 336"/>
            <p:cNvSpPr>
              <a:spLocks/>
            </p:cNvSpPr>
            <p:nvPr/>
          </p:nvSpPr>
          <p:spPr bwMode="auto">
            <a:xfrm>
              <a:off x="566" y="1086"/>
              <a:ext cx="167" cy="75"/>
            </a:xfrm>
            <a:custGeom>
              <a:avLst/>
              <a:gdLst>
                <a:gd name="T0" fmla="*/ 0 w 351"/>
                <a:gd name="T1" fmla="*/ 85 h 183"/>
                <a:gd name="T2" fmla="*/ 0 w 351"/>
                <a:gd name="T3" fmla="*/ 0 h 183"/>
                <a:gd name="T4" fmla="*/ 350 w 351"/>
                <a:gd name="T5" fmla="*/ 93 h 183"/>
                <a:gd name="T6" fmla="*/ 350 w 351"/>
                <a:gd name="T7" fmla="*/ 182 h 183"/>
                <a:gd name="T8" fmla="*/ 0 w 351"/>
                <a:gd name="T9" fmla="*/ 85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870" name="Freeform 337"/>
            <p:cNvSpPr>
              <a:spLocks/>
            </p:cNvSpPr>
            <p:nvPr/>
          </p:nvSpPr>
          <p:spPr bwMode="auto">
            <a:xfrm>
              <a:off x="566" y="1179"/>
              <a:ext cx="167" cy="83"/>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871" name="Freeform 338"/>
            <p:cNvSpPr>
              <a:spLocks/>
            </p:cNvSpPr>
            <p:nvPr/>
          </p:nvSpPr>
          <p:spPr bwMode="auto">
            <a:xfrm>
              <a:off x="563" y="1002"/>
              <a:ext cx="170" cy="77"/>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872" name="Line 339"/>
            <p:cNvSpPr>
              <a:spLocks noChangeShapeType="1"/>
            </p:cNvSpPr>
            <p:nvPr/>
          </p:nvSpPr>
          <p:spPr bwMode="auto">
            <a:xfrm flipH="1" flipV="1">
              <a:off x="685" y="1049"/>
              <a:ext cx="33" cy="8"/>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7873" name="Line 340"/>
            <p:cNvSpPr>
              <a:spLocks noChangeShapeType="1"/>
            </p:cNvSpPr>
            <p:nvPr/>
          </p:nvSpPr>
          <p:spPr bwMode="auto">
            <a:xfrm flipH="1" flipV="1">
              <a:off x="685" y="1131"/>
              <a:ext cx="33" cy="7"/>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7874" name="Line 341"/>
            <p:cNvSpPr>
              <a:spLocks noChangeShapeType="1"/>
            </p:cNvSpPr>
            <p:nvPr/>
          </p:nvSpPr>
          <p:spPr bwMode="auto">
            <a:xfrm flipH="1" flipV="1">
              <a:off x="685" y="1230"/>
              <a:ext cx="33" cy="8"/>
            </a:xfrm>
            <a:prstGeom prst="line">
              <a:avLst/>
            </a:prstGeom>
            <a:noFill/>
            <a:ln w="9525">
              <a:solidFill>
                <a:srgbClr val="D60093"/>
              </a:solidFill>
              <a:round/>
              <a:headEnd/>
              <a:tailEnd/>
            </a:ln>
          </p:spPr>
          <p:txBody>
            <a:bodyPr wrap="none" tIns="27432" bIns="27432" anchor="ctr">
              <a:spAutoFit/>
            </a:bodyPr>
            <a:lstStyle/>
            <a:p>
              <a:endParaRPr lang="it-IT"/>
            </a:p>
          </p:txBody>
        </p:sp>
      </p:grpSp>
      <p:grpSp>
        <p:nvGrpSpPr>
          <p:cNvPr id="367625" name="Group 342"/>
          <p:cNvGrpSpPr>
            <a:grpSpLocks/>
          </p:cNvGrpSpPr>
          <p:nvPr/>
        </p:nvGrpSpPr>
        <p:grpSpPr bwMode="auto">
          <a:xfrm>
            <a:off x="609600" y="1693863"/>
            <a:ext cx="1104900" cy="1230312"/>
            <a:chOff x="2967" y="2733"/>
            <a:chExt cx="789" cy="878"/>
          </a:xfrm>
        </p:grpSpPr>
        <p:grpSp>
          <p:nvGrpSpPr>
            <p:cNvPr id="367824" name="Group 343"/>
            <p:cNvGrpSpPr>
              <a:grpSpLocks/>
            </p:cNvGrpSpPr>
            <p:nvPr/>
          </p:nvGrpSpPr>
          <p:grpSpPr bwMode="auto">
            <a:xfrm>
              <a:off x="2967" y="3191"/>
              <a:ext cx="763" cy="420"/>
              <a:chOff x="1929" y="1343"/>
              <a:chExt cx="763" cy="420"/>
            </a:xfrm>
          </p:grpSpPr>
          <p:sp>
            <p:nvSpPr>
              <p:cNvPr id="367837" name="Freeform 344"/>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38" name="Freeform 345"/>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39" name="Freeform 346"/>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40" name="Freeform 347"/>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841" name="Freeform 348"/>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842" name="Freeform 349"/>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843" name="Line 350"/>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844" name="Line 351"/>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845" name="Freeform 352"/>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846" name="Line 353"/>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847" name="Line 354"/>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848" name="Line 355"/>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849" name="Line 356"/>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850" name="Freeform 357"/>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825" name="Group 358"/>
            <p:cNvGrpSpPr>
              <a:grpSpLocks/>
            </p:cNvGrpSpPr>
            <p:nvPr/>
          </p:nvGrpSpPr>
          <p:grpSpPr bwMode="auto">
            <a:xfrm>
              <a:off x="3042" y="2733"/>
              <a:ext cx="714" cy="672"/>
              <a:chOff x="2004" y="885"/>
              <a:chExt cx="714" cy="672"/>
            </a:xfrm>
          </p:grpSpPr>
          <p:sp>
            <p:nvSpPr>
              <p:cNvPr id="367826" name="Freeform 359"/>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827" name="Freeform 360"/>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828" name="Oval 361"/>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829" name="Freeform 362"/>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830" name="Freeform 363"/>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31" name="Freeform 364"/>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32" name="Freeform 365"/>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833" name="Freeform 366"/>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34" name="Freeform 367"/>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664" name="Freeform 368"/>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836" name="Line 369"/>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7626" name="Group 370"/>
          <p:cNvGrpSpPr>
            <a:grpSpLocks/>
          </p:cNvGrpSpPr>
          <p:nvPr/>
        </p:nvGrpSpPr>
        <p:grpSpPr bwMode="auto">
          <a:xfrm>
            <a:off x="609600" y="3294063"/>
            <a:ext cx="1104900" cy="1230312"/>
            <a:chOff x="2967" y="2733"/>
            <a:chExt cx="789" cy="878"/>
          </a:xfrm>
        </p:grpSpPr>
        <p:grpSp>
          <p:nvGrpSpPr>
            <p:cNvPr id="367797" name="Group 371"/>
            <p:cNvGrpSpPr>
              <a:grpSpLocks/>
            </p:cNvGrpSpPr>
            <p:nvPr/>
          </p:nvGrpSpPr>
          <p:grpSpPr bwMode="auto">
            <a:xfrm>
              <a:off x="2967" y="3191"/>
              <a:ext cx="763" cy="420"/>
              <a:chOff x="1929" y="1343"/>
              <a:chExt cx="763" cy="420"/>
            </a:xfrm>
          </p:grpSpPr>
          <p:sp>
            <p:nvSpPr>
              <p:cNvPr id="367810" name="Freeform 372"/>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11" name="Freeform 373"/>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12" name="Freeform 374"/>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13" name="Freeform 375"/>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814" name="Freeform 376"/>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815" name="Freeform 377"/>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816" name="Line 378"/>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817" name="Line 379"/>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818" name="Freeform 380"/>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819" name="Line 381"/>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820" name="Line 382"/>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821" name="Line 383"/>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822" name="Line 384"/>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823" name="Freeform 385"/>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798" name="Group 386"/>
            <p:cNvGrpSpPr>
              <a:grpSpLocks/>
            </p:cNvGrpSpPr>
            <p:nvPr/>
          </p:nvGrpSpPr>
          <p:grpSpPr bwMode="auto">
            <a:xfrm>
              <a:off x="3042" y="2733"/>
              <a:ext cx="714" cy="672"/>
              <a:chOff x="2004" y="885"/>
              <a:chExt cx="714" cy="672"/>
            </a:xfrm>
          </p:grpSpPr>
          <p:sp>
            <p:nvSpPr>
              <p:cNvPr id="367799" name="Freeform 387"/>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800" name="Freeform 388"/>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801" name="Oval 389"/>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802" name="Freeform 390"/>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803" name="Freeform 391"/>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04" name="Freeform 392"/>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05" name="Freeform 393"/>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806" name="Freeform 394"/>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807" name="Freeform 395"/>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692" name="Freeform 396"/>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809" name="Line 397"/>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7627" name="Rectangle 398"/>
          <p:cNvSpPr>
            <a:spLocks noChangeArrowheads="1"/>
          </p:cNvSpPr>
          <p:nvPr/>
        </p:nvSpPr>
        <p:spPr bwMode="auto">
          <a:xfrm rot="5400000" flipH="1">
            <a:off x="4566444" y="3858419"/>
            <a:ext cx="4429125" cy="119063"/>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800"/>
          </a:p>
        </p:txBody>
      </p:sp>
      <p:sp>
        <p:nvSpPr>
          <p:cNvPr id="367628" name="AutoShape 399"/>
          <p:cNvSpPr>
            <a:spLocks noChangeArrowheads="1"/>
          </p:cNvSpPr>
          <p:nvPr/>
        </p:nvSpPr>
        <p:spPr bwMode="auto">
          <a:xfrm flipH="1" flipV="1">
            <a:off x="6756400" y="514191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7629" name="AutoShape 400"/>
          <p:cNvSpPr>
            <a:spLocks noChangeArrowheads="1"/>
          </p:cNvSpPr>
          <p:nvPr/>
        </p:nvSpPr>
        <p:spPr bwMode="auto">
          <a:xfrm flipH="1" flipV="1">
            <a:off x="6756400" y="2227263"/>
            <a:ext cx="1244600" cy="125412"/>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sp>
        <p:nvSpPr>
          <p:cNvPr id="367630" name="AutoShape 401"/>
          <p:cNvSpPr>
            <a:spLocks noChangeArrowheads="1"/>
          </p:cNvSpPr>
          <p:nvPr/>
        </p:nvSpPr>
        <p:spPr bwMode="auto">
          <a:xfrm flipH="1" flipV="1">
            <a:off x="6756400" y="3746500"/>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7631" name="Group 402"/>
          <p:cNvGrpSpPr>
            <a:grpSpLocks/>
          </p:cNvGrpSpPr>
          <p:nvPr/>
        </p:nvGrpSpPr>
        <p:grpSpPr bwMode="auto">
          <a:xfrm>
            <a:off x="7620000" y="4665663"/>
            <a:ext cx="914400" cy="1530350"/>
            <a:chOff x="516" y="612"/>
            <a:chExt cx="626" cy="1012"/>
          </a:xfrm>
        </p:grpSpPr>
        <p:sp>
          <p:nvSpPr>
            <p:cNvPr id="367773" name="Freeform 403"/>
            <p:cNvSpPr>
              <a:spLocks/>
            </p:cNvSpPr>
            <p:nvPr/>
          </p:nvSpPr>
          <p:spPr bwMode="auto">
            <a:xfrm>
              <a:off x="528" y="1365"/>
              <a:ext cx="604" cy="259"/>
            </a:xfrm>
            <a:custGeom>
              <a:avLst/>
              <a:gdLst>
                <a:gd name="T0" fmla="*/ 0 w 1252"/>
                <a:gd name="T1" fmla="*/ 292 h 536"/>
                <a:gd name="T2" fmla="*/ 0 w 1252"/>
                <a:gd name="T3" fmla="*/ 370 h 536"/>
                <a:gd name="T4" fmla="*/ 567 w 1252"/>
                <a:gd name="T5" fmla="*/ 535 h 536"/>
                <a:gd name="T6" fmla="*/ 1251 w 1252"/>
                <a:gd name="T7" fmla="*/ 92 h 536"/>
                <a:gd name="T8" fmla="*/ 1251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cmpd="sng">
              <a:solidFill>
                <a:schemeClr val="tx1"/>
              </a:solidFill>
              <a:prstDash val="solid"/>
              <a:round/>
              <a:headEnd type="none" w="med" len="med"/>
              <a:tailEnd type="none" w="med" len="med"/>
            </a:ln>
          </p:spPr>
          <p:txBody>
            <a:bodyPr/>
            <a:lstStyle/>
            <a:p>
              <a:endParaRPr lang="it-IT"/>
            </a:p>
          </p:txBody>
        </p:sp>
        <p:sp>
          <p:nvSpPr>
            <p:cNvPr id="367774" name="Freeform 404"/>
            <p:cNvSpPr>
              <a:spLocks/>
            </p:cNvSpPr>
            <p:nvPr/>
          </p:nvSpPr>
          <p:spPr bwMode="auto">
            <a:xfrm>
              <a:off x="518" y="612"/>
              <a:ext cx="623" cy="217"/>
            </a:xfrm>
            <a:custGeom>
              <a:avLst/>
              <a:gdLst>
                <a:gd name="T0" fmla="*/ 0 w 1291"/>
                <a:gd name="T1" fmla="*/ 307 h 449"/>
                <a:gd name="T2" fmla="*/ 577 w 1291"/>
                <a:gd name="T3" fmla="*/ 448 h 449"/>
                <a:gd name="T4" fmla="*/ 1290 w 1291"/>
                <a:gd name="T5" fmla="*/ 127 h 449"/>
                <a:gd name="T6" fmla="*/ 727 w 1291"/>
                <a:gd name="T7" fmla="*/ 0 h 449"/>
                <a:gd name="T8" fmla="*/ 0 w 1291"/>
                <a:gd name="T9" fmla="*/ 30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775" name="Freeform 405"/>
            <p:cNvSpPr>
              <a:spLocks/>
            </p:cNvSpPr>
            <p:nvPr/>
          </p:nvSpPr>
          <p:spPr bwMode="auto">
            <a:xfrm>
              <a:off x="790" y="672"/>
              <a:ext cx="352" cy="927"/>
            </a:xfrm>
            <a:custGeom>
              <a:avLst/>
              <a:gdLst>
                <a:gd name="T0" fmla="*/ 0 w 729"/>
                <a:gd name="T1" fmla="*/ 328 h 1916"/>
                <a:gd name="T2" fmla="*/ 4 w 729"/>
                <a:gd name="T3" fmla="*/ 1915 h 1916"/>
                <a:gd name="T4" fmla="*/ 728 w 729"/>
                <a:gd name="T5" fmla="*/ 1456 h 1916"/>
                <a:gd name="T6" fmla="*/ 728 w 729"/>
                <a:gd name="T7" fmla="*/ 0 h 1916"/>
                <a:gd name="T8" fmla="*/ 0 w 729"/>
                <a:gd name="T9" fmla="*/ 32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76" name="Freeform 406"/>
            <p:cNvSpPr>
              <a:spLocks/>
            </p:cNvSpPr>
            <p:nvPr/>
          </p:nvSpPr>
          <p:spPr bwMode="auto">
            <a:xfrm>
              <a:off x="516" y="760"/>
              <a:ext cx="278" cy="834"/>
            </a:xfrm>
            <a:custGeom>
              <a:avLst/>
              <a:gdLst>
                <a:gd name="T0" fmla="*/ 576 w 577"/>
                <a:gd name="T1" fmla="*/ 140 h 1728"/>
                <a:gd name="T2" fmla="*/ 576 w 577"/>
                <a:gd name="T3" fmla="*/ 1727 h 1728"/>
                <a:gd name="T4" fmla="*/ 0 w 577"/>
                <a:gd name="T5" fmla="*/ 1568 h 1728"/>
                <a:gd name="T6" fmla="*/ 0 w 577"/>
                <a:gd name="T7" fmla="*/ 0 h 1728"/>
                <a:gd name="T8" fmla="*/ 576 w 577"/>
                <a:gd name="T9" fmla="*/ 14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cmpd="sng">
              <a:solidFill>
                <a:schemeClr val="tx1"/>
              </a:solidFill>
              <a:prstDash val="solid"/>
              <a:round/>
              <a:headEnd type="none" w="med" len="med"/>
              <a:tailEnd type="none" w="med" len="med"/>
            </a:ln>
          </p:spPr>
          <p:txBody>
            <a:bodyPr/>
            <a:lstStyle/>
            <a:p>
              <a:endParaRPr lang="it-IT"/>
            </a:p>
          </p:txBody>
        </p:sp>
        <p:sp>
          <p:nvSpPr>
            <p:cNvPr id="367777" name="Line 407"/>
            <p:cNvSpPr>
              <a:spLocks noChangeShapeType="1"/>
            </p:cNvSpPr>
            <p:nvPr/>
          </p:nvSpPr>
          <p:spPr bwMode="auto">
            <a:xfrm>
              <a:off x="555" y="1462"/>
              <a:ext cx="192" cy="51"/>
            </a:xfrm>
            <a:prstGeom prst="line">
              <a:avLst/>
            </a:prstGeom>
            <a:noFill/>
            <a:ln w="6350">
              <a:solidFill>
                <a:srgbClr val="676767"/>
              </a:solidFill>
              <a:round/>
              <a:headEnd/>
              <a:tailEnd/>
            </a:ln>
          </p:spPr>
          <p:txBody>
            <a:bodyPr wrap="none" anchor="ctr"/>
            <a:lstStyle/>
            <a:p>
              <a:endParaRPr lang="it-IT"/>
            </a:p>
          </p:txBody>
        </p:sp>
        <p:sp>
          <p:nvSpPr>
            <p:cNvPr id="367778" name="Oval 408"/>
            <p:cNvSpPr>
              <a:spLocks noChangeArrowheads="1"/>
            </p:cNvSpPr>
            <p:nvPr/>
          </p:nvSpPr>
          <p:spPr bwMode="auto">
            <a:xfrm>
              <a:off x="548" y="801"/>
              <a:ext cx="31" cy="17"/>
            </a:xfrm>
            <a:prstGeom prst="ellipse">
              <a:avLst/>
            </a:prstGeom>
            <a:solidFill>
              <a:srgbClr val="D60093"/>
            </a:solidFill>
            <a:ln w="12700">
              <a:noFill/>
              <a:round/>
              <a:headEnd/>
              <a:tailEnd/>
            </a:ln>
          </p:spPr>
          <p:txBody>
            <a:bodyPr wrap="none" anchor="ctr"/>
            <a:lstStyle/>
            <a:p>
              <a:pPr>
                <a:lnSpc>
                  <a:spcPct val="90000"/>
                </a:lnSpc>
                <a:spcBef>
                  <a:spcPct val="20000"/>
                </a:spcBef>
              </a:pPr>
              <a:endParaRPr lang="it-IT" sz="1800"/>
            </a:p>
          </p:txBody>
        </p:sp>
        <p:sp>
          <p:nvSpPr>
            <p:cNvPr id="367779" name="Line 409"/>
            <p:cNvSpPr>
              <a:spLocks noChangeShapeType="1"/>
            </p:cNvSpPr>
            <p:nvPr/>
          </p:nvSpPr>
          <p:spPr bwMode="auto">
            <a:xfrm>
              <a:off x="555" y="1424"/>
              <a:ext cx="192" cy="51"/>
            </a:xfrm>
            <a:prstGeom prst="line">
              <a:avLst/>
            </a:prstGeom>
            <a:noFill/>
            <a:ln w="6350">
              <a:solidFill>
                <a:srgbClr val="676767"/>
              </a:solidFill>
              <a:round/>
              <a:headEnd/>
              <a:tailEnd/>
            </a:ln>
          </p:spPr>
          <p:txBody>
            <a:bodyPr wrap="none" anchor="ctr"/>
            <a:lstStyle/>
            <a:p>
              <a:endParaRPr lang="it-IT"/>
            </a:p>
          </p:txBody>
        </p:sp>
        <p:sp>
          <p:nvSpPr>
            <p:cNvPr id="367780" name="Line 410"/>
            <p:cNvSpPr>
              <a:spLocks noChangeShapeType="1"/>
            </p:cNvSpPr>
            <p:nvPr/>
          </p:nvSpPr>
          <p:spPr bwMode="auto">
            <a:xfrm>
              <a:off x="555" y="1386"/>
              <a:ext cx="192" cy="52"/>
            </a:xfrm>
            <a:prstGeom prst="line">
              <a:avLst/>
            </a:prstGeom>
            <a:noFill/>
            <a:ln w="6350">
              <a:solidFill>
                <a:srgbClr val="676767"/>
              </a:solidFill>
              <a:round/>
              <a:headEnd/>
              <a:tailEnd/>
            </a:ln>
          </p:spPr>
          <p:txBody>
            <a:bodyPr wrap="none" anchor="ctr"/>
            <a:lstStyle/>
            <a:p>
              <a:endParaRPr lang="it-IT"/>
            </a:p>
          </p:txBody>
        </p:sp>
        <p:sp>
          <p:nvSpPr>
            <p:cNvPr id="367781" name="Line 411"/>
            <p:cNvSpPr>
              <a:spLocks noChangeShapeType="1"/>
            </p:cNvSpPr>
            <p:nvPr/>
          </p:nvSpPr>
          <p:spPr bwMode="auto">
            <a:xfrm>
              <a:off x="555" y="1349"/>
              <a:ext cx="192" cy="51"/>
            </a:xfrm>
            <a:prstGeom prst="line">
              <a:avLst/>
            </a:prstGeom>
            <a:noFill/>
            <a:ln w="6350">
              <a:solidFill>
                <a:srgbClr val="676767"/>
              </a:solidFill>
              <a:round/>
              <a:headEnd/>
              <a:tailEnd/>
            </a:ln>
          </p:spPr>
          <p:txBody>
            <a:bodyPr wrap="none" anchor="ctr"/>
            <a:lstStyle/>
            <a:p>
              <a:endParaRPr lang="it-IT"/>
            </a:p>
          </p:txBody>
        </p:sp>
        <p:sp>
          <p:nvSpPr>
            <p:cNvPr id="367782" name="Line 412"/>
            <p:cNvSpPr>
              <a:spLocks noChangeShapeType="1"/>
            </p:cNvSpPr>
            <p:nvPr/>
          </p:nvSpPr>
          <p:spPr bwMode="auto">
            <a:xfrm>
              <a:off x="555" y="1310"/>
              <a:ext cx="192" cy="51"/>
            </a:xfrm>
            <a:prstGeom prst="line">
              <a:avLst/>
            </a:prstGeom>
            <a:noFill/>
            <a:ln w="6350">
              <a:solidFill>
                <a:srgbClr val="676767"/>
              </a:solidFill>
              <a:round/>
              <a:headEnd/>
              <a:tailEnd/>
            </a:ln>
          </p:spPr>
          <p:txBody>
            <a:bodyPr wrap="none" anchor="ctr"/>
            <a:lstStyle/>
            <a:p>
              <a:endParaRPr lang="it-IT"/>
            </a:p>
          </p:txBody>
        </p:sp>
        <p:sp>
          <p:nvSpPr>
            <p:cNvPr id="367783" name="Freeform 413"/>
            <p:cNvSpPr>
              <a:spLocks/>
            </p:cNvSpPr>
            <p:nvPr/>
          </p:nvSpPr>
          <p:spPr bwMode="auto">
            <a:xfrm>
              <a:off x="558" y="946"/>
              <a:ext cx="190" cy="355"/>
            </a:xfrm>
            <a:custGeom>
              <a:avLst/>
              <a:gdLst>
                <a:gd name="T0" fmla="*/ 0 w 397"/>
                <a:gd name="T1" fmla="*/ 628 h 733"/>
                <a:gd name="T2" fmla="*/ 396 w 397"/>
                <a:gd name="T3" fmla="*/ 732 h 733"/>
                <a:gd name="T4" fmla="*/ 396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cmpd="sng">
              <a:solidFill>
                <a:srgbClr val="676767"/>
              </a:solidFill>
              <a:prstDash val="solid"/>
              <a:round/>
              <a:headEnd type="none" w="med" len="med"/>
              <a:tailEnd type="none" w="med" len="med"/>
            </a:ln>
          </p:spPr>
          <p:txBody>
            <a:bodyPr/>
            <a:lstStyle/>
            <a:p>
              <a:endParaRPr lang="it-IT"/>
            </a:p>
          </p:txBody>
        </p:sp>
        <p:sp>
          <p:nvSpPr>
            <p:cNvPr id="367784" name="Freeform 414"/>
            <p:cNvSpPr>
              <a:spLocks/>
            </p:cNvSpPr>
            <p:nvPr/>
          </p:nvSpPr>
          <p:spPr bwMode="auto">
            <a:xfrm>
              <a:off x="538" y="876"/>
              <a:ext cx="218" cy="618"/>
            </a:xfrm>
            <a:custGeom>
              <a:avLst/>
              <a:gdLst>
                <a:gd name="T0" fmla="*/ 452 w 453"/>
                <a:gd name="T1" fmla="*/ 105 h 1278"/>
                <a:gd name="T2" fmla="*/ 0 w 453"/>
                <a:gd name="T3" fmla="*/ 0 h 1278"/>
                <a:gd name="T4" fmla="*/ 0 w 453"/>
                <a:gd name="T5" fmla="*/ 1277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cmpd="sng">
              <a:solidFill>
                <a:srgbClr val="808080"/>
              </a:solidFill>
              <a:prstDash val="solid"/>
              <a:round/>
              <a:headEnd type="none" w="med" len="med"/>
              <a:tailEnd type="none" w="med" len="med"/>
            </a:ln>
          </p:spPr>
          <p:txBody>
            <a:bodyPr/>
            <a:lstStyle/>
            <a:p>
              <a:endParaRPr lang="it-IT"/>
            </a:p>
          </p:txBody>
        </p:sp>
        <p:sp>
          <p:nvSpPr>
            <p:cNvPr id="367785" name="Freeform 415"/>
            <p:cNvSpPr>
              <a:spLocks/>
            </p:cNvSpPr>
            <p:nvPr/>
          </p:nvSpPr>
          <p:spPr bwMode="auto">
            <a:xfrm>
              <a:off x="552" y="899"/>
              <a:ext cx="194" cy="352"/>
            </a:xfrm>
            <a:custGeom>
              <a:avLst/>
              <a:gdLst>
                <a:gd name="T0" fmla="*/ 401 w 402"/>
                <a:gd name="T1" fmla="*/ 96 h 726"/>
                <a:gd name="T2" fmla="*/ 0 w 402"/>
                <a:gd name="T3" fmla="*/ 0 h 726"/>
                <a:gd name="T4" fmla="*/ 0 w 402"/>
                <a:gd name="T5" fmla="*/ 725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cmpd="sng">
              <a:solidFill>
                <a:schemeClr val="tx1"/>
              </a:solidFill>
              <a:prstDash val="solid"/>
              <a:round/>
              <a:headEnd type="none" w="med" len="med"/>
              <a:tailEnd type="none" w="med" len="med"/>
            </a:ln>
          </p:spPr>
          <p:txBody>
            <a:bodyPr/>
            <a:lstStyle/>
            <a:p>
              <a:endParaRPr lang="it-IT"/>
            </a:p>
          </p:txBody>
        </p:sp>
        <p:sp>
          <p:nvSpPr>
            <p:cNvPr id="367786" name="Line 416"/>
            <p:cNvSpPr>
              <a:spLocks noChangeShapeType="1"/>
            </p:cNvSpPr>
            <p:nvPr/>
          </p:nvSpPr>
          <p:spPr bwMode="auto">
            <a:xfrm>
              <a:off x="553" y="980"/>
              <a:ext cx="187" cy="43"/>
            </a:xfrm>
            <a:prstGeom prst="line">
              <a:avLst/>
            </a:prstGeom>
            <a:noFill/>
            <a:ln w="3175">
              <a:solidFill>
                <a:srgbClr val="676767"/>
              </a:solidFill>
              <a:round/>
              <a:headEnd/>
              <a:tailEnd/>
            </a:ln>
          </p:spPr>
          <p:txBody>
            <a:bodyPr wrap="none" anchor="ctr"/>
            <a:lstStyle/>
            <a:p>
              <a:endParaRPr lang="it-IT"/>
            </a:p>
          </p:txBody>
        </p:sp>
        <p:sp>
          <p:nvSpPr>
            <p:cNvPr id="367787" name="Line 417"/>
            <p:cNvSpPr>
              <a:spLocks noChangeShapeType="1"/>
            </p:cNvSpPr>
            <p:nvPr/>
          </p:nvSpPr>
          <p:spPr bwMode="auto">
            <a:xfrm>
              <a:off x="553" y="1055"/>
              <a:ext cx="189" cy="43"/>
            </a:xfrm>
            <a:prstGeom prst="line">
              <a:avLst/>
            </a:prstGeom>
            <a:noFill/>
            <a:ln w="3175">
              <a:solidFill>
                <a:srgbClr val="676767"/>
              </a:solidFill>
              <a:round/>
              <a:headEnd/>
              <a:tailEnd/>
            </a:ln>
          </p:spPr>
          <p:txBody>
            <a:bodyPr wrap="none" anchor="ctr"/>
            <a:lstStyle/>
            <a:p>
              <a:endParaRPr lang="it-IT"/>
            </a:p>
          </p:txBody>
        </p:sp>
        <p:sp>
          <p:nvSpPr>
            <p:cNvPr id="367788" name="Line 418"/>
            <p:cNvSpPr>
              <a:spLocks noChangeShapeType="1"/>
            </p:cNvSpPr>
            <p:nvPr/>
          </p:nvSpPr>
          <p:spPr bwMode="auto">
            <a:xfrm>
              <a:off x="553" y="1148"/>
              <a:ext cx="180" cy="43"/>
            </a:xfrm>
            <a:prstGeom prst="line">
              <a:avLst/>
            </a:prstGeom>
            <a:noFill/>
            <a:ln w="3175">
              <a:solidFill>
                <a:srgbClr val="676767"/>
              </a:solidFill>
              <a:round/>
              <a:headEnd/>
              <a:tailEnd/>
            </a:ln>
          </p:spPr>
          <p:txBody>
            <a:bodyPr wrap="none" anchor="ctr"/>
            <a:lstStyle/>
            <a:p>
              <a:endParaRPr lang="it-IT"/>
            </a:p>
          </p:txBody>
        </p:sp>
        <p:sp>
          <p:nvSpPr>
            <p:cNvPr id="367789" name="Freeform 419"/>
            <p:cNvSpPr>
              <a:spLocks/>
            </p:cNvSpPr>
            <p:nvPr/>
          </p:nvSpPr>
          <p:spPr bwMode="auto">
            <a:xfrm>
              <a:off x="609" y="943"/>
              <a:ext cx="74" cy="40"/>
            </a:xfrm>
            <a:custGeom>
              <a:avLst/>
              <a:gdLst>
                <a:gd name="T0" fmla="*/ 0 w 152"/>
                <a:gd name="T1" fmla="*/ 0 h 82"/>
                <a:gd name="T2" fmla="*/ 0 w 152"/>
                <a:gd name="T3" fmla="*/ 48 h 82"/>
                <a:gd name="T4" fmla="*/ 151 w 152"/>
                <a:gd name="T5" fmla="*/ 81 h 82"/>
                <a:gd name="T6" fmla="*/ 151 w 152"/>
                <a:gd name="T7" fmla="*/ 33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cmpd="sng">
              <a:noFill/>
              <a:prstDash val="solid"/>
              <a:round/>
              <a:headEnd type="none" w="med" len="med"/>
              <a:tailEnd type="none" w="med" len="med"/>
            </a:ln>
          </p:spPr>
          <p:txBody>
            <a:bodyPr/>
            <a:lstStyle/>
            <a:p>
              <a:endParaRPr lang="it-IT"/>
            </a:p>
          </p:txBody>
        </p:sp>
        <p:sp>
          <p:nvSpPr>
            <p:cNvPr id="367790" name="Line 420"/>
            <p:cNvSpPr>
              <a:spLocks noChangeShapeType="1"/>
            </p:cNvSpPr>
            <p:nvPr/>
          </p:nvSpPr>
          <p:spPr bwMode="auto">
            <a:xfrm>
              <a:off x="580" y="949"/>
              <a:ext cx="138" cy="30"/>
            </a:xfrm>
            <a:prstGeom prst="line">
              <a:avLst/>
            </a:prstGeom>
            <a:noFill/>
            <a:ln w="6350">
              <a:solidFill>
                <a:srgbClr val="919191"/>
              </a:solidFill>
              <a:round/>
              <a:headEnd/>
              <a:tailEnd/>
            </a:ln>
          </p:spPr>
          <p:txBody>
            <a:bodyPr wrap="none" anchor="ctr"/>
            <a:lstStyle/>
            <a:p>
              <a:endParaRPr lang="it-IT"/>
            </a:p>
          </p:txBody>
        </p:sp>
        <p:sp>
          <p:nvSpPr>
            <p:cNvPr id="367791" name="Freeform 421"/>
            <p:cNvSpPr>
              <a:spLocks/>
            </p:cNvSpPr>
            <p:nvPr/>
          </p:nvSpPr>
          <p:spPr bwMode="auto">
            <a:xfrm>
              <a:off x="566" y="1086"/>
              <a:ext cx="167" cy="75"/>
            </a:xfrm>
            <a:custGeom>
              <a:avLst/>
              <a:gdLst>
                <a:gd name="T0" fmla="*/ 0 w 351"/>
                <a:gd name="T1" fmla="*/ 85 h 183"/>
                <a:gd name="T2" fmla="*/ 0 w 351"/>
                <a:gd name="T3" fmla="*/ 0 h 183"/>
                <a:gd name="T4" fmla="*/ 350 w 351"/>
                <a:gd name="T5" fmla="*/ 93 h 183"/>
                <a:gd name="T6" fmla="*/ 350 w 351"/>
                <a:gd name="T7" fmla="*/ 182 h 183"/>
                <a:gd name="T8" fmla="*/ 0 w 351"/>
                <a:gd name="T9" fmla="*/ 85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792" name="Freeform 422"/>
            <p:cNvSpPr>
              <a:spLocks/>
            </p:cNvSpPr>
            <p:nvPr/>
          </p:nvSpPr>
          <p:spPr bwMode="auto">
            <a:xfrm>
              <a:off x="566" y="1179"/>
              <a:ext cx="167" cy="83"/>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793" name="Freeform 423"/>
            <p:cNvSpPr>
              <a:spLocks/>
            </p:cNvSpPr>
            <p:nvPr/>
          </p:nvSpPr>
          <p:spPr bwMode="auto">
            <a:xfrm>
              <a:off x="563" y="1002"/>
              <a:ext cx="170" cy="77"/>
            </a:xfrm>
            <a:custGeom>
              <a:avLst/>
              <a:gdLst>
                <a:gd name="T0" fmla="*/ 0 w 351"/>
                <a:gd name="T1" fmla="*/ 85 h 182"/>
                <a:gd name="T2" fmla="*/ 0 w 351"/>
                <a:gd name="T3" fmla="*/ 0 h 182"/>
                <a:gd name="T4" fmla="*/ 350 w 351"/>
                <a:gd name="T5" fmla="*/ 93 h 182"/>
                <a:gd name="T6" fmla="*/ 350 w 351"/>
                <a:gd name="T7" fmla="*/ 181 h 182"/>
                <a:gd name="T8" fmla="*/ 0 w 351"/>
                <a:gd name="T9" fmla="*/ 85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cmpd="sng">
              <a:solidFill>
                <a:srgbClr val="676767"/>
              </a:solidFill>
              <a:prstDash val="solid"/>
              <a:round/>
              <a:headEnd type="none" w="med" len="med"/>
              <a:tailEnd type="none" w="med" len="med"/>
            </a:ln>
          </p:spPr>
          <p:txBody>
            <a:bodyPr/>
            <a:lstStyle/>
            <a:p>
              <a:endParaRPr lang="it-IT"/>
            </a:p>
          </p:txBody>
        </p:sp>
        <p:sp>
          <p:nvSpPr>
            <p:cNvPr id="367794" name="Line 424"/>
            <p:cNvSpPr>
              <a:spLocks noChangeShapeType="1"/>
            </p:cNvSpPr>
            <p:nvPr/>
          </p:nvSpPr>
          <p:spPr bwMode="auto">
            <a:xfrm flipH="1" flipV="1">
              <a:off x="685" y="1049"/>
              <a:ext cx="33" cy="8"/>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7795" name="Line 425"/>
            <p:cNvSpPr>
              <a:spLocks noChangeShapeType="1"/>
            </p:cNvSpPr>
            <p:nvPr/>
          </p:nvSpPr>
          <p:spPr bwMode="auto">
            <a:xfrm flipH="1" flipV="1">
              <a:off x="685" y="1131"/>
              <a:ext cx="33" cy="7"/>
            </a:xfrm>
            <a:prstGeom prst="line">
              <a:avLst/>
            </a:prstGeom>
            <a:noFill/>
            <a:ln w="9525">
              <a:solidFill>
                <a:srgbClr val="D60093"/>
              </a:solidFill>
              <a:round/>
              <a:headEnd/>
              <a:tailEnd/>
            </a:ln>
          </p:spPr>
          <p:txBody>
            <a:bodyPr wrap="none" tIns="27432" bIns="27432" anchor="ctr">
              <a:spAutoFit/>
            </a:bodyPr>
            <a:lstStyle/>
            <a:p>
              <a:endParaRPr lang="it-IT"/>
            </a:p>
          </p:txBody>
        </p:sp>
        <p:sp>
          <p:nvSpPr>
            <p:cNvPr id="367796" name="Line 426"/>
            <p:cNvSpPr>
              <a:spLocks noChangeShapeType="1"/>
            </p:cNvSpPr>
            <p:nvPr/>
          </p:nvSpPr>
          <p:spPr bwMode="auto">
            <a:xfrm flipH="1" flipV="1">
              <a:off x="685" y="1230"/>
              <a:ext cx="33" cy="8"/>
            </a:xfrm>
            <a:prstGeom prst="line">
              <a:avLst/>
            </a:prstGeom>
            <a:noFill/>
            <a:ln w="9525">
              <a:solidFill>
                <a:srgbClr val="D60093"/>
              </a:solidFill>
              <a:round/>
              <a:headEnd/>
              <a:tailEnd/>
            </a:ln>
          </p:spPr>
          <p:txBody>
            <a:bodyPr wrap="none" tIns="27432" bIns="27432" anchor="ctr">
              <a:spAutoFit/>
            </a:bodyPr>
            <a:lstStyle/>
            <a:p>
              <a:endParaRPr lang="it-IT"/>
            </a:p>
          </p:txBody>
        </p:sp>
      </p:grpSp>
      <p:grpSp>
        <p:nvGrpSpPr>
          <p:cNvPr id="367632" name="Group 427"/>
          <p:cNvGrpSpPr>
            <a:grpSpLocks/>
          </p:cNvGrpSpPr>
          <p:nvPr/>
        </p:nvGrpSpPr>
        <p:grpSpPr bwMode="auto">
          <a:xfrm>
            <a:off x="7543800" y="1693863"/>
            <a:ext cx="1104900" cy="1230312"/>
            <a:chOff x="2967" y="2733"/>
            <a:chExt cx="789" cy="878"/>
          </a:xfrm>
        </p:grpSpPr>
        <p:grpSp>
          <p:nvGrpSpPr>
            <p:cNvPr id="367746" name="Group 428"/>
            <p:cNvGrpSpPr>
              <a:grpSpLocks/>
            </p:cNvGrpSpPr>
            <p:nvPr/>
          </p:nvGrpSpPr>
          <p:grpSpPr bwMode="auto">
            <a:xfrm>
              <a:off x="2967" y="3191"/>
              <a:ext cx="763" cy="420"/>
              <a:chOff x="1929" y="1343"/>
              <a:chExt cx="763" cy="420"/>
            </a:xfrm>
          </p:grpSpPr>
          <p:sp>
            <p:nvSpPr>
              <p:cNvPr id="367759" name="Freeform 429"/>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60" name="Freeform 430"/>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61" name="Freeform 431"/>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62" name="Freeform 432"/>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763" name="Freeform 433"/>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764" name="Freeform 434"/>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765" name="Line 435"/>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766" name="Line 436"/>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767" name="Freeform 437"/>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768" name="Line 438"/>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69" name="Line 439"/>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70" name="Line 440"/>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71" name="Line 441"/>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72" name="Freeform 442"/>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747" name="Group 443"/>
            <p:cNvGrpSpPr>
              <a:grpSpLocks/>
            </p:cNvGrpSpPr>
            <p:nvPr/>
          </p:nvGrpSpPr>
          <p:grpSpPr bwMode="auto">
            <a:xfrm>
              <a:off x="3042" y="2733"/>
              <a:ext cx="714" cy="672"/>
              <a:chOff x="2004" y="885"/>
              <a:chExt cx="714" cy="672"/>
            </a:xfrm>
          </p:grpSpPr>
          <p:sp>
            <p:nvSpPr>
              <p:cNvPr id="367748" name="Freeform 444"/>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749" name="Freeform 445"/>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750" name="Oval 446"/>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751" name="Freeform 447"/>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752" name="Freeform 448"/>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53" name="Freeform 449"/>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54" name="Freeform 450"/>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755" name="Freeform 451"/>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56" name="Freeform 452"/>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749" name="Freeform 453"/>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758" name="Line 454"/>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grpSp>
        <p:nvGrpSpPr>
          <p:cNvPr id="367633" name="Group 455"/>
          <p:cNvGrpSpPr>
            <a:grpSpLocks/>
          </p:cNvGrpSpPr>
          <p:nvPr/>
        </p:nvGrpSpPr>
        <p:grpSpPr bwMode="auto">
          <a:xfrm>
            <a:off x="7543800" y="3294063"/>
            <a:ext cx="1104900" cy="1230312"/>
            <a:chOff x="2967" y="2733"/>
            <a:chExt cx="789" cy="878"/>
          </a:xfrm>
        </p:grpSpPr>
        <p:grpSp>
          <p:nvGrpSpPr>
            <p:cNvPr id="367719" name="Group 456"/>
            <p:cNvGrpSpPr>
              <a:grpSpLocks/>
            </p:cNvGrpSpPr>
            <p:nvPr/>
          </p:nvGrpSpPr>
          <p:grpSpPr bwMode="auto">
            <a:xfrm>
              <a:off x="2967" y="3191"/>
              <a:ext cx="763" cy="420"/>
              <a:chOff x="1929" y="1343"/>
              <a:chExt cx="763" cy="420"/>
            </a:xfrm>
          </p:grpSpPr>
          <p:sp>
            <p:nvSpPr>
              <p:cNvPr id="367732" name="Freeform 457"/>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33" name="Freeform 458"/>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34" name="Freeform 459"/>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35" name="Freeform 460"/>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736" name="Freeform 461"/>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737" name="Freeform 462"/>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738" name="Line 463"/>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739" name="Line 464"/>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740" name="Freeform 465"/>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741" name="Line 466"/>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42" name="Line 467"/>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43" name="Line 468"/>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44" name="Line 469"/>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45" name="Freeform 470"/>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720" name="Group 471"/>
            <p:cNvGrpSpPr>
              <a:grpSpLocks/>
            </p:cNvGrpSpPr>
            <p:nvPr/>
          </p:nvGrpSpPr>
          <p:grpSpPr bwMode="auto">
            <a:xfrm>
              <a:off x="3042" y="2733"/>
              <a:ext cx="714" cy="672"/>
              <a:chOff x="2004" y="885"/>
              <a:chExt cx="714" cy="672"/>
            </a:xfrm>
          </p:grpSpPr>
          <p:sp>
            <p:nvSpPr>
              <p:cNvPr id="367721" name="Freeform 472"/>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722" name="Freeform 473"/>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723" name="Oval 474"/>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724" name="Freeform 475"/>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725" name="Freeform 476"/>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26" name="Freeform 477"/>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27" name="Freeform 478"/>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728" name="Freeform 479"/>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29" name="Freeform 480"/>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777" name="Freeform 481"/>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731" name="Line 482"/>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55779" name="Oval 483"/>
          <p:cNvSpPr>
            <a:spLocks noChangeArrowheads="1"/>
          </p:cNvSpPr>
          <p:nvPr/>
        </p:nvSpPr>
        <p:spPr bwMode="auto">
          <a:xfrm>
            <a:off x="2273300" y="1398588"/>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1</a:t>
            </a:r>
          </a:p>
        </p:txBody>
      </p:sp>
      <p:sp>
        <p:nvSpPr>
          <p:cNvPr id="55780" name="Oval 484"/>
          <p:cNvSpPr>
            <a:spLocks noChangeArrowheads="1"/>
          </p:cNvSpPr>
          <p:nvPr/>
        </p:nvSpPr>
        <p:spPr bwMode="auto">
          <a:xfrm>
            <a:off x="6596063" y="1398588"/>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200">
                <a:solidFill>
                  <a:schemeClr val="bg1"/>
                </a:solidFill>
                <a:effectLst>
                  <a:outerShdw blurRad="38100" dist="38100" dir="2700000" algn="tl">
                    <a:srgbClr val="000000"/>
                  </a:outerShdw>
                </a:effectLst>
                <a:ea typeface="ＭＳ Ｐゴシック" pitchFamily="34" charset="-128"/>
                <a:cs typeface="+mn-cs"/>
              </a:rPr>
              <a:t>2</a:t>
            </a:r>
          </a:p>
        </p:txBody>
      </p:sp>
      <p:sp>
        <p:nvSpPr>
          <p:cNvPr id="367636" name="Rectangle 488"/>
          <p:cNvSpPr>
            <a:spLocks noChangeArrowheads="1"/>
          </p:cNvSpPr>
          <p:nvPr/>
        </p:nvSpPr>
        <p:spPr bwMode="auto">
          <a:xfrm rot="5400000" flipH="1">
            <a:off x="2501900" y="3946526"/>
            <a:ext cx="3495675" cy="114300"/>
          </a:xfrm>
          <a:prstGeom prst="rect">
            <a:avLst/>
          </a:prstGeom>
          <a:gradFill rotWithShape="0">
            <a:gsLst>
              <a:gs pos="0">
                <a:srgbClr val="969696"/>
              </a:gs>
              <a:gs pos="50000">
                <a:srgbClr val="E9E9E9"/>
              </a:gs>
              <a:gs pos="100000">
                <a:srgbClr val="969696"/>
              </a:gs>
            </a:gsLst>
            <a:lin ang="0" scaled="1"/>
          </a:gradFill>
          <a:ln w="9525">
            <a:noFill/>
            <a:miter lim="800000"/>
            <a:headEnd/>
            <a:tailEnd/>
          </a:ln>
        </p:spPr>
        <p:txBody>
          <a:bodyPr wrap="none" anchor="ctr"/>
          <a:lstStyle/>
          <a:p>
            <a:pPr>
              <a:lnSpc>
                <a:spcPct val="90000"/>
              </a:lnSpc>
              <a:spcBef>
                <a:spcPct val="20000"/>
              </a:spcBef>
            </a:pPr>
            <a:endParaRPr lang="it-IT" sz="1400"/>
          </a:p>
        </p:txBody>
      </p:sp>
      <p:sp>
        <p:nvSpPr>
          <p:cNvPr id="367637" name="AutoShape 489"/>
          <p:cNvSpPr>
            <a:spLocks noChangeArrowheads="1"/>
          </p:cNvSpPr>
          <p:nvPr/>
        </p:nvSpPr>
        <p:spPr bwMode="auto">
          <a:xfrm flipH="1" flipV="1">
            <a:off x="4222750" y="3270250"/>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7638" name="Group 490"/>
          <p:cNvGrpSpPr>
            <a:grpSpLocks/>
          </p:cNvGrpSpPr>
          <p:nvPr/>
        </p:nvGrpSpPr>
        <p:grpSpPr bwMode="auto">
          <a:xfrm>
            <a:off x="5010150" y="2817813"/>
            <a:ext cx="1104900" cy="1230312"/>
            <a:chOff x="2967" y="2733"/>
            <a:chExt cx="789" cy="878"/>
          </a:xfrm>
        </p:grpSpPr>
        <p:grpSp>
          <p:nvGrpSpPr>
            <p:cNvPr id="367692" name="Group 491"/>
            <p:cNvGrpSpPr>
              <a:grpSpLocks/>
            </p:cNvGrpSpPr>
            <p:nvPr/>
          </p:nvGrpSpPr>
          <p:grpSpPr bwMode="auto">
            <a:xfrm>
              <a:off x="2967" y="3191"/>
              <a:ext cx="763" cy="420"/>
              <a:chOff x="1929" y="1343"/>
              <a:chExt cx="763" cy="420"/>
            </a:xfrm>
          </p:grpSpPr>
          <p:sp>
            <p:nvSpPr>
              <p:cNvPr id="367705" name="Freeform 492"/>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06" name="Freeform 493"/>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07" name="Freeform 494"/>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08" name="Freeform 495"/>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709" name="Freeform 496"/>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710" name="Freeform 497"/>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711" name="Line 498"/>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712" name="Line 499"/>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713" name="Freeform 500"/>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714" name="Line 501"/>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15" name="Line 502"/>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16" name="Line 503"/>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717" name="Line 504"/>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718" name="Freeform 505"/>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693" name="Group 506"/>
            <p:cNvGrpSpPr>
              <a:grpSpLocks/>
            </p:cNvGrpSpPr>
            <p:nvPr/>
          </p:nvGrpSpPr>
          <p:grpSpPr bwMode="auto">
            <a:xfrm>
              <a:off x="3042" y="2733"/>
              <a:ext cx="714" cy="672"/>
              <a:chOff x="2004" y="885"/>
              <a:chExt cx="714" cy="672"/>
            </a:xfrm>
          </p:grpSpPr>
          <p:sp>
            <p:nvSpPr>
              <p:cNvPr id="367694" name="Freeform 507"/>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695" name="Freeform 508"/>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696" name="Oval 509"/>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697" name="Freeform 510"/>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698" name="Freeform 511"/>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99" name="Freeform 512"/>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00" name="Freeform 513"/>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701" name="Freeform 514"/>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702" name="Freeform 515"/>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812" name="Freeform 516"/>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704" name="Line 517"/>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7639" name="AutoShape 518"/>
          <p:cNvSpPr>
            <a:spLocks noChangeArrowheads="1"/>
          </p:cNvSpPr>
          <p:nvPr/>
        </p:nvSpPr>
        <p:spPr bwMode="auto">
          <a:xfrm flipH="1" flipV="1">
            <a:off x="4241800" y="4832350"/>
            <a:ext cx="1244600" cy="125413"/>
          </a:xfrm>
          <a:prstGeom prst="homePlate">
            <a:avLst>
              <a:gd name="adj" fmla="val 59636"/>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7640" name="Group 519"/>
          <p:cNvGrpSpPr>
            <a:grpSpLocks/>
          </p:cNvGrpSpPr>
          <p:nvPr/>
        </p:nvGrpSpPr>
        <p:grpSpPr bwMode="auto">
          <a:xfrm>
            <a:off x="5029200" y="4379913"/>
            <a:ext cx="1104900" cy="1230312"/>
            <a:chOff x="2967" y="2733"/>
            <a:chExt cx="789" cy="878"/>
          </a:xfrm>
        </p:grpSpPr>
        <p:grpSp>
          <p:nvGrpSpPr>
            <p:cNvPr id="367665" name="Group 520"/>
            <p:cNvGrpSpPr>
              <a:grpSpLocks/>
            </p:cNvGrpSpPr>
            <p:nvPr/>
          </p:nvGrpSpPr>
          <p:grpSpPr bwMode="auto">
            <a:xfrm>
              <a:off x="2967" y="3191"/>
              <a:ext cx="763" cy="420"/>
              <a:chOff x="1929" y="1343"/>
              <a:chExt cx="763" cy="420"/>
            </a:xfrm>
          </p:grpSpPr>
          <p:sp>
            <p:nvSpPr>
              <p:cNvPr id="367678" name="Freeform 521"/>
              <p:cNvSpPr>
                <a:spLocks noChangeAspect="1"/>
              </p:cNvSpPr>
              <p:nvPr/>
            </p:nvSpPr>
            <p:spPr bwMode="auto">
              <a:xfrm>
                <a:off x="2428" y="1450"/>
                <a:ext cx="263" cy="305"/>
              </a:xfrm>
              <a:custGeom>
                <a:avLst/>
                <a:gdLst>
                  <a:gd name="T0" fmla="*/ 3 w 364"/>
                  <a:gd name="T1" fmla="*/ 212 h 422"/>
                  <a:gd name="T2" fmla="*/ 364 w 364"/>
                  <a:gd name="T3" fmla="*/ 0 h 422"/>
                  <a:gd name="T4" fmla="*/ 364 w 364"/>
                  <a:gd name="T5" fmla="*/ 180 h 422"/>
                  <a:gd name="T6" fmla="*/ 0 w 364"/>
                  <a:gd name="T7" fmla="*/ 422 h 422"/>
                  <a:gd name="T8" fmla="*/ 0 60000 65536"/>
                  <a:gd name="T9" fmla="*/ 0 60000 65536"/>
                  <a:gd name="T10" fmla="*/ 0 60000 65536"/>
                  <a:gd name="T11" fmla="*/ 0 60000 65536"/>
                  <a:gd name="T12" fmla="*/ 0 w 364"/>
                  <a:gd name="T13" fmla="*/ 0 h 422"/>
                  <a:gd name="T14" fmla="*/ 364 w 364"/>
                  <a:gd name="T15" fmla="*/ 422 h 422"/>
                </a:gdLst>
                <a:ahLst/>
                <a:cxnLst>
                  <a:cxn ang="T8">
                    <a:pos x="T0" y="T1"/>
                  </a:cxn>
                  <a:cxn ang="T9">
                    <a:pos x="T2" y="T3"/>
                  </a:cxn>
                  <a:cxn ang="T10">
                    <a:pos x="T4" y="T5"/>
                  </a:cxn>
                  <a:cxn ang="T11">
                    <a:pos x="T6" y="T7"/>
                  </a:cxn>
                </a:cxnLst>
                <a:rect l="T12" t="T13" r="T14" b="T15"/>
                <a:pathLst>
                  <a:path w="364" h="422">
                    <a:moveTo>
                      <a:pt x="3" y="212"/>
                    </a:moveTo>
                    <a:lnTo>
                      <a:pt x="364" y="0"/>
                    </a:lnTo>
                    <a:lnTo>
                      <a:pt x="364" y="180"/>
                    </a:lnTo>
                    <a:lnTo>
                      <a:pt x="0" y="422"/>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79" name="Freeform 522"/>
              <p:cNvSpPr>
                <a:spLocks noChangeAspect="1"/>
              </p:cNvSpPr>
              <p:nvPr/>
            </p:nvSpPr>
            <p:spPr bwMode="auto">
              <a:xfrm>
                <a:off x="1929" y="1343"/>
                <a:ext cx="763" cy="264"/>
              </a:xfrm>
              <a:custGeom>
                <a:avLst/>
                <a:gdLst>
                  <a:gd name="T0" fmla="*/ 715 w 1091"/>
                  <a:gd name="T1" fmla="*/ 376 h 377"/>
                  <a:gd name="T2" fmla="*/ 0 w 1091"/>
                  <a:gd name="T3" fmla="*/ 187 h 377"/>
                  <a:gd name="T4" fmla="*/ 397 w 1091"/>
                  <a:gd name="T5" fmla="*/ 0 h 377"/>
                  <a:gd name="T6" fmla="*/ 1090 w 1091"/>
                  <a:gd name="T7" fmla="*/ 152 h 377"/>
                  <a:gd name="T8" fmla="*/ 715 w 1091"/>
                  <a:gd name="T9" fmla="*/ 376 h 377"/>
                  <a:gd name="T10" fmla="*/ 0 60000 65536"/>
                  <a:gd name="T11" fmla="*/ 0 60000 65536"/>
                  <a:gd name="T12" fmla="*/ 0 60000 65536"/>
                  <a:gd name="T13" fmla="*/ 0 60000 65536"/>
                  <a:gd name="T14" fmla="*/ 0 60000 65536"/>
                  <a:gd name="T15" fmla="*/ 0 w 1091"/>
                  <a:gd name="T16" fmla="*/ 0 h 377"/>
                  <a:gd name="T17" fmla="*/ 1091 w 1091"/>
                  <a:gd name="T18" fmla="*/ 377 h 377"/>
                </a:gdLst>
                <a:ahLst/>
                <a:cxnLst>
                  <a:cxn ang="T10">
                    <a:pos x="T0" y="T1"/>
                  </a:cxn>
                  <a:cxn ang="T11">
                    <a:pos x="T2" y="T3"/>
                  </a:cxn>
                  <a:cxn ang="T12">
                    <a:pos x="T4" y="T5"/>
                  </a:cxn>
                  <a:cxn ang="T13">
                    <a:pos x="T6" y="T7"/>
                  </a:cxn>
                  <a:cxn ang="T14">
                    <a:pos x="T8" y="T9"/>
                  </a:cxn>
                </a:cxnLst>
                <a:rect l="T15" t="T16" r="T17" b="T18"/>
                <a:pathLst>
                  <a:path w="1091" h="377">
                    <a:moveTo>
                      <a:pt x="715" y="376"/>
                    </a:moveTo>
                    <a:lnTo>
                      <a:pt x="0" y="187"/>
                    </a:lnTo>
                    <a:lnTo>
                      <a:pt x="397" y="0"/>
                    </a:lnTo>
                    <a:lnTo>
                      <a:pt x="1090" y="152"/>
                    </a:lnTo>
                    <a:lnTo>
                      <a:pt x="715" y="376"/>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80" name="Freeform 523"/>
              <p:cNvSpPr>
                <a:spLocks noChangeAspect="1"/>
              </p:cNvSpPr>
              <p:nvPr/>
            </p:nvSpPr>
            <p:spPr bwMode="auto">
              <a:xfrm>
                <a:off x="1929" y="1473"/>
                <a:ext cx="499" cy="282"/>
              </a:xfrm>
              <a:custGeom>
                <a:avLst/>
                <a:gdLst>
                  <a:gd name="T0" fmla="*/ 0 w 690"/>
                  <a:gd name="T1" fmla="*/ 5 h 390"/>
                  <a:gd name="T2" fmla="*/ 0 w 690"/>
                  <a:gd name="T3" fmla="*/ 192 h 390"/>
                  <a:gd name="T4" fmla="*/ 690 w 690"/>
                  <a:gd name="T5" fmla="*/ 390 h 390"/>
                  <a:gd name="T6" fmla="*/ 690 w 690"/>
                  <a:gd name="T7" fmla="*/ 185 h 390"/>
                  <a:gd name="T8" fmla="*/ 4 w 690"/>
                  <a:gd name="T9" fmla="*/ 0 h 390"/>
                  <a:gd name="T10" fmla="*/ 0 60000 65536"/>
                  <a:gd name="T11" fmla="*/ 0 60000 65536"/>
                  <a:gd name="T12" fmla="*/ 0 60000 65536"/>
                  <a:gd name="T13" fmla="*/ 0 60000 65536"/>
                  <a:gd name="T14" fmla="*/ 0 60000 65536"/>
                  <a:gd name="T15" fmla="*/ 0 w 690"/>
                  <a:gd name="T16" fmla="*/ 0 h 390"/>
                  <a:gd name="T17" fmla="*/ 690 w 690"/>
                  <a:gd name="T18" fmla="*/ 390 h 390"/>
                </a:gdLst>
                <a:ahLst/>
                <a:cxnLst>
                  <a:cxn ang="T10">
                    <a:pos x="T0" y="T1"/>
                  </a:cxn>
                  <a:cxn ang="T11">
                    <a:pos x="T2" y="T3"/>
                  </a:cxn>
                  <a:cxn ang="T12">
                    <a:pos x="T4" y="T5"/>
                  </a:cxn>
                  <a:cxn ang="T13">
                    <a:pos x="T6" y="T7"/>
                  </a:cxn>
                  <a:cxn ang="T14">
                    <a:pos x="T8" y="T9"/>
                  </a:cxn>
                </a:cxnLst>
                <a:rect l="T15" t="T16" r="T17" b="T18"/>
                <a:pathLst>
                  <a:path w="690" h="390">
                    <a:moveTo>
                      <a:pt x="0" y="5"/>
                    </a:moveTo>
                    <a:lnTo>
                      <a:pt x="0" y="192"/>
                    </a:lnTo>
                    <a:lnTo>
                      <a:pt x="690" y="390"/>
                    </a:lnTo>
                    <a:lnTo>
                      <a:pt x="690" y="185"/>
                    </a:lnTo>
                    <a:lnTo>
                      <a:pt x="4" y="0"/>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81" name="Freeform 524"/>
              <p:cNvSpPr>
                <a:spLocks noChangeAspect="1"/>
              </p:cNvSpPr>
              <p:nvPr/>
            </p:nvSpPr>
            <p:spPr bwMode="auto">
              <a:xfrm>
                <a:off x="2190" y="1573"/>
                <a:ext cx="196" cy="137"/>
              </a:xfrm>
              <a:custGeom>
                <a:avLst/>
                <a:gdLst>
                  <a:gd name="T0" fmla="*/ 0 w 271"/>
                  <a:gd name="T1" fmla="*/ 0 h 189"/>
                  <a:gd name="T2" fmla="*/ 271 w 271"/>
                  <a:gd name="T3" fmla="*/ 73 h 189"/>
                  <a:gd name="T4" fmla="*/ 271 w 271"/>
                  <a:gd name="T5" fmla="*/ 189 h 189"/>
                  <a:gd name="T6" fmla="*/ 0 w 271"/>
                  <a:gd name="T7" fmla="*/ 115 h 189"/>
                  <a:gd name="T8" fmla="*/ 0 w 271"/>
                  <a:gd name="T9" fmla="*/ 0 h 189"/>
                  <a:gd name="T10" fmla="*/ 0 60000 65536"/>
                  <a:gd name="T11" fmla="*/ 0 60000 65536"/>
                  <a:gd name="T12" fmla="*/ 0 60000 65536"/>
                  <a:gd name="T13" fmla="*/ 0 60000 65536"/>
                  <a:gd name="T14" fmla="*/ 0 60000 65536"/>
                  <a:gd name="T15" fmla="*/ 0 w 271"/>
                  <a:gd name="T16" fmla="*/ 0 h 189"/>
                  <a:gd name="T17" fmla="*/ 271 w 271"/>
                  <a:gd name="T18" fmla="*/ 189 h 189"/>
                </a:gdLst>
                <a:ahLst/>
                <a:cxnLst>
                  <a:cxn ang="T10">
                    <a:pos x="T0" y="T1"/>
                  </a:cxn>
                  <a:cxn ang="T11">
                    <a:pos x="T2" y="T3"/>
                  </a:cxn>
                  <a:cxn ang="T12">
                    <a:pos x="T4" y="T5"/>
                  </a:cxn>
                  <a:cxn ang="T13">
                    <a:pos x="T6" y="T7"/>
                  </a:cxn>
                  <a:cxn ang="T14">
                    <a:pos x="T8" y="T9"/>
                  </a:cxn>
                </a:cxnLst>
                <a:rect l="T15" t="T16" r="T17" b="T18"/>
                <a:pathLst>
                  <a:path w="271" h="189">
                    <a:moveTo>
                      <a:pt x="0" y="0"/>
                    </a:moveTo>
                    <a:lnTo>
                      <a:pt x="271" y="73"/>
                    </a:lnTo>
                    <a:lnTo>
                      <a:pt x="271" y="189"/>
                    </a:lnTo>
                    <a:lnTo>
                      <a:pt x="0" y="115"/>
                    </a:lnTo>
                    <a:lnTo>
                      <a:pt x="0" y="0"/>
                    </a:lnTo>
                  </a:path>
                </a:pathLst>
              </a:custGeom>
              <a:gradFill rotWithShape="0">
                <a:gsLst>
                  <a:gs pos="0">
                    <a:srgbClr val="B2B2B2"/>
                  </a:gs>
                  <a:gs pos="100000">
                    <a:srgbClr val="DFDFDF"/>
                  </a:gs>
                </a:gsLst>
                <a:lin ang="2700000" scaled="1"/>
              </a:gradFill>
              <a:ln w="6350" cap="rnd" cmpd="sng">
                <a:noFill/>
                <a:prstDash val="solid"/>
                <a:round/>
                <a:headEnd type="none" w="med" len="med"/>
                <a:tailEnd type="none" w="med" len="med"/>
              </a:ln>
            </p:spPr>
            <p:txBody>
              <a:bodyPr/>
              <a:lstStyle/>
              <a:p>
                <a:endParaRPr lang="it-IT"/>
              </a:p>
            </p:txBody>
          </p:sp>
          <p:sp>
            <p:nvSpPr>
              <p:cNvPr id="367682" name="Freeform 525"/>
              <p:cNvSpPr>
                <a:spLocks noChangeAspect="1" noChangeArrowheads="1"/>
              </p:cNvSpPr>
              <p:nvPr/>
            </p:nvSpPr>
            <p:spPr bwMode="auto">
              <a:xfrm>
                <a:off x="2194" y="1624"/>
                <a:ext cx="189" cy="49"/>
              </a:xfrm>
              <a:custGeom>
                <a:avLst/>
                <a:gdLst>
                  <a:gd name="T0" fmla="*/ 0 w 261"/>
                  <a:gd name="T1" fmla="*/ 0 h 69"/>
                  <a:gd name="T2" fmla="*/ 261 w 261"/>
                  <a:gd name="T3" fmla="*/ 69 h 69"/>
                  <a:gd name="T4" fmla="*/ 0 60000 65536"/>
                  <a:gd name="T5" fmla="*/ 0 60000 65536"/>
                  <a:gd name="T6" fmla="*/ 0 w 261"/>
                  <a:gd name="T7" fmla="*/ 0 h 69"/>
                  <a:gd name="T8" fmla="*/ 261 w 261"/>
                  <a:gd name="T9" fmla="*/ 69 h 69"/>
                </a:gdLst>
                <a:ahLst/>
                <a:cxnLst>
                  <a:cxn ang="T4">
                    <a:pos x="T0" y="T1"/>
                  </a:cxn>
                  <a:cxn ang="T5">
                    <a:pos x="T2" y="T3"/>
                  </a:cxn>
                </a:cxnLst>
                <a:rect l="T6" t="T7" r="T8" b="T9"/>
                <a:pathLst>
                  <a:path w="261" h="69">
                    <a:moveTo>
                      <a:pt x="0" y="0"/>
                    </a:moveTo>
                    <a:lnTo>
                      <a:pt x="261" y="69"/>
                    </a:lnTo>
                  </a:path>
                </a:pathLst>
              </a:custGeom>
              <a:noFill/>
              <a:ln w="3175">
                <a:solidFill>
                  <a:srgbClr val="777777"/>
                </a:solidFill>
                <a:round/>
                <a:headEnd/>
                <a:tailEnd/>
              </a:ln>
            </p:spPr>
            <p:txBody>
              <a:bodyPr wrap="none" anchor="ctr"/>
              <a:lstStyle/>
              <a:p>
                <a:endParaRPr lang="it-IT"/>
              </a:p>
            </p:txBody>
          </p:sp>
          <p:sp>
            <p:nvSpPr>
              <p:cNvPr id="367683" name="Freeform 526"/>
              <p:cNvSpPr>
                <a:spLocks/>
              </p:cNvSpPr>
              <p:nvPr/>
            </p:nvSpPr>
            <p:spPr bwMode="auto">
              <a:xfrm>
                <a:off x="2190" y="1525"/>
                <a:ext cx="132" cy="178"/>
              </a:xfrm>
              <a:custGeom>
                <a:avLst/>
                <a:gdLst>
                  <a:gd name="T0" fmla="*/ 0 w 195"/>
                  <a:gd name="T1" fmla="*/ 84 h 84"/>
                  <a:gd name="T2" fmla="*/ 0 w 195"/>
                  <a:gd name="T3" fmla="*/ 0 h 84"/>
                  <a:gd name="T4" fmla="*/ 195 w 195"/>
                  <a:gd name="T5" fmla="*/ 54 h 84"/>
                  <a:gd name="T6" fmla="*/ 0 60000 65536"/>
                  <a:gd name="T7" fmla="*/ 0 60000 65536"/>
                  <a:gd name="T8" fmla="*/ 0 60000 65536"/>
                  <a:gd name="T9" fmla="*/ 0 w 195"/>
                  <a:gd name="T10" fmla="*/ 0 h 84"/>
                  <a:gd name="T11" fmla="*/ 195 w 195"/>
                  <a:gd name="T12" fmla="*/ 84 h 84"/>
                </a:gdLst>
                <a:ahLst/>
                <a:cxnLst>
                  <a:cxn ang="T6">
                    <a:pos x="T0" y="T1"/>
                  </a:cxn>
                  <a:cxn ang="T7">
                    <a:pos x="T2" y="T3"/>
                  </a:cxn>
                  <a:cxn ang="T8">
                    <a:pos x="T4" y="T5"/>
                  </a:cxn>
                </a:cxnLst>
                <a:rect l="T9" t="T10" r="T11" b="T12"/>
                <a:pathLst>
                  <a:path w="195" h="84">
                    <a:moveTo>
                      <a:pt x="0" y="84"/>
                    </a:moveTo>
                    <a:lnTo>
                      <a:pt x="0" y="0"/>
                    </a:lnTo>
                    <a:lnTo>
                      <a:pt x="195" y="54"/>
                    </a:lnTo>
                  </a:path>
                </a:pathLst>
              </a:custGeom>
              <a:noFill/>
              <a:ln w="6350" cap="flat" cmpd="sng">
                <a:solidFill>
                  <a:srgbClr val="777777"/>
                </a:solidFill>
                <a:prstDash val="solid"/>
                <a:round/>
                <a:headEnd type="none" w="med" len="med"/>
                <a:tailEnd type="none" w="med" len="med"/>
              </a:ln>
            </p:spPr>
            <p:txBody>
              <a:bodyPr wrap="none" tIns="27432" bIns="27432" anchor="ctr">
                <a:spAutoFit/>
              </a:bodyPr>
              <a:lstStyle/>
              <a:p>
                <a:endParaRPr lang="it-IT"/>
              </a:p>
            </p:txBody>
          </p:sp>
          <p:sp>
            <p:nvSpPr>
              <p:cNvPr id="367684" name="Line 527"/>
              <p:cNvSpPr>
                <a:spLocks noChangeShapeType="1"/>
              </p:cNvSpPr>
              <p:nvPr/>
            </p:nvSpPr>
            <p:spPr bwMode="auto">
              <a:xfrm>
                <a:off x="2207" y="1600"/>
                <a:ext cx="153" cy="38"/>
              </a:xfrm>
              <a:prstGeom prst="line">
                <a:avLst/>
              </a:prstGeom>
              <a:noFill/>
              <a:ln w="3175">
                <a:solidFill>
                  <a:srgbClr val="777777"/>
                </a:solidFill>
                <a:round/>
                <a:headEnd/>
                <a:tailEnd/>
              </a:ln>
            </p:spPr>
            <p:txBody>
              <a:bodyPr wrap="none" tIns="27432" bIns="27432" anchor="ctr">
                <a:spAutoFit/>
              </a:bodyPr>
              <a:lstStyle/>
              <a:p>
                <a:endParaRPr lang="it-IT"/>
              </a:p>
            </p:txBody>
          </p:sp>
          <p:sp>
            <p:nvSpPr>
              <p:cNvPr id="367685" name="Line 528"/>
              <p:cNvSpPr>
                <a:spLocks noChangeShapeType="1"/>
              </p:cNvSpPr>
              <p:nvPr/>
            </p:nvSpPr>
            <p:spPr bwMode="auto">
              <a:xfrm>
                <a:off x="2337" y="1678"/>
                <a:ext cx="29" cy="6"/>
              </a:xfrm>
              <a:prstGeom prst="line">
                <a:avLst/>
              </a:prstGeom>
              <a:noFill/>
              <a:ln w="19050">
                <a:solidFill>
                  <a:srgbClr val="D60093"/>
                </a:solidFill>
                <a:round/>
                <a:headEnd/>
                <a:tailEnd/>
              </a:ln>
            </p:spPr>
            <p:txBody>
              <a:bodyPr wrap="none" tIns="27432" bIns="27432" anchor="ctr">
                <a:spAutoFit/>
              </a:bodyPr>
              <a:lstStyle/>
              <a:p>
                <a:endParaRPr lang="it-IT"/>
              </a:p>
            </p:txBody>
          </p:sp>
          <p:sp>
            <p:nvSpPr>
              <p:cNvPr id="367686" name="Freeform 529"/>
              <p:cNvSpPr>
                <a:spLocks/>
              </p:cNvSpPr>
              <p:nvPr/>
            </p:nvSpPr>
            <p:spPr bwMode="auto">
              <a:xfrm>
                <a:off x="2255" y="1534"/>
                <a:ext cx="47" cy="178"/>
              </a:xfrm>
              <a:custGeom>
                <a:avLst/>
                <a:gdLst>
                  <a:gd name="T0" fmla="*/ 0 w 64"/>
                  <a:gd name="T1" fmla="*/ 0 h 35"/>
                  <a:gd name="T2" fmla="*/ 1 w 64"/>
                  <a:gd name="T3" fmla="*/ 18 h 35"/>
                  <a:gd name="T4" fmla="*/ 64 w 64"/>
                  <a:gd name="T5" fmla="*/ 35 h 35"/>
                  <a:gd name="T6" fmla="*/ 64 w 64"/>
                  <a:gd name="T7" fmla="*/ 19 h 35"/>
                  <a:gd name="T8" fmla="*/ 0 w 64"/>
                  <a:gd name="T9" fmla="*/ 0 h 35"/>
                  <a:gd name="T10" fmla="*/ 0 60000 65536"/>
                  <a:gd name="T11" fmla="*/ 0 60000 65536"/>
                  <a:gd name="T12" fmla="*/ 0 60000 65536"/>
                  <a:gd name="T13" fmla="*/ 0 60000 65536"/>
                  <a:gd name="T14" fmla="*/ 0 60000 65536"/>
                  <a:gd name="T15" fmla="*/ 0 w 64"/>
                  <a:gd name="T16" fmla="*/ 0 h 35"/>
                  <a:gd name="T17" fmla="*/ 64 w 64"/>
                  <a:gd name="T18" fmla="*/ 35 h 35"/>
                </a:gdLst>
                <a:ahLst/>
                <a:cxnLst>
                  <a:cxn ang="T10">
                    <a:pos x="T0" y="T1"/>
                  </a:cxn>
                  <a:cxn ang="T11">
                    <a:pos x="T2" y="T3"/>
                  </a:cxn>
                  <a:cxn ang="T12">
                    <a:pos x="T4" y="T5"/>
                  </a:cxn>
                  <a:cxn ang="T13">
                    <a:pos x="T6" y="T7"/>
                  </a:cxn>
                  <a:cxn ang="T14">
                    <a:pos x="T8" y="T9"/>
                  </a:cxn>
                </a:cxnLst>
                <a:rect l="T15" t="T16" r="T17" b="T18"/>
                <a:pathLst>
                  <a:path w="64" h="35">
                    <a:moveTo>
                      <a:pt x="0" y="0"/>
                    </a:moveTo>
                    <a:lnTo>
                      <a:pt x="1" y="18"/>
                    </a:lnTo>
                    <a:lnTo>
                      <a:pt x="64" y="35"/>
                    </a:lnTo>
                    <a:lnTo>
                      <a:pt x="64" y="19"/>
                    </a:lnTo>
                    <a:lnTo>
                      <a:pt x="0" y="0"/>
                    </a:lnTo>
                    <a:close/>
                  </a:path>
                </a:pathLst>
              </a:custGeom>
              <a:solidFill>
                <a:srgbClr val="777777"/>
              </a:solidFill>
              <a:ln w="19050" cap="flat" cmpd="sng">
                <a:noFill/>
                <a:prstDash val="solid"/>
                <a:round/>
                <a:headEnd type="none" w="med" len="med"/>
                <a:tailEnd type="none" w="med" len="med"/>
              </a:ln>
            </p:spPr>
            <p:txBody>
              <a:bodyPr tIns="27432" bIns="27432" anchor="ctr">
                <a:spAutoFit/>
              </a:bodyPr>
              <a:lstStyle/>
              <a:p>
                <a:endParaRPr lang="it-IT"/>
              </a:p>
            </p:txBody>
          </p:sp>
          <p:sp>
            <p:nvSpPr>
              <p:cNvPr id="367687" name="Line 530"/>
              <p:cNvSpPr>
                <a:spLocks noChangeShapeType="1"/>
              </p:cNvSpPr>
              <p:nvPr/>
            </p:nvSpPr>
            <p:spPr bwMode="auto">
              <a:xfrm>
                <a:off x="1942" y="1503"/>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688" name="Line 531"/>
              <p:cNvSpPr>
                <a:spLocks noChangeShapeType="1"/>
              </p:cNvSpPr>
              <p:nvPr/>
            </p:nvSpPr>
            <p:spPr bwMode="auto">
              <a:xfrm>
                <a:off x="1942" y="1525"/>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689" name="Line 532"/>
              <p:cNvSpPr>
                <a:spLocks noChangeShapeType="1"/>
              </p:cNvSpPr>
              <p:nvPr/>
            </p:nvSpPr>
            <p:spPr bwMode="auto">
              <a:xfrm>
                <a:off x="1942" y="1548"/>
                <a:ext cx="202" cy="57"/>
              </a:xfrm>
              <a:prstGeom prst="line">
                <a:avLst/>
              </a:prstGeom>
              <a:noFill/>
              <a:ln w="6350">
                <a:solidFill>
                  <a:srgbClr val="777777"/>
                </a:solidFill>
                <a:round/>
                <a:headEnd/>
                <a:tailEnd/>
              </a:ln>
            </p:spPr>
            <p:txBody>
              <a:bodyPr tIns="27432" bIns="27432" anchor="ctr">
                <a:spAutoFit/>
              </a:bodyPr>
              <a:lstStyle/>
              <a:p>
                <a:endParaRPr lang="it-IT"/>
              </a:p>
            </p:txBody>
          </p:sp>
          <p:sp>
            <p:nvSpPr>
              <p:cNvPr id="367690" name="Line 533"/>
              <p:cNvSpPr>
                <a:spLocks noChangeShapeType="1"/>
              </p:cNvSpPr>
              <p:nvPr/>
            </p:nvSpPr>
            <p:spPr bwMode="auto">
              <a:xfrm>
                <a:off x="1942" y="1570"/>
                <a:ext cx="202" cy="56"/>
              </a:xfrm>
              <a:prstGeom prst="line">
                <a:avLst/>
              </a:prstGeom>
              <a:noFill/>
              <a:ln w="6350">
                <a:solidFill>
                  <a:srgbClr val="777777"/>
                </a:solidFill>
                <a:round/>
                <a:headEnd/>
                <a:tailEnd/>
              </a:ln>
            </p:spPr>
            <p:txBody>
              <a:bodyPr tIns="27432" bIns="27432" anchor="ctr">
                <a:spAutoFit/>
              </a:bodyPr>
              <a:lstStyle/>
              <a:p>
                <a:endParaRPr lang="it-IT"/>
              </a:p>
            </p:txBody>
          </p:sp>
          <p:sp>
            <p:nvSpPr>
              <p:cNvPr id="367691" name="Freeform 534"/>
              <p:cNvSpPr>
                <a:spLocks/>
              </p:cNvSpPr>
              <p:nvPr/>
            </p:nvSpPr>
            <p:spPr bwMode="auto">
              <a:xfrm>
                <a:off x="2192" y="1585"/>
                <a:ext cx="132" cy="178"/>
              </a:xfrm>
              <a:custGeom>
                <a:avLst/>
                <a:gdLst>
                  <a:gd name="T0" fmla="*/ 0 w 275"/>
                  <a:gd name="T1" fmla="*/ 40 h 117"/>
                  <a:gd name="T2" fmla="*/ 275 w 275"/>
                  <a:gd name="T3" fmla="*/ 117 h 117"/>
                  <a:gd name="T4" fmla="*/ 275 w 275"/>
                  <a:gd name="T5" fmla="*/ 0 h 117"/>
                  <a:gd name="T6" fmla="*/ 0 60000 65536"/>
                  <a:gd name="T7" fmla="*/ 0 60000 65536"/>
                  <a:gd name="T8" fmla="*/ 0 60000 65536"/>
                  <a:gd name="T9" fmla="*/ 0 w 275"/>
                  <a:gd name="T10" fmla="*/ 0 h 117"/>
                  <a:gd name="T11" fmla="*/ 275 w 275"/>
                  <a:gd name="T12" fmla="*/ 117 h 117"/>
                </a:gdLst>
                <a:ahLst/>
                <a:cxnLst>
                  <a:cxn ang="T6">
                    <a:pos x="T0" y="T1"/>
                  </a:cxn>
                  <a:cxn ang="T7">
                    <a:pos x="T2" y="T3"/>
                  </a:cxn>
                  <a:cxn ang="T8">
                    <a:pos x="T4" y="T5"/>
                  </a:cxn>
                </a:cxnLst>
                <a:rect l="T9" t="T10" r="T11" b="T12"/>
                <a:pathLst>
                  <a:path w="275" h="117">
                    <a:moveTo>
                      <a:pt x="0" y="40"/>
                    </a:moveTo>
                    <a:lnTo>
                      <a:pt x="275" y="117"/>
                    </a:lnTo>
                    <a:lnTo>
                      <a:pt x="275" y="0"/>
                    </a:lnTo>
                  </a:path>
                </a:pathLst>
              </a:custGeom>
              <a:noFill/>
              <a:ln w="6350" cap="flat" cmpd="sng">
                <a:solidFill>
                  <a:schemeClr val="bg1"/>
                </a:solidFill>
                <a:prstDash val="solid"/>
                <a:round/>
                <a:headEnd type="none" w="med" len="med"/>
                <a:tailEnd type="none" w="med" len="med"/>
              </a:ln>
            </p:spPr>
            <p:txBody>
              <a:bodyPr wrap="none" tIns="27432" bIns="27432" anchor="ctr">
                <a:spAutoFit/>
              </a:bodyPr>
              <a:lstStyle/>
              <a:p>
                <a:endParaRPr lang="it-IT"/>
              </a:p>
            </p:txBody>
          </p:sp>
        </p:grpSp>
        <p:grpSp>
          <p:nvGrpSpPr>
            <p:cNvPr id="367666" name="Group 535"/>
            <p:cNvGrpSpPr>
              <a:grpSpLocks/>
            </p:cNvGrpSpPr>
            <p:nvPr/>
          </p:nvGrpSpPr>
          <p:grpSpPr bwMode="auto">
            <a:xfrm>
              <a:off x="3042" y="2733"/>
              <a:ext cx="714" cy="672"/>
              <a:chOff x="2004" y="885"/>
              <a:chExt cx="714" cy="672"/>
            </a:xfrm>
          </p:grpSpPr>
          <p:sp>
            <p:nvSpPr>
              <p:cNvPr id="367667" name="Freeform 536"/>
              <p:cNvSpPr>
                <a:spLocks/>
              </p:cNvSpPr>
              <p:nvPr/>
            </p:nvSpPr>
            <p:spPr bwMode="auto">
              <a:xfrm>
                <a:off x="2058" y="1322"/>
                <a:ext cx="556" cy="235"/>
              </a:xfrm>
              <a:custGeom>
                <a:avLst/>
                <a:gdLst>
                  <a:gd name="T0" fmla="*/ 0 w 556"/>
                  <a:gd name="T1" fmla="*/ 128 h 235"/>
                  <a:gd name="T2" fmla="*/ 238 w 556"/>
                  <a:gd name="T3" fmla="*/ 0 h 235"/>
                  <a:gd name="T4" fmla="*/ 556 w 556"/>
                  <a:gd name="T5" fmla="*/ 91 h 235"/>
                  <a:gd name="T6" fmla="*/ 556 w 556"/>
                  <a:gd name="T7" fmla="*/ 108 h 235"/>
                  <a:gd name="T8" fmla="*/ 334 w 556"/>
                  <a:gd name="T9" fmla="*/ 235 h 235"/>
                  <a:gd name="T10" fmla="*/ 0 w 556"/>
                  <a:gd name="T11" fmla="*/ 148 h 235"/>
                  <a:gd name="T12" fmla="*/ 0 w 556"/>
                  <a:gd name="T13" fmla="*/ 128 h 235"/>
                  <a:gd name="T14" fmla="*/ 0 60000 65536"/>
                  <a:gd name="T15" fmla="*/ 0 60000 65536"/>
                  <a:gd name="T16" fmla="*/ 0 60000 65536"/>
                  <a:gd name="T17" fmla="*/ 0 60000 65536"/>
                  <a:gd name="T18" fmla="*/ 0 60000 65536"/>
                  <a:gd name="T19" fmla="*/ 0 60000 65536"/>
                  <a:gd name="T20" fmla="*/ 0 60000 65536"/>
                  <a:gd name="T21" fmla="*/ 0 w 556"/>
                  <a:gd name="T22" fmla="*/ 0 h 235"/>
                  <a:gd name="T23" fmla="*/ 556 w 556"/>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6" h="235">
                    <a:moveTo>
                      <a:pt x="0" y="128"/>
                    </a:moveTo>
                    <a:lnTo>
                      <a:pt x="238" y="0"/>
                    </a:lnTo>
                    <a:lnTo>
                      <a:pt x="556" y="91"/>
                    </a:lnTo>
                    <a:lnTo>
                      <a:pt x="556" y="108"/>
                    </a:lnTo>
                    <a:lnTo>
                      <a:pt x="334" y="235"/>
                    </a:lnTo>
                    <a:lnTo>
                      <a:pt x="0" y="148"/>
                    </a:lnTo>
                    <a:lnTo>
                      <a:pt x="0" y="128"/>
                    </a:lnTo>
                    <a:close/>
                  </a:path>
                </a:pathLst>
              </a:custGeom>
              <a:solidFill>
                <a:srgbClr val="DDDDDD"/>
              </a:solidFill>
              <a:ln w="3175" cap="rnd" cmpd="sng">
                <a:solidFill>
                  <a:srgbClr val="000000"/>
                </a:solidFill>
                <a:prstDash val="solid"/>
                <a:round/>
                <a:headEnd type="none" w="med" len="med"/>
                <a:tailEnd type="none" w="med" len="med"/>
              </a:ln>
            </p:spPr>
            <p:txBody>
              <a:bodyPr/>
              <a:lstStyle/>
              <a:p>
                <a:endParaRPr lang="it-IT"/>
              </a:p>
            </p:txBody>
          </p:sp>
          <p:sp>
            <p:nvSpPr>
              <p:cNvPr id="367668" name="Freeform 537"/>
              <p:cNvSpPr>
                <a:spLocks/>
              </p:cNvSpPr>
              <p:nvPr/>
            </p:nvSpPr>
            <p:spPr bwMode="auto">
              <a:xfrm>
                <a:off x="2065" y="1327"/>
                <a:ext cx="538" cy="208"/>
              </a:xfrm>
              <a:custGeom>
                <a:avLst/>
                <a:gdLst>
                  <a:gd name="T0" fmla="*/ 0 w 538"/>
                  <a:gd name="T1" fmla="*/ 124 h 208"/>
                  <a:gd name="T2" fmla="*/ 327 w 538"/>
                  <a:gd name="T3" fmla="*/ 208 h 208"/>
                  <a:gd name="T4" fmla="*/ 538 w 538"/>
                  <a:gd name="T5" fmla="*/ 86 h 208"/>
                  <a:gd name="T6" fmla="*/ 233 w 538"/>
                  <a:gd name="T7" fmla="*/ 0 h 208"/>
                  <a:gd name="T8" fmla="*/ 0 w 538"/>
                  <a:gd name="T9" fmla="*/ 124 h 208"/>
                  <a:gd name="T10" fmla="*/ 0 60000 65536"/>
                  <a:gd name="T11" fmla="*/ 0 60000 65536"/>
                  <a:gd name="T12" fmla="*/ 0 60000 65536"/>
                  <a:gd name="T13" fmla="*/ 0 60000 65536"/>
                  <a:gd name="T14" fmla="*/ 0 60000 65536"/>
                  <a:gd name="T15" fmla="*/ 0 w 538"/>
                  <a:gd name="T16" fmla="*/ 0 h 208"/>
                  <a:gd name="T17" fmla="*/ 538 w 538"/>
                  <a:gd name="T18" fmla="*/ 208 h 208"/>
                </a:gdLst>
                <a:ahLst/>
                <a:cxnLst>
                  <a:cxn ang="T10">
                    <a:pos x="T0" y="T1"/>
                  </a:cxn>
                  <a:cxn ang="T11">
                    <a:pos x="T2" y="T3"/>
                  </a:cxn>
                  <a:cxn ang="T12">
                    <a:pos x="T4" y="T5"/>
                  </a:cxn>
                  <a:cxn ang="T13">
                    <a:pos x="T6" y="T7"/>
                  </a:cxn>
                  <a:cxn ang="T14">
                    <a:pos x="T8" y="T9"/>
                  </a:cxn>
                </a:cxnLst>
                <a:rect l="T15" t="T16" r="T17" b="T18"/>
                <a:pathLst>
                  <a:path w="538" h="208">
                    <a:moveTo>
                      <a:pt x="0" y="124"/>
                    </a:moveTo>
                    <a:lnTo>
                      <a:pt x="327" y="208"/>
                    </a:lnTo>
                    <a:lnTo>
                      <a:pt x="538" y="86"/>
                    </a:lnTo>
                    <a:lnTo>
                      <a:pt x="233" y="0"/>
                    </a:lnTo>
                    <a:lnTo>
                      <a:pt x="0" y="124"/>
                    </a:lnTo>
                    <a:close/>
                  </a:path>
                </a:pathLst>
              </a:custGeom>
              <a:solidFill>
                <a:srgbClr val="B2B2B2"/>
              </a:solidFill>
              <a:ln w="6350" cap="rnd" cmpd="sng">
                <a:noFill/>
                <a:prstDash val="solid"/>
                <a:round/>
                <a:headEnd type="none" w="med" len="med"/>
                <a:tailEnd type="none" w="med" len="med"/>
              </a:ln>
            </p:spPr>
            <p:txBody>
              <a:bodyPr/>
              <a:lstStyle/>
              <a:p>
                <a:endParaRPr lang="it-IT"/>
              </a:p>
            </p:txBody>
          </p:sp>
          <p:sp>
            <p:nvSpPr>
              <p:cNvPr id="367669" name="Oval 538"/>
              <p:cNvSpPr>
                <a:spLocks noChangeArrowheads="1"/>
              </p:cNvSpPr>
              <p:nvPr/>
            </p:nvSpPr>
            <p:spPr bwMode="auto">
              <a:xfrm>
                <a:off x="2199" y="1378"/>
                <a:ext cx="280" cy="112"/>
              </a:xfrm>
              <a:prstGeom prst="ellipse">
                <a:avLst/>
              </a:prstGeom>
              <a:solidFill>
                <a:srgbClr val="B2B2B2"/>
              </a:solidFill>
              <a:ln w="3175" cap="rnd">
                <a:solidFill>
                  <a:schemeClr val="tx1"/>
                </a:solidFill>
                <a:round/>
                <a:headEnd/>
                <a:tailEnd/>
              </a:ln>
            </p:spPr>
            <p:txBody>
              <a:bodyPr/>
              <a:lstStyle/>
              <a:p>
                <a:pPr>
                  <a:lnSpc>
                    <a:spcPct val="90000"/>
                  </a:lnSpc>
                  <a:spcBef>
                    <a:spcPct val="20000"/>
                  </a:spcBef>
                </a:pPr>
                <a:endParaRPr lang="it-IT" sz="1400"/>
              </a:p>
            </p:txBody>
          </p:sp>
          <p:sp>
            <p:nvSpPr>
              <p:cNvPr id="367670" name="Freeform 539"/>
              <p:cNvSpPr>
                <a:spLocks/>
              </p:cNvSpPr>
              <p:nvPr/>
            </p:nvSpPr>
            <p:spPr bwMode="auto">
              <a:xfrm>
                <a:off x="2046" y="1382"/>
                <a:ext cx="452" cy="126"/>
              </a:xfrm>
              <a:custGeom>
                <a:avLst/>
                <a:gdLst>
                  <a:gd name="T0" fmla="*/ 0 w 646"/>
                  <a:gd name="T1" fmla="*/ 0 h 180"/>
                  <a:gd name="T2" fmla="*/ 20 w 646"/>
                  <a:gd name="T3" fmla="*/ 36 h 180"/>
                  <a:gd name="T4" fmla="*/ 574 w 646"/>
                  <a:gd name="T5" fmla="*/ 180 h 180"/>
                  <a:gd name="T6" fmla="*/ 646 w 646"/>
                  <a:gd name="T7" fmla="*/ 158 h 180"/>
                  <a:gd name="T8" fmla="*/ 0 60000 65536"/>
                  <a:gd name="T9" fmla="*/ 0 60000 65536"/>
                  <a:gd name="T10" fmla="*/ 0 60000 65536"/>
                  <a:gd name="T11" fmla="*/ 0 60000 65536"/>
                  <a:gd name="T12" fmla="*/ 0 w 646"/>
                  <a:gd name="T13" fmla="*/ 0 h 180"/>
                  <a:gd name="T14" fmla="*/ 646 w 646"/>
                  <a:gd name="T15" fmla="*/ 180 h 180"/>
                </a:gdLst>
                <a:ahLst/>
                <a:cxnLst>
                  <a:cxn ang="T8">
                    <a:pos x="T0" y="T1"/>
                  </a:cxn>
                  <a:cxn ang="T9">
                    <a:pos x="T2" y="T3"/>
                  </a:cxn>
                  <a:cxn ang="T10">
                    <a:pos x="T4" y="T5"/>
                  </a:cxn>
                  <a:cxn ang="T11">
                    <a:pos x="T6" y="T7"/>
                  </a:cxn>
                </a:cxnLst>
                <a:rect l="T12" t="T13" r="T14" b="T15"/>
                <a:pathLst>
                  <a:path w="646" h="180">
                    <a:moveTo>
                      <a:pt x="0" y="0"/>
                    </a:moveTo>
                    <a:lnTo>
                      <a:pt x="20" y="36"/>
                    </a:lnTo>
                    <a:lnTo>
                      <a:pt x="574" y="180"/>
                    </a:lnTo>
                    <a:lnTo>
                      <a:pt x="646" y="158"/>
                    </a:lnTo>
                  </a:path>
                </a:pathLst>
              </a:custGeom>
              <a:solidFill>
                <a:srgbClr val="B2B2B2"/>
              </a:solidFill>
              <a:ln w="3175" cap="rnd" cmpd="sng">
                <a:solidFill>
                  <a:schemeClr val="tx1"/>
                </a:solidFill>
                <a:prstDash val="solid"/>
                <a:round/>
                <a:headEnd type="none" w="med" len="med"/>
                <a:tailEnd type="none" w="med" len="med"/>
              </a:ln>
            </p:spPr>
            <p:txBody>
              <a:bodyPr/>
              <a:lstStyle/>
              <a:p>
                <a:endParaRPr lang="it-IT"/>
              </a:p>
            </p:txBody>
          </p:sp>
          <p:sp>
            <p:nvSpPr>
              <p:cNvPr id="367671" name="Freeform 540"/>
              <p:cNvSpPr>
                <a:spLocks noChangeAspect="1"/>
              </p:cNvSpPr>
              <p:nvPr/>
            </p:nvSpPr>
            <p:spPr bwMode="auto">
              <a:xfrm>
                <a:off x="2154" y="885"/>
                <a:ext cx="564" cy="520"/>
              </a:xfrm>
              <a:custGeom>
                <a:avLst/>
                <a:gdLst>
                  <a:gd name="T0" fmla="*/ 620 w 808"/>
                  <a:gd name="T1" fmla="*/ 746 h 746"/>
                  <a:gd name="T2" fmla="*/ 808 w 808"/>
                  <a:gd name="T3" fmla="*/ 525 h 746"/>
                  <a:gd name="T4" fmla="*/ 808 w 808"/>
                  <a:gd name="T5" fmla="*/ 106 h 746"/>
                  <a:gd name="T6" fmla="*/ 336 w 808"/>
                  <a:gd name="T7" fmla="*/ 0 h 746"/>
                  <a:gd name="T8" fmla="*/ 0 w 808"/>
                  <a:gd name="T9" fmla="*/ 48 h 746"/>
                  <a:gd name="T10" fmla="*/ 0 60000 65536"/>
                  <a:gd name="T11" fmla="*/ 0 60000 65536"/>
                  <a:gd name="T12" fmla="*/ 0 60000 65536"/>
                  <a:gd name="T13" fmla="*/ 0 60000 65536"/>
                  <a:gd name="T14" fmla="*/ 0 60000 65536"/>
                  <a:gd name="T15" fmla="*/ 0 w 808"/>
                  <a:gd name="T16" fmla="*/ 0 h 746"/>
                  <a:gd name="T17" fmla="*/ 808 w 808"/>
                  <a:gd name="T18" fmla="*/ 746 h 746"/>
                </a:gdLst>
                <a:ahLst/>
                <a:cxnLst>
                  <a:cxn ang="T10">
                    <a:pos x="T0" y="T1"/>
                  </a:cxn>
                  <a:cxn ang="T11">
                    <a:pos x="T2" y="T3"/>
                  </a:cxn>
                  <a:cxn ang="T12">
                    <a:pos x="T4" y="T5"/>
                  </a:cxn>
                  <a:cxn ang="T13">
                    <a:pos x="T6" y="T7"/>
                  </a:cxn>
                  <a:cxn ang="T14">
                    <a:pos x="T8" y="T9"/>
                  </a:cxn>
                </a:cxnLst>
                <a:rect l="T15" t="T16" r="T17" b="T18"/>
                <a:pathLst>
                  <a:path w="808" h="746">
                    <a:moveTo>
                      <a:pt x="620" y="746"/>
                    </a:moveTo>
                    <a:lnTo>
                      <a:pt x="808" y="525"/>
                    </a:lnTo>
                    <a:lnTo>
                      <a:pt x="808" y="106"/>
                    </a:lnTo>
                    <a:lnTo>
                      <a:pt x="336" y="0"/>
                    </a:lnTo>
                    <a:lnTo>
                      <a:pt x="0" y="48"/>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72" name="Freeform 541"/>
              <p:cNvSpPr>
                <a:spLocks noChangeAspect="1"/>
              </p:cNvSpPr>
              <p:nvPr/>
            </p:nvSpPr>
            <p:spPr bwMode="auto">
              <a:xfrm>
                <a:off x="2506" y="1000"/>
                <a:ext cx="113" cy="506"/>
              </a:xfrm>
              <a:custGeom>
                <a:avLst/>
                <a:gdLst>
                  <a:gd name="T0" fmla="*/ 0 w 144"/>
                  <a:gd name="T1" fmla="*/ 644 h 644"/>
                  <a:gd name="T2" fmla="*/ 0 w 144"/>
                  <a:gd name="T3" fmla="*/ 79 h 644"/>
                  <a:gd name="T4" fmla="*/ 144 w 144"/>
                  <a:gd name="T5" fmla="*/ 0 h 644"/>
                  <a:gd name="T6" fmla="*/ 144 w 144"/>
                  <a:gd name="T7" fmla="*/ 554 h 644"/>
                  <a:gd name="T8" fmla="*/ 0 w 144"/>
                  <a:gd name="T9" fmla="*/ 644 h 644"/>
                  <a:gd name="T10" fmla="*/ 0 60000 65536"/>
                  <a:gd name="T11" fmla="*/ 0 60000 65536"/>
                  <a:gd name="T12" fmla="*/ 0 60000 65536"/>
                  <a:gd name="T13" fmla="*/ 0 60000 65536"/>
                  <a:gd name="T14" fmla="*/ 0 60000 65536"/>
                  <a:gd name="T15" fmla="*/ 0 w 144"/>
                  <a:gd name="T16" fmla="*/ 0 h 644"/>
                  <a:gd name="T17" fmla="*/ 144 w 144"/>
                  <a:gd name="T18" fmla="*/ 644 h 644"/>
                </a:gdLst>
                <a:ahLst/>
                <a:cxnLst>
                  <a:cxn ang="T10">
                    <a:pos x="T0" y="T1"/>
                  </a:cxn>
                  <a:cxn ang="T11">
                    <a:pos x="T2" y="T3"/>
                  </a:cxn>
                  <a:cxn ang="T12">
                    <a:pos x="T4" y="T5"/>
                  </a:cxn>
                  <a:cxn ang="T13">
                    <a:pos x="T6" y="T7"/>
                  </a:cxn>
                  <a:cxn ang="T14">
                    <a:pos x="T8" y="T9"/>
                  </a:cxn>
                </a:cxnLst>
                <a:rect l="T15" t="T16" r="T17" b="T18"/>
                <a:pathLst>
                  <a:path w="144" h="644">
                    <a:moveTo>
                      <a:pt x="0" y="644"/>
                    </a:moveTo>
                    <a:lnTo>
                      <a:pt x="0" y="79"/>
                    </a:lnTo>
                    <a:lnTo>
                      <a:pt x="144" y="0"/>
                    </a:lnTo>
                    <a:lnTo>
                      <a:pt x="144" y="554"/>
                    </a:lnTo>
                    <a:lnTo>
                      <a:pt x="0" y="644"/>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73" name="Freeform 542"/>
              <p:cNvSpPr>
                <a:spLocks noChangeAspect="1"/>
              </p:cNvSpPr>
              <p:nvPr/>
            </p:nvSpPr>
            <p:spPr bwMode="auto">
              <a:xfrm>
                <a:off x="2004" y="891"/>
                <a:ext cx="615" cy="172"/>
              </a:xfrm>
              <a:custGeom>
                <a:avLst/>
                <a:gdLst>
                  <a:gd name="T0" fmla="*/ 638 w 782"/>
                  <a:gd name="T1" fmla="*/ 219 h 219"/>
                  <a:gd name="T2" fmla="*/ 0 w 782"/>
                  <a:gd name="T3" fmla="*/ 67 h 219"/>
                  <a:gd name="T4" fmla="*/ 160 w 782"/>
                  <a:gd name="T5" fmla="*/ 0 h 219"/>
                  <a:gd name="T6" fmla="*/ 782 w 782"/>
                  <a:gd name="T7" fmla="*/ 139 h 219"/>
                  <a:gd name="T8" fmla="*/ 638 w 782"/>
                  <a:gd name="T9" fmla="*/ 219 h 219"/>
                  <a:gd name="T10" fmla="*/ 0 60000 65536"/>
                  <a:gd name="T11" fmla="*/ 0 60000 65536"/>
                  <a:gd name="T12" fmla="*/ 0 60000 65536"/>
                  <a:gd name="T13" fmla="*/ 0 60000 65536"/>
                  <a:gd name="T14" fmla="*/ 0 60000 65536"/>
                  <a:gd name="T15" fmla="*/ 0 w 782"/>
                  <a:gd name="T16" fmla="*/ 0 h 219"/>
                  <a:gd name="T17" fmla="*/ 782 w 782"/>
                  <a:gd name="T18" fmla="*/ 219 h 219"/>
                </a:gdLst>
                <a:ahLst/>
                <a:cxnLst>
                  <a:cxn ang="T10">
                    <a:pos x="T0" y="T1"/>
                  </a:cxn>
                  <a:cxn ang="T11">
                    <a:pos x="T2" y="T3"/>
                  </a:cxn>
                  <a:cxn ang="T12">
                    <a:pos x="T4" y="T5"/>
                  </a:cxn>
                  <a:cxn ang="T13">
                    <a:pos x="T6" y="T7"/>
                  </a:cxn>
                  <a:cxn ang="T14">
                    <a:pos x="T8" y="T9"/>
                  </a:cxn>
                </a:cxnLst>
                <a:rect l="T15" t="T16" r="T17" b="T18"/>
                <a:pathLst>
                  <a:path w="782" h="219">
                    <a:moveTo>
                      <a:pt x="638" y="219"/>
                    </a:moveTo>
                    <a:lnTo>
                      <a:pt x="0" y="67"/>
                    </a:lnTo>
                    <a:lnTo>
                      <a:pt x="160" y="0"/>
                    </a:lnTo>
                    <a:lnTo>
                      <a:pt x="782" y="139"/>
                    </a:lnTo>
                    <a:lnTo>
                      <a:pt x="638" y="219"/>
                    </a:lnTo>
                  </a:path>
                </a:pathLst>
              </a:custGeom>
              <a:solidFill>
                <a:schemeClr val="bg1"/>
              </a:solidFill>
              <a:ln w="3175" cap="rnd" cmpd="sng">
                <a:solidFill>
                  <a:schemeClr val="tx1"/>
                </a:solidFill>
                <a:prstDash val="solid"/>
                <a:round/>
                <a:headEnd type="none" w="med" len="med"/>
                <a:tailEnd type="none" w="med" len="med"/>
              </a:ln>
            </p:spPr>
            <p:txBody>
              <a:bodyPr/>
              <a:lstStyle/>
              <a:p>
                <a:endParaRPr lang="it-IT"/>
              </a:p>
            </p:txBody>
          </p:sp>
          <p:sp>
            <p:nvSpPr>
              <p:cNvPr id="367674" name="Freeform 543"/>
              <p:cNvSpPr>
                <a:spLocks noChangeAspect="1"/>
              </p:cNvSpPr>
              <p:nvPr/>
            </p:nvSpPr>
            <p:spPr bwMode="auto">
              <a:xfrm>
                <a:off x="2004" y="942"/>
                <a:ext cx="502" cy="566"/>
              </a:xfrm>
              <a:custGeom>
                <a:avLst/>
                <a:gdLst>
                  <a:gd name="T0" fmla="*/ 671 w 672"/>
                  <a:gd name="T1" fmla="*/ 753 h 754"/>
                  <a:gd name="T2" fmla="*/ 671 w 672"/>
                  <a:gd name="T3" fmla="*/ 160 h 754"/>
                  <a:gd name="T4" fmla="*/ 0 w 672"/>
                  <a:gd name="T5" fmla="*/ 0 h 754"/>
                  <a:gd name="T6" fmla="*/ 0 w 672"/>
                  <a:gd name="T7" fmla="*/ 578 h 754"/>
                  <a:gd name="T8" fmla="*/ 671 w 672"/>
                  <a:gd name="T9" fmla="*/ 753 h 754"/>
                  <a:gd name="T10" fmla="*/ 0 60000 65536"/>
                  <a:gd name="T11" fmla="*/ 0 60000 65536"/>
                  <a:gd name="T12" fmla="*/ 0 60000 65536"/>
                  <a:gd name="T13" fmla="*/ 0 60000 65536"/>
                  <a:gd name="T14" fmla="*/ 0 60000 65536"/>
                  <a:gd name="T15" fmla="*/ 0 w 672"/>
                  <a:gd name="T16" fmla="*/ 0 h 754"/>
                  <a:gd name="T17" fmla="*/ 672 w 672"/>
                  <a:gd name="T18" fmla="*/ 754 h 754"/>
                </a:gdLst>
                <a:ahLst/>
                <a:cxnLst>
                  <a:cxn ang="T10">
                    <a:pos x="T0" y="T1"/>
                  </a:cxn>
                  <a:cxn ang="T11">
                    <a:pos x="T2" y="T3"/>
                  </a:cxn>
                  <a:cxn ang="T12">
                    <a:pos x="T4" y="T5"/>
                  </a:cxn>
                  <a:cxn ang="T13">
                    <a:pos x="T6" y="T7"/>
                  </a:cxn>
                  <a:cxn ang="T14">
                    <a:pos x="T8" y="T9"/>
                  </a:cxn>
                </a:cxnLst>
                <a:rect l="T15" t="T16" r="T17" b="T18"/>
                <a:pathLst>
                  <a:path w="672" h="754">
                    <a:moveTo>
                      <a:pt x="671" y="753"/>
                    </a:moveTo>
                    <a:lnTo>
                      <a:pt x="671" y="160"/>
                    </a:lnTo>
                    <a:lnTo>
                      <a:pt x="0" y="0"/>
                    </a:lnTo>
                    <a:lnTo>
                      <a:pt x="0" y="578"/>
                    </a:lnTo>
                    <a:lnTo>
                      <a:pt x="671" y="753"/>
                    </a:lnTo>
                  </a:path>
                </a:pathLst>
              </a:custGeom>
              <a:gradFill rotWithShape="0">
                <a:gsLst>
                  <a:gs pos="0">
                    <a:srgbClr val="B2B2B2"/>
                  </a:gs>
                  <a:gs pos="100000">
                    <a:srgbClr val="E5E5E5"/>
                  </a:gs>
                </a:gsLst>
                <a:path path="rect">
                  <a:fillToRect l="100000" t="100000"/>
                </a:path>
              </a:gradFill>
              <a:ln w="3175" cap="rnd" cmpd="sng">
                <a:solidFill>
                  <a:schemeClr val="tx1"/>
                </a:solidFill>
                <a:prstDash val="solid"/>
                <a:round/>
                <a:headEnd type="none" w="med" len="med"/>
                <a:tailEnd type="none" w="med" len="med"/>
              </a:ln>
            </p:spPr>
            <p:txBody>
              <a:bodyPr/>
              <a:lstStyle/>
              <a:p>
                <a:endParaRPr lang="it-IT"/>
              </a:p>
            </p:txBody>
          </p:sp>
          <p:sp>
            <p:nvSpPr>
              <p:cNvPr id="367675" name="Freeform 544"/>
              <p:cNvSpPr>
                <a:spLocks noChangeAspect="1"/>
              </p:cNvSpPr>
              <p:nvPr/>
            </p:nvSpPr>
            <p:spPr bwMode="auto">
              <a:xfrm>
                <a:off x="2043" y="992"/>
                <a:ext cx="425" cy="464"/>
              </a:xfrm>
              <a:custGeom>
                <a:avLst/>
                <a:gdLst>
                  <a:gd name="T0" fmla="*/ 490 w 491"/>
                  <a:gd name="T1" fmla="*/ 548 h 549"/>
                  <a:gd name="T2" fmla="*/ 490 w 491"/>
                  <a:gd name="T3" fmla="*/ 117 h 549"/>
                  <a:gd name="T4" fmla="*/ 0 w 491"/>
                  <a:gd name="T5" fmla="*/ 0 h 549"/>
                  <a:gd name="T6" fmla="*/ 0 w 491"/>
                  <a:gd name="T7" fmla="*/ 424 h 549"/>
                  <a:gd name="T8" fmla="*/ 490 w 491"/>
                  <a:gd name="T9" fmla="*/ 548 h 549"/>
                  <a:gd name="T10" fmla="*/ 0 60000 65536"/>
                  <a:gd name="T11" fmla="*/ 0 60000 65536"/>
                  <a:gd name="T12" fmla="*/ 0 60000 65536"/>
                  <a:gd name="T13" fmla="*/ 0 60000 65536"/>
                  <a:gd name="T14" fmla="*/ 0 60000 65536"/>
                  <a:gd name="T15" fmla="*/ 0 w 491"/>
                  <a:gd name="T16" fmla="*/ 0 h 549"/>
                  <a:gd name="T17" fmla="*/ 491 w 491"/>
                  <a:gd name="T18" fmla="*/ 549 h 549"/>
                </a:gdLst>
                <a:ahLst/>
                <a:cxnLst>
                  <a:cxn ang="T10">
                    <a:pos x="T0" y="T1"/>
                  </a:cxn>
                  <a:cxn ang="T11">
                    <a:pos x="T2" y="T3"/>
                  </a:cxn>
                  <a:cxn ang="T12">
                    <a:pos x="T4" y="T5"/>
                  </a:cxn>
                  <a:cxn ang="T13">
                    <a:pos x="T6" y="T7"/>
                  </a:cxn>
                  <a:cxn ang="T14">
                    <a:pos x="T8" y="T9"/>
                  </a:cxn>
                </a:cxnLst>
                <a:rect l="T15" t="T16" r="T17" b="T18"/>
                <a:pathLst>
                  <a:path w="491" h="549">
                    <a:moveTo>
                      <a:pt x="490" y="548"/>
                    </a:moveTo>
                    <a:lnTo>
                      <a:pt x="490" y="117"/>
                    </a:lnTo>
                    <a:lnTo>
                      <a:pt x="0" y="0"/>
                    </a:lnTo>
                    <a:lnTo>
                      <a:pt x="0" y="424"/>
                    </a:lnTo>
                    <a:lnTo>
                      <a:pt x="490" y="548"/>
                    </a:lnTo>
                  </a:path>
                </a:pathLst>
              </a:custGeom>
              <a:solidFill>
                <a:srgbClr val="CECECE"/>
              </a:solidFill>
              <a:ln w="6350" cap="rnd" cmpd="sng">
                <a:solidFill>
                  <a:srgbClr val="808080"/>
                </a:solidFill>
                <a:prstDash val="solid"/>
                <a:round/>
                <a:headEnd type="none" w="med" len="med"/>
                <a:tailEnd type="none" w="med" len="med"/>
              </a:ln>
            </p:spPr>
            <p:txBody>
              <a:bodyPr/>
              <a:lstStyle/>
              <a:p>
                <a:endParaRPr lang="it-IT"/>
              </a:p>
            </p:txBody>
          </p:sp>
          <p:sp>
            <p:nvSpPr>
              <p:cNvPr id="55841" name="Freeform 545"/>
              <p:cNvSpPr>
                <a:spLocks/>
              </p:cNvSpPr>
              <p:nvPr/>
            </p:nvSpPr>
            <p:spPr bwMode="auto">
              <a:xfrm>
                <a:off x="2068" y="1023"/>
                <a:ext cx="373" cy="400"/>
              </a:xfrm>
              <a:custGeom>
                <a:avLst/>
                <a:gdLst/>
                <a:ahLst/>
                <a:cxnLst>
                  <a:cxn ang="0">
                    <a:pos x="0" y="0"/>
                  </a:cxn>
                  <a:cxn ang="0">
                    <a:pos x="0" y="454"/>
                  </a:cxn>
                  <a:cxn ang="0">
                    <a:pos x="542" y="592"/>
                  </a:cxn>
                  <a:cxn ang="0">
                    <a:pos x="542" y="130"/>
                  </a:cxn>
                  <a:cxn ang="0">
                    <a:pos x="0" y="0"/>
                  </a:cxn>
                </a:cxnLst>
                <a:rect l="0" t="0" r="r" b="b"/>
                <a:pathLst>
                  <a:path w="542" h="592">
                    <a:moveTo>
                      <a:pt x="0" y="0"/>
                    </a:moveTo>
                    <a:lnTo>
                      <a:pt x="0" y="454"/>
                    </a:lnTo>
                    <a:lnTo>
                      <a:pt x="542" y="592"/>
                    </a:lnTo>
                    <a:lnTo>
                      <a:pt x="542" y="130"/>
                    </a:lnTo>
                    <a:lnTo>
                      <a:pt x="0" y="0"/>
                    </a:lnTo>
                    <a:close/>
                  </a:path>
                </a:pathLst>
              </a:custGeom>
              <a:gradFill rotWithShape="0">
                <a:gsLst>
                  <a:gs pos="0">
                    <a:srgbClr val="618FFD"/>
                  </a:gs>
                  <a:gs pos="100000">
                    <a:srgbClr val="618FFD">
                      <a:gamma/>
                      <a:shade val="75294"/>
                      <a:invGamma/>
                    </a:srgbClr>
                  </a:gs>
                </a:gsLst>
                <a:path path="rect">
                  <a:fillToRect r="100000" b="100000"/>
                </a:path>
              </a:gradFill>
              <a:ln w="6350" cap="flat" cmpd="sng">
                <a:solidFill>
                  <a:srgbClr val="777777"/>
                </a:solidFill>
                <a:prstDash val="solid"/>
                <a:round/>
                <a:headEnd type="none" w="med" len="med"/>
                <a:tailEnd type="none" w="med" len="med"/>
              </a:ln>
              <a:effectLst>
                <a:outerShdw dist="17961" dir="2700000" algn="ctr" rotWithShape="0">
                  <a:schemeClr val="bg1"/>
                </a:outerShdw>
              </a:effectLst>
            </p:spPr>
            <p:txBody>
              <a:bodyPr wrap="none" anchor="ctr"/>
              <a:lstStyle/>
              <a:p>
                <a:pPr>
                  <a:lnSpc>
                    <a:spcPct val="90000"/>
                  </a:lnSpc>
                  <a:spcBef>
                    <a:spcPct val="20000"/>
                  </a:spcBef>
                  <a:defRPr/>
                </a:pPr>
                <a:endParaRPr lang="it-IT" sz="1400">
                  <a:ea typeface="ＭＳ Ｐゴシック" pitchFamily="34" charset="-128"/>
                  <a:cs typeface="+mn-cs"/>
                </a:endParaRPr>
              </a:p>
            </p:txBody>
          </p:sp>
          <p:sp>
            <p:nvSpPr>
              <p:cNvPr id="367677" name="Line 546"/>
              <p:cNvSpPr>
                <a:spLocks noChangeShapeType="1"/>
              </p:cNvSpPr>
              <p:nvPr/>
            </p:nvSpPr>
            <p:spPr bwMode="auto">
              <a:xfrm>
                <a:off x="2102" y="1056"/>
                <a:ext cx="0" cy="61"/>
              </a:xfrm>
              <a:prstGeom prst="line">
                <a:avLst/>
              </a:prstGeom>
              <a:noFill/>
              <a:ln w="25400">
                <a:solidFill>
                  <a:schemeClr val="bg1"/>
                </a:solidFill>
                <a:round/>
                <a:headEnd/>
                <a:tailEnd/>
              </a:ln>
            </p:spPr>
            <p:txBody>
              <a:bodyPr wrap="none" anchor="ctr"/>
              <a:lstStyle/>
              <a:p>
                <a:endParaRPr lang="it-IT"/>
              </a:p>
            </p:txBody>
          </p:sp>
        </p:grpSp>
      </p:grpSp>
      <p:sp>
        <p:nvSpPr>
          <p:cNvPr id="367641" name="AutoShape 548"/>
          <p:cNvSpPr>
            <a:spLocks noChangeArrowheads="1"/>
          </p:cNvSpPr>
          <p:nvPr/>
        </p:nvSpPr>
        <p:spPr bwMode="auto">
          <a:xfrm flipV="1">
            <a:off x="4425950" y="1998663"/>
            <a:ext cx="2390775" cy="125412"/>
          </a:xfrm>
          <a:prstGeom prst="homePlate">
            <a:avLst>
              <a:gd name="adj" fmla="val 65839"/>
            </a:avLst>
          </a:prstGeom>
          <a:gradFill rotWithShape="0">
            <a:gsLst>
              <a:gs pos="0">
                <a:srgbClr val="969696"/>
              </a:gs>
              <a:gs pos="50000">
                <a:srgbClr val="E9E9E9"/>
              </a:gs>
              <a:gs pos="100000">
                <a:srgbClr val="969696"/>
              </a:gs>
            </a:gsLst>
            <a:lin ang="5400000" scaled="1"/>
          </a:gradFill>
          <a:ln w="9525">
            <a:noFill/>
            <a:miter lim="800000"/>
            <a:headEnd/>
            <a:tailEnd/>
          </a:ln>
        </p:spPr>
        <p:txBody>
          <a:bodyPr rot="10800000" wrap="none" anchor="ctr"/>
          <a:lstStyle/>
          <a:p>
            <a:pPr algn="ctr">
              <a:lnSpc>
                <a:spcPct val="90000"/>
              </a:lnSpc>
              <a:spcBef>
                <a:spcPct val="20000"/>
              </a:spcBef>
            </a:pPr>
            <a:r>
              <a:rPr lang="en-US" sz="1600" b="0">
                <a:latin typeface="Times New Roman" pitchFamily="18" charset="0"/>
              </a:rPr>
              <a:t> </a:t>
            </a:r>
          </a:p>
        </p:txBody>
      </p:sp>
      <p:grpSp>
        <p:nvGrpSpPr>
          <p:cNvPr id="367642" name="Group 549"/>
          <p:cNvGrpSpPr>
            <a:grpSpLocks/>
          </p:cNvGrpSpPr>
          <p:nvPr/>
        </p:nvGrpSpPr>
        <p:grpSpPr bwMode="auto">
          <a:xfrm>
            <a:off x="3695700" y="1787525"/>
            <a:ext cx="1077913" cy="654050"/>
            <a:chOff x="2328" y="911"/>
            <a:chExt cx="679" cy="412"/>
          </a:xfrm>
        </p:grpSpPr>
        <p:sp>
          <p:nvSpPr>
            <p:cNvPr id="367661" name="AutoShape 550"/>
            <p:cNvSpPr>
              <a:spLocks noChangeArrowheads="1"/>
            </p:cNvSpPr>
            <p:nvPr/>
          </p:nvSpPr>
          <p:spPr bwMode="auto">
            <a:xfrm>
              <a:off x="2586" y="1183"/>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sp>
          <p:nvSpPr>
            <p:cNvPr id="367662" name="AutoShape 551"/>
            <p:cNvSpPr>
              <a:spLocks noChangeArrowheads="1"/>
            </p:cNvSpPr>
            <p:nvPr/>
          </p:nvSpPr>
          <p:spPr bwMode="auto">
            <a:xfrm>
              <a:off x="2328" y="1009"/>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sp>
          <p:nvSpPr>
            <p:cNvPr id="55848" name="AutoShape 552"/>
            <p:cNvSpPr>
              <a:spLocks noChangeArrowheads="1"/>
            </p:cNvSpPr>
            <p:nvPr/>
          </p:nvSpPr>
          <p:spPr bwMode="auto">
            <a:xfrm>
              <a:off x="2430" y="911"/>
              <a:ext cx="487" cy="325"/>
            </a:xfrm>
            <a:prstGeom prst="cube">
              <a:avLst>
                <a:gd name="adj" fmla="val 24995"/>
              </a:avLst>
            </a:prstGeom>
            <a:gradFill rotWithShape="0">
              <a:gsLst>
                <a:gs pos="0">
                  <a:srgbClr val="5D8BFD">
                    <a:gamma/>
                    <a:shade val="46275"/>
                    <a:invGamma/>
                  </a:srgbClr>
                </a:gs>
                <a:gs pos="100000">
                  <a:srgbClr val="5D8BFD"/>
                </a:gs>
              </a:gsLst>
              <a:lin ang="18900000" scaled="1"/>
            </a:gradFill>
            <a:ln w="9525">
              <a:solidFill>
                <a:schemeClr val="tx1"/>
              </a:solidFill>
              <a:miter lim="800000"/>
              <a:headEnd/>
              <a:tailEnd/>
            </a:ln>
            <a:effectLst/>
          </p:spPr>
          <p:txBody>
            <a:bodyPr wrap="none" lIns="90488" tIns="44450" rIns="90488" bIns="44450" anchor="ctr"/>
            <a:lstStyle/>
            <a:p>
              <a:pPr algn="ctr">
                <a:lnSpc>
                  <a:spcPct val="90000"/>
                </a:lnSpc>
                <a:spcBef>
                  <a:spcPct val="20000"/>
                </a:spcBef>
                <a:defRPr/>
              </a:pPr>
              <a:r>
                <a:rPr lang="en-US" sz="1050">
                  <a:solidFill>
                    <a:srgbClr val="FFFFFF"/>
                  </a:solidFill>
                  <a:effectLst>
                    <a:outerShdw blurRad="38100" dist="38100" dir="2700000" algn="tl">
                      <a:srgbClr val="000000"/>
                    </a:outerShdw>
                  </a:effectLst>
                  <a:ea typeface="ＭＳ Ｐゴシック" pitchFamily="34" charset="-128"/>
                  <a:cs typeface="+mn-cs"/>
                </a:rPr>
                <a:t>Router</a:t>
              </a:r>
            </a:p>
          </p:txBody>
        </p:sp>
        <p:sp>
          <p:nvSpPr>
            <p:cNvPr id="367664" name="AutoShape 553"/>
            <p:cNvSpPr>
              <a:spLocks noChangeArrowheads="1"/>
            </p:cNvSpPr>
            <p:nvPr/>
          </p:nvSpPr>
          <p:spPr bwMode="auto">
            <a:xfrm>
              <a:off x="2850" y="1009"/>
              <a:ext cx="157" cy="140"/>
            </a:xfrm>
            <a:prstGeom prst="cube">
              <a:avLst>
                <a:gd name="adj" fmla="val 24995"/>
              </a:avLst>
            </a:prstGeom>
            <a:solidFill>
              <a:schemeClr val="bg1"/>
            </a:solidFill>
            <a:ln w="9525">
              <a:solidFill>
                <a:schemeClr val="tx1"/>
              </a:solidFill>
              <a:miter lim="800000"/>
              <a:headEnd/>
              <a:tailEnd/>
            </a:ln>
          </p:spPr>
          <p:txBody>
            <a:bodyPr wrap="none" anchor="ctr"/>
            <a:lstStyle/>
            <a:p>
              <a:pPr>
                <a:lnSpc>
                  <a:spcPct val="90000"/>
                </a:lnSpc>
                <a:spcBef>
                  <a:spcPct val="20000"/>
                </a:spcBef>
              </a:pPr>
              <a:endParaRPr lang="it-IT" sz="1400"/>
            </a:p>
          </p:txBody>
        </p:sp>
      </p:grpSp>
      <p:sp>
        <p:nvSpPr>
          <p:cNvPr id="55850" name="Rectangle 554"/>
          <p:cNvSpPr>
            <a:spLocks noChangeArrowheads="1"/>
          </p:cNvSpPr>
          <p:nvPr/>
        </p:nvSpPr>
        <p:spPr bwMode="auto">
          <a:xfrm>
            <a:off x="6873875" y="53705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172.16. </a:t>
            </a:r>
            <a:r>
              <a:rPr lang="en-US" sz="1400">
                <a:solidFill>
                  <a:srgbClr val="C20073"/>
                </a:solidFill>
                <a:ea typeface="ＭＳ Ｐゴシック" pitchFamily="34" charset="-128"/>
                <a:cs typeface="+mn-cs"/>
              </a:rPr>
              <a:t>0.12</a:t>
            </a:r>
          </a:p>
        </p:txBody>
      </p:sp>
      <p:sp>
        <p:nvSpPr>
          <p:cNvPr id="55851" name="Rectangle 555"/>
          <p:cNvSpPr>
            <a:spLocks noChangeArrowheads="1"/>
          </p:cNvSpPr>
          <p:nvPr/>
        </p:nvSpPr>
        <p:spPr bwMode="auto">
          <a:xfrm>
            <a:off x="6873875" y="395446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172.16. </a:t>
            </a:r>
            <a:r>
              <a:rPr lang="en-US" sz="1400">
                <a:solidFill>
                  <a:srgbClr val="C20073"/>
                </a:solidFill>
                <a:ea typeface="ＭＳ Ｐゴシック" pitchFamily="34" charset="-128"/>
                <a:cs typeface="+mn-cs"/>
              </a:rPr>
              <a:t>0.11</a:t>
            </a:r>
          </a:p>
        </p:txBody>
      </p:sp>
      <p:sp>
        <p:nvSpPr>
          <p:cNvPr id="55852" name="Rectangle 556"/>
          <p:cNvSpPr>
            <a:spLocks noChangeArrowheads="1"/>
          </p:cNvSpPr>
          <p:nvPr/>
        </p:nvSpPr>
        <p:spPr bwMode="auto">
          <a:xfrm>
            <a:off x="6873875" y="2439988"/>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172.16. </a:t>
            </a:r>
            <a:r>
              <a:rPr lang="en-US" sz="1400">
                <a:solidFill>
                  <a:srgbClr val="C20073"/>
                </a:solidFill>
                <a:ea typeface="ＭＳ Ｐゴシック" pitchFamily="34" charset="-128"/>
                <a:cs typeface="+mn-cs"/>
              </a:rPr>
              <a:t>0.10</a:t>
            </a:r>
          </a:p>
        </p:txBody>
      </p:sp>
      <p:sp>
        <p:nvSpPr>
          <p:cNvPr id="55853" name="Rectangle 557"/>
          <p:cNvSpPr>
            <a:spLocks noChangeArrowheads="1"/>
          </p:cNvSpPr>
          <p:nvPr/>
        </p:nvSpPr>
        <p:spPr bwMode="auto">
          <a:xfrm>
            <a:off x="963613" y="53705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10</a:t>
            </a:r>
            <a:r>
              <a:rPr lang="en-US" sz="1400">
                <a:solidFill>
                  <a:srgbClr val="C20073"/>
                </a:solidFill>
                <a:ea typeface="ＭＳ Ｐゴシック" pitchFamily="34" charset="-128"/>
                <a:cs typeface="+mn-cs"/>
              </a:rPr>
              <a:t>.0.0.12</a:t>
            </a:r>
          </a:p>
        </p:txBody>
      </p:sp>
      <p:sp>
        <p:nvSpPr>
          <p:cNvPr id="55854" name="Rectangle 558"/>
          <p:cNvSpPr>
            <a:spLocks noChangeArrowheads="1"/>
          </p:cNvSpPr>
          <p:nvPr/>
        </p:nvSpPr>
        <p:spPr bwMode="auto">
          <a:xfrm>
            <a:off x="963613" y="395446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10</a:t>
            </a:r>
            <a:r>
              <a:rPr lang="en-US" sz="1400">
                <a:solidFill>
                  <a:srgbClr val="C20073"/>
                </a:solidFill>
                <a:ea typeface="ＭＳ Ｐゴシック" pitchFamily="34" charset="-128"/>
                <a:cs typeface="+mn-cs"/>
              </a:rPr>
              <a:t>.0.0.11</a:t>
            </a:r>
          </a:p>
        </p:txBody>
      </p:sp>
      <p:sp>
        <p:nvSpPr>
          <p:cNvPr id="55855" name="Rectangle 559"/>
          <p:cNvSpPr>
            <a:spLocks noChangeArrowheads="1"/>
          </p:cNvSpPr>
          <p:nvPr/>
        </p:nvSpPr>
        <p:spPr bwMode="auto">
          <a:xfrm>
            <a:off x="963613" y="2439988"/>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10</a:t>
            </a:r>
            <a:r>
              <a:rPr lang="en-US" sz="1400">
                <a:solidFill>
                  <a:srgbClr val="C20073"/>
                </a:solidFill>
                <a:ea typeface="ＭＳ Ｐゴシック" pitchFamily="34" charset="-128"/>
                <a:cs typeface="+mn-cs"/>
              </a:rPr>
              <a:t>.0.0.10</a:t>
            </a:r>
          </a:p>
        </p:txBody>
      </p:sp>
      <p:sp>
        <p:nvSpPr>
          <p:cNvPr id="55856" name="Rectangle 560"/>
          <p:cNvSpPr>
            <a:spLocks noChangeArrowheads="1"/>
          </p:cNvSpPr>
          <p:nvPr/>
        </p:nvSpPr>
        <p:spPr bwMode="auto">
          <a:xfrm>
            <a:off x="4370388" y="50530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192.168.2</a:t>
            </a:r>
            <a:r>
              <a:rPr lang="en-US" sz="1400">
                <a:solidFill>
                  <a:srgbClr val="C20073"/>
                </a:solidFill>
                <a:ea typeface="ＭＳ Ｐゴシック" pitchFamily="34" charset="-128"/>
                <a:cs typeface="+mn-cs"/>
              </a:rPr>
              <a:t>.11</a:t>
            </a:r>
          </a:p>
        </p:txBody>
      </p:sp>
      <p:sp>
        <p:nvSpPr>
          <p:cNvPr id="55857" name="Rectangle 561"/>
          <p:cNvSpPr>
            <a:spLocks noChangeArrowheads="1"/>
          </p:cNvSpPr>
          <p:nvPr/>
        </p:nvSpPr>
        <p:spPr bwMode="auto">
          <a:xfrm>
            <a:off x="4370388" y="34909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192.168.2</a:t>
            </a:r>
            <a:r>
              <a:rPr lang="en-US" sz="1400">
                <a:solidFill>
                  <a:srgbClr val="C20073"/>
                </a:solidFill>
                <a:ea typeface="ＭＳ Ｐゴシック" pitchFamily="34" charset="-128"/>
                <a:cs typeface="+mn-cs"/>
              </a:rPr>
              <a:t>.10</a:t>
            </a:r>
          </a:p>
        </p:txBody>
      </p:sp>
      <p:sp>
        <p:nvSpPr>
          <p:cNvPr id="367651" name="Line 562"/>
          <p:cNvSpPr>
            <a:spLocks noChangeShapeType="1"/>
          </p:cNvSpPr>
          <p:nvPr/>
        </p:nvSpPr>
        <p:spPr bwMode="auto">
          <a:xfrm flipH="1">
            <a:off x="4799013" y="1684338"/>
            <a:ext cx="341312" cy="257175"/>
          </a:xfrm>
          <a:prstGeom prst="line">
            <a:avLst/>
          </a:prstGeom>
          <a:noFill/>
          <a:ln w="19050">
            <a:solidFill>
              <a:schemeClr val="tx1"/>
            </a:solidFill>
            <a:round/>
            <a:headEnd/>
            <a:tailEnd type="triangle" w="med" len="med"/>
          </a:ln>
        </p:spPr>
        <p:txBody>
          <a:bodyPr wrap="none" anchor="ctr"/>
          <a:lstStyle/>
          <a:p>
            <a:endParaRPr lang="it-IT"/>
          </a:p>
        </p:txBody>
      </p:sp>
      <p:sp>
        <p:nvSpPr>
          <p:cNvPr id="367652" name="Line 563"/>
          <p:cNvSpPr>
            <a:spLocks noChangeShapeType="1"/>
          </p:cNvSpPr>
          <p:nvPr/>
        </p:nvSpPr>
        <p:spPr bwMode="auto">
          <a:xfrm>
            <a:off x="3357563" y="1684338"/>
            <a:ext cx="341312" cy="257175"/>
          </a:xfrm>
          <a:prstGeom prst="line">
            <a:avLst/>
          </a:prstGeom>
          <a:noFill/>
          <a:ln w="19050">
            <a:solidFill>
              <a:schemeClr val="tx1"/>
            </a:solidFill>
            <a:round/>
            <a:headEnd/>
            <a:tailEnd type="triangle" w="med" len="med"/>
          </a:ln>
        </p:spPr>
        <p:txBody>
          <a:bodyPr wrap="none" anchor="ctr"/>
          <a:lstStyle/>
          <a:p>
            <a:endParaRPr lang="it-IT"/>
          </a:p>
        </p:txBody>
      </p:sp>
      <p:sp>
        <p:nvSpPr>
          <p:cNvPr id="367653" name="Line 564"/>
          <p:cNvSpPr>
            <a:spLocks noChangeShapeType="1"/>
          </p:cNvSpPr>
          <p:nvPr/>
        </p:nvSpPr>
        <p:spPr bwMode="auto">
          <a:xfrm flipV="1">
            <a:off x="3724275" y="2405063"/>
            <a:ext cx="341313" cy="257175"/>
          </a:xfrm>
          <a:prstGeom prst="line">
            <a:avLst/>
          </a:prstGeom>
          <a:noFill/>
          <a:ln w="19050">
            <a:solidFill>
              <a:schemeClr val="tx1"/>
            </a:solidFill>
            <a:round/>
            <a:headEnd/>
            <a:tailEnd type="triangle" w="med" len="med"/>
          </a:ln>
        </p:spPr>
        <p:txBody>
          <a:bodyPr wrap="none" anchor="ctr"/>
          <a:lstStyle/>
          <a:p>
            <a:endParaRPr lang="it-IT"/>
          </a:p>
        </p:txBody>
      </p:sp>
      <p:sp>
        <p:nvSpPr>
          <p:cNvPr id="55861" name="Rectangle 565"/>
          <p:cNvSpPr>
            <a:spLocks noChangeArrowheads="1"/>
          </p:cNvSpPr>
          <p:nvPr/>
        </p:nvSpPr>
        <p:spPr bwMode="auto">
          <a:xfrm>
            <a:off x="2673350" y="2662238"/>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192.168.2.</a:t>
            </a:r>
            <a:r>
              <a:rPr lang="en-US" sz="1400">
                <a:solidFill>
                  <a:srgbClr val="C20073"/>
                </a:solidFill>
                <a:ea typeface="ＭＳ Ｐゴシック" pitchFamily="34" charset="-128"/>
                <a:cs typeface="+mn-cs"/>
              </a:rPr>
              <a:t>1</a:t>
            </a:r>
          </a:p>
        </p:txBody>
      </p:sp>
      <p:sp>
        <p:nvSpPr>
          <p:cNvPr id="55862" name="Rectangle 566"/>
          <p:cNvSpPr>
            <a:spLocks noChangeArrowheads="1"/>
          </p:cNvSpPr>
          <p:nvPr/>
        </p:nvSpPr>
        <p:spPr bwMode="auto">
          <a:xfrm>
            <a:off x="2795588" y="13065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10.</a:t>
            </a:r>
            <a:r>
              <a:rPr lang="en-US" sz="1400">
                <a:solidFill>
                  <a:srgbClr val="C20073"/>
                </a:solidFill>
                <a:ea typeface="ＭＳ Ｐゴシック" pitchFamily="34" charset="-128"/>
                <a:cs typeface="+mn-cs"/>
              </a:rPr>
              <a:t>0.0.1</a:t>
            </a:r>
          </a:p>
        </p:txBody>
      </p:sp>
      <p:sp>
        <p:nvSpPr>
          <p:cNvPr id="55863" name="Rectangle 567"/>
          <p:cNvSpPr>
            <a:spLocks noChangeArrowheads="1"/>
          </p:cNvSpPr>
          <p:nvPr/>
        </p:nvSpPr>
        <p:spPr bwMode="auto">
          <a:xfrm>
            <a:off x="4919663" y="1293813"/>
            <a:ext cx="1355725" cy="381000"/>
          </a:xfrm>
          <a:prstGeom prst="rect">
            <a:avLst/>
          </a:prstGeom>
          <a:solidFill>
            <a:srgbClr val="FFFFFF"/>
          </a:solidFill>
          <a:ln w="9525">
            <a:solidFill>
              <a:schemeClr val="tx1"/>
            </a:solidFill>
            <a:miter lim="800000"/>
            <a:headEnd/>
            <a:tailEnd/>
          </a:ln>
          <a:effectLst>
            <a:outerShdw dist="45791" dir="2021404" algn="ctr" rotWithShape="0">
              <a:srgbClr val="C0C0C0"/>
            </a:outerShdw>
          </a:effectLst>
        </p:spPr>
        <p:txBody>
          <a:bodyPr wrap="none" anchor="ctr"/>
          <a:lstStyle/>
          <a:p>
            <a:pPr algn="ctr" eaLnBrk="0" hangingPunct="0">
              <a:lnSpc>
                <a:spcPct val="90000"/>
              </a:lnSpc>
              <a:spcBef>
                <a:spcPct val="20000"/>
              </a:spcBef>
              <a:defRPr/>
            </a:pPr>
            <a:r>
              <a:rPr lang="en-US" sz="1400">
                <a:ea typeface="ＭＳ Ｐゴシック" pitchFamily="34" charset="-128"/>
                <a:cs typeface="+mn-cs"/>
              </a:rPr>
              <a:t>172.16. </a:t>
            </a:r>
            <a:r>
              <a:rPr lang="en-US" sz="1400">
                <a:solidFill>
                  <a:srgbClr val="C20073"/>
                </a:solidFill>
                <a:ea typeface="ＭＳ Ｐゴシック" pitchFamily="34" charset="-128"/>
                <a:cs typeface="+mn-cs"/>
              </a:rPr>
              <a:t>0.1</a:t>
            </a:r>
          </a:p>
        </p:txBody>
      </p:sp>
      <p:sp>
        <p:nvSpPr>
          <p:cNvPr id="55865" name="Oval 569"/>
          <p:cNvSpPr>
            <a:spLocks noChangeArrowheads="1"/>
          </p:cNvSpPr>
          <p:nvPr/>
        </p:nvSpPr>
        <p:spPr bwMode="auto">
          <a:xfrm>
            <a:off x="4057650" y="5614988"/>
            <a:ext cx="365125" cy="365125"/>
          </a:xfrm>
          <a:prstGeom prst="ellipse">
            <a:avLst/>
          </a:prstGeom>
          <a:gradFill rotWithShape="0">
            <a:gsLst>
              <a:gs pos="0">
                <a:srgbClr val="6699FF"/>
              </a:gs>
              <a:gs pos="100000">
                <a:srgbClr val="6699FF">
                  <a:gamma/>
                  <a:shade val="46275"/>
                  <a:invGamma/>
                </a:srgbClr>
              </a:gs>
            </a:gsLst>
            <a:path path="shape">
              <a:fillToRect l="50000" t="50000" r="50000" b="50000"/>
            </a:path>
          </a:gradFill>
          <a:ln w="0">
            <a:solidFill>
              <a:srgbClr val="333399"/>
            </a:solidFill>
            <a:round/>
            <a:headEnd/>
            <a:tailEnd/>
          </a:ln>
          <a:effectLst>
            <a:outerShdw dist="35921" dir="2700000" algn="ctr" rotWithShape="0">
              <a:srgbClr val="C0C0C0"/>
            </a:outerShdw>
          </a:effectLst>
        </p:spPr>
        <p:txBody>
          <a:bodyPr wrap="none" lIns="45720" rIns="45720" anchor="ctr"/>
          <a:lstStyle/>
          <a:p>
            <a:pPr algn="ctr">
              <a:lnSpc>
                <a:spcPct val="90000"/>
              </a:lnSpc>
              <a:spcBef>
                <a:spcPct val="20000"/>
              </a:spcBef>
              <a:defRPr/>
            </a:pPr>
            <a:r>
              <a:rPr lang="en-US" sz="1600">
                <a:solidFill>
                  <a:schemeClr val="bg1"/>
                </a:solidFill>
                <a:effectLst>
                  <a:outerShdw blurRad="38100" dist="38100" dir="2700000" algn="tl">
                    <a:srgbClr val="000000"/>
                  </a:outerShdw>
                </a:effectLst>
                <a:ea typeface="ＭＳ Ｐゴシック" pitchFamily="34" charset="-128"/>
                <a:cs typeface="+mn-cs"/>
              </a:rPr>
              <a:t>3</a:t>
            </a:r>
          </a:p>
        </p:txBody>
      </p:sp>
      <p:sp>
        <p:nvSpPr>
          <p:cNvPr id="55866" name="AutoShape 570"/>
          <p:cNvSpPr>
            <a:spLocks noChangeArrowheads="1"/>
          </p:cNvSpPr>
          <p:nvPr/>
        </p:nvSpPr>
        <p:spPr bwMode="auto">
          <a:xfrm>
            <a:off x="1703388" y="6043613"/>
            <a:ext cx="1431925"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10.</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p>
        </p:txBody>
      </p:sp>
      <p:sp>
        <p:nvSpPr>
          <p:cNvPr id="55867" name="AutoShape 571"/>
          <p:cNvSpPr>
            <a:spLocks noChangeArrowheads="1"/>
          </p:cNvSpPr>
          <p:nvPr/>
        </p:nvSpPr>
        <p:spPr bwMode="auto">
          <a:xfrm>
            <a:off x="3822700" y="6043613"/>
            <a:ext cx="1517650"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192.168.2.</a:t>
            </a:r>
            <a:r>
              <a:rPr lang="en-US" sz="1600" i="1">
                <a:solidFill>
                  <a:srgbClr val="CE007B"/>
                </a:solidFill>
                <a:ea typeface="ＭＳ Ｐゴシック" pitchFamily="34" charset="-128"/>
                <a:cs typeface="+mn-cs"/>
              </a:rPr>
              <a:t>0</a:t>
            </a:r>
          </a:p>
        </p:txBody>
      </p:sp>
      <p:sp>
        <p:nvSpPr>
          <p:cNvPr id="55868" name="AutoShape 572"/>
          <p:cNvSpPr>
            <a:spLocks noChangeArrowheads="1"/>
          </p:cNvSpPr>
          <p:nvPr/>
        </p:nvSpPr>
        <p:spPr bwMode="auto">
          <a:xfrm>
            <a:off x="6026150" y="6043613"/>
            <a:ext cx="1517650" cy="419100"/>
          </a:xfrm>
          <a:prstGeom prst="roundRect">
            <a:avLst>
              <a:gd name="adj" fmla="val 50000"/>
            </a:avLst>
          </a:prstGeom>
          <a:gradFill rotWithShape="0">
            <a:gsLst>
              <a:gs pos="0">
                <a:srgbClr val="99CCFF">
                  <a:gamma/>
                  <a:tint val="4314"/>
                  <a:invGamma/>
                </a:srgbClr>
              </a:gs>
              <a:gs pos="100000">
                <a:srgbClr val="99CCFF"/>
              </a:gs>
            </a:gsLst>
            <a:lin ang="5400000" scaled="1"/>
          </a:gradFill>
          <a:ln w="9525">
            <a:solidFill>
              <a:srgbClr val="0033CC"/>
            </a:solidFill>
            <a:round/>
            <a:headEnd/>
            <a:tailEnd/>
          </a:ln>
          <a:effectLst>
            <a:outerShdw dist="35921" dir="2700000" algn="ctr" rotWithShape="0">
              <a:srgbClr val="C0C0C0"/>
            </a:outerShdw>
          </a:effectLst>
        </p:spPr>
        <p:txBody>
          <a:bodyPr tIns="27432" bIns="27432" anchor="ctr"/>
          <a:lstStyle/>
          <a:p>
            <a:pPr algn="ctr" eaLnBrk="0" hangingPunct="0">
              <a:lnSpc>
                <a:spcPct val="90000"/>
              </a:lnSpc>
              <a:spcBef>
                <a:spcPct val="20000"/>
              </a:spcBef>
              <a:defRPr/>
            </a:pPr>
            <a:r>
              <a:rPr lang="en-US" sz="1600">
                <a:ea typeface="ＭＳ Ｐゴシック" pitchFamily="34" charset="-128"/>
                <a:cs typeface="+mn-cs"/>
              </a:rPr>
              <a:t>172.16.</a:t>
            </a:r>
            <a:r>
              <a:rPr lang="en-US" sz="1600" i="1">
                <a:solidFill>
                  <a:srgbClr val="CE007B"/>
                </a:solidFill>
                <a:ea typeface="ＭＳ Ｐゴシック" pitchFamily="34" charset="-128"/>
                <a:cs typeface="+mn-cs"/>
              </a:rPr>
              <a:t>0</a:t>
            </a:r>
            <a:r>
              <a:rPr lang="en-US" sz="1600">
                <a:ea typeface="ＭＳ Ｐゴシック" pitchFamily="34" charset="-128"/>
                <a:cs typeface="+mn-cs"/>
              </a:rPr>
              <a:t>.</a:t>
            </a:r>
            <a:r>
              <a:rPr lang="en-US" sz="1600" i="1">
                <a:solidFill>
                  <a:srgbClr val="CE007B"/>
                </a:solidFill>
                <a:ea typeface="ＭＳ Ｐゴシック" pitchFamily="34" charset="-128"/>
                <a:cs typeface="+mn-cs"/>
              </a:rPr>
              <a:t>0</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a:cs typeface="Times New Roman" pitchFamily="18" charset="0"/>
              </a:rPr>
              <a:t>Static IP Addressing</a:t>
            </a:r>
          </a:p>
        </p:txBody>
      </p:sp>
      <p:grpSp>
        <p:nvGrpSpPr>
          <p:cNvPr id="369666" name="Group 127"/>
          <p:cNvGrpSpPr>
            <a:grpSpLocks/>
          </p:cNvGrpSpPr>
          <p:nvPr/>
        </p:nvGrpSpPr>
        <p:grpSpPr bwMode="auto">
          <a:xfrm>
            <a:off x="1208088" y="1158875"/>
            <a:ext cx="5932487" cy="5465763"/>
            <a:chOff x="761" y="575"/>
            <a:chExt cx="3737" cy="3443"/>
          </a:xfrm>
        </p:grpSpPr>
        <p:grpSp>
          <p:nvGrpSpPr>
            <p:cNvPr id="369667" name="Group 104"/>
            <p:cNvGrpSpPr>
              <a:grpSpLocks/>
            </p:cNvGrpSpPr>
            <p:nvPr/>
          </p:nvGrpSpPr>
          <p:grpSpPr bwMode="auto">
            <a:xfrm>
              <a:off x="1213" y="575"/>
              <a:ext cx="3285" cy="3443"/>
              <a:chOff x="1184" y="575"/>
              <a:chExt cx="3285" cy="3443"/>
            </a:xfrm>
          </p:grpSpPr>
          <p:pic>
            <p:nvPicPr>
              <p:cNvPr id="369669" name="Picture 105" descr="Internet Protocol-2"/>
              <p:cNvPicPr>
                <a:picLocks noChangeAspect="1" noChangeArrowheads="1"/>
              </p:cNvPicPr>
              <p:nvPr/>
            </p:nvPicPr>
            <p:blipFill>
              <a:blip r:embed="rId3"/>
              <a:srcRect/>
              <a:stretch>
                <a:fillRect/>
              </a:stretch>
            </p:blipFill>
            <p:spPr bwMode="auto">
              <a:xfrm>
                <a:off x="1187" y="588"/>
                <a:ext cx="3282" cy="3430"/>
              </a:xfrm>
              <a:prstGeom prst="rect">
                <a:avLst/>
              </a:prstGeom>
              <a:noFill/>
              <a:ln w="9525">
                <a:noFill/>
                <a:miter lim="800000"/>
                <a:headEnd/>
                <a:tailEnd/>
              </a:ln>
            </p:spPr>
          </p:pic>
          <p:sp>
            <p:nvSpPr>
              <p:cNvPr id="369670" name="Text Box 106"/>
              <p:cNvSpPr txBox="1">
                <a:spLocks noChangeArrowheads="1"/>
              </p:cNvSpPr>
              <p:nvPr/>
            </p:nvSpPr>
            <p:spPr bwMode="auto">
              <a:xfrm>
                <a:off x="1184" y="575"/>
                <a:ext cx="1929" cy="183"/>
              </a:xfrm>
              <a:prstGeom prst="rect">
                <a:avLst/>
              </a:prstGeom>
              <a:noFill/>
              <a:ln w="9525">
                <a:noFill/>
                <a:miter lim="800000"/>
                <a:headEnd/>
                <a:tailEnd/>
              </a:ln>
            </p:spPr>
            <p:txBody>
              <a:bodyPr wrap="none">
                <a:spAutoFit/>
              </a:bodyPr>
              <a:lstStyle/>
              <a:p>
                <a:pPr>
                  <a:lnSpc>
                    <a:spcPct val="90000"/>
                  </a:lnSpc>
                  <a:spcBef>
                    <a:spcPct val="20000"/>
                  </a:spcBef>
                </a:pPr>
                <a:r>
                  <a:rPr lang="en-US" sz="1300">
                    <a:solidFill>
                      <a:srgbClr val="FFFFFF"/>
                    </a:solidFill>
                  </a:rPr>
                  <a:t>Internet Protocol (TCP/IP) Properties</a:t>
                </a:r>
              </a:p>
            </p:txBody>
          </p:sp>
          <p:sp>
            <p:nvSpPr>
              <p:cNvPr id="369671" name="Text Box 107"/>
              <p:cNvSpPr txBox="1">
                <a:spLocks noChangeArrowheads="1"/>
              </p:cNvSpPr>
              <p:nvPr/>
            </p:nvSpPr>
            <p:spPr bwMode="auto">
              <a:xfrm>
                <a:off x="1264" y="789"/>
                <a:ext cx="487"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General</a:t>
                </a:r>
              </a:p>
            </p:txBody>
          </p:sp>
          <p:sp>
            <p:nvSpPr>
              <p:cNvPr id="369672" name="Text Box 108"/>
              <p:cNvSpPr txBox="1">
                <a:spLocks noChangeArrowheads="1"/>
              </p:cNvSpPr>
              <p:nvPr/>
            </p:nvSpPr>
            <p:spPr bwMode="auto">
              <a:xfrm>
                <a:off x="1297" y="1036"/>
                <a:ext cx="2966" cy="433"/>
              </a:xfrm>
              <a:prstGeom prst="rect">
                <a:avLst/>
              </a:prstGeom>
              <a:noFill/>
              <a:ln w="9525">
                <a:noFill/>
                <a:miter lim="800000"/>
                <a:headEnd/>
                <a:tailEnd/>
              </a:ln>
            </p:spPr>
            <p:txBody>
              <a:bodyPr/>
              <a:lstStyle/>
              <a:p>
                <a:pPr>
                  <a:lnSpc>
                    <a:spcPct val="90000"/>
                  </a:lnSpc>
                  <a:spcBef>
                    <a:spcPct val="20000"/>
                  </a:spcBef>
                </a:pPr>
                <a:r>
                  <a:rPr lang="en-US" sz="1300" b="0"/>
                  <a:t>You can get IP settings assigned automatically if your network supports this capability. Otherwise, you need to ask your network administrator for the appropriate IP settings.</a:t>
                </a:r>
              </a:p>
            </p:txBody>
          </p:sp>
          <p:sp>
            <p:nvSpPr>
              <p:cNvPr id="369673" name="Text Box 109"/>
              <p:cNvSpPr txBox="1">
                <a:spLocks noChangeArrowheads="1"/>
              </p:cNvSpPr>
              <p:nvPr/>
            </p:nvSpPr>
            <p:spPr bwMode="auto">
              <a:xfrm>
                <a:off x="1528" y="1474"/>
                <a:ext cx="1732" cy="183"/>
              </a:xfrm>
              <a:prstGeom prst="rect">
                <a:avLst/>
              </a:prstGeom>
              <a:noFill/>
              <a:ln w="9525">
                <a:noFill/>
                <a:miter lim="800000"/>
                <a:headEnd/>
                <a:tailEnd/>
              </a:ln>
            </p:spPr>
            <p:txBody>
              <a:bodyPr wrap="none">
                <a:spAutoFit/>
              </a:bodyPr>
              <a:lstStyle/>
              <a:p>
                <a:pPr>
                  <a:lnSpc>
                    <a:spcPct val="90000"/>
                  </a:lnSpc>
                  <a:spcBef>
                    <a:spcPct val="20000"/>
                  </a:spcBef>
                </a:pPr>
                <a:r>
                  <a:rPr lang="en-US" sz="1300" b="0" u="sng"/>
                  <a:t>O</a:t>
                </a:r>
                <a:r>
                  <a:rPr lang="en-US" sz="1300" b="0"/>
                  <a:t>btain an IP address automatically</a:t>
                </a:r>
              </a:p>
            </p:txBody>
          </p:sp>
          <p:sp>
            <p:nvSpPr>
              <p:cNvPr id="369674" name="Text Box 110"/>
              <p:cNvSpPr txBox="1">
                <a:spLocks noChangeArrowheads="1"/>
              </p:cNvSpPr>
              <p:nvPr/>
            </p:nvSpPr>
            <p:spPr bwMode="auto">
              <a:xfrm>
                <a:off x="1520" y="1665"/>
                <a:ext cx="1658" cy="183"/>
              </a:xfrm>
              <a:prstGeom prst="rect">
                <a:avLst/>
              </a:prstGeom>
              <a:noFill/>
              <a:ln w="9525">
                <a:noFill/>
                <a:miter lim="800000"/>
                <a:headEnd/>
                <a:tailEnd/>
              </a:ln>
            </p:spPr>
            <p:txBody>
              <a:bodyPr wrap="none"/>
              <a:lstStyle/>
              <a:p>
                <a:pPr>
                  <a:lnSpc>
                    <a:spcPct val="90000"/>
                  </a:lnSpc>
                  <a:spcBef>
                    <a:spcPct val="20000"/>
                  </a:spcBef>
                </a:pPr>
                <a:r>
                  <a:rPr lang="en-US" sz="1300" b="0"/>
                  <a:t>U</a:t>
                </a:r>
                <a:r>
                  <a:rPr lang="en-US" sz="1300" b="0" u="sng"/>
                  <a:t>s</a:t>
                </a:r>
                <a:r>
                  <a:rPr lang="en-US" sz="1300" b="0"/>
                  <a:t>e the following IP address:</a:t>
                </a:r>
              </a:p>
            </p:txBody>
          </p:sp>
          <p:sp>
            <p:nvSpPr>
              <p:cNvPr id="369675" name="Text Box 111"/>
              <p:cNvSpPr txBox="1">
                <a:spLocks noChangeArrowheads="1"/>
              </p:cNvSpPr>
              <p:nvPr/>
            </p:nvSpPr>
            <p:spPr bwMode="auto">
              <a:xfrm>
                <a:off x="1457" y="1833"/>
                <a:ext cx="892" cy="199"/>
              </a:xfrm>
              <a:prstGeom prst="rect">
                <a:avLst/>
              </a:prstGeom>
              <a:noFill/>
              <a:ln w="9525">
                <a:noFill/>
                <a:miter lim="800000"/>
                <a:headEnd/>
                <a:tailEnd/>
              </a:ln>
            </p:spPr>
            <p:txBody>
              <a:bodyPr/>
              <a:lstStyle/>
              <a:p>
                <a:pPr>
                  <a:lnSpc>
                    <a:spcPct val="90000"/>
                  </a:lnSpc>
                  <a:spcBef>
                    <a:spcPct val="20000"/>
                  </a:spcBef>
                </a:pPr>
                <a:r>
                  <a:rPr lang="en-US" sz="1300" b="0"/>
                  <a:t>IP address:</a:t>
                </a:r>
              </a:p>
            </p:txBody>
          </p:sp>
          <p:sp>
            <p:nvSpPr>
              <p:cNvPr id="369676" name="Text Box 112"/>
              <p:cNvSpPr txBox="1">
                <a:spLocks noChangeArrowheads="1"/>
              </p:cNvSpPr>
              <p:nvPr/>
            </p:nvSpPr>
            <p:spPr bwMode="auto">
              <a:xfrm>
                <a:off x="1520" y="2677"/>
                <a:ext cx="2015"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Us</a:t>
                </a:r>
                <a:r>
                  <a:rPr lang="en-US" sz="1300" b="0" u="sng"/>
                  <a:t>e</a:t>
                </a:r>
                <a:r>
                  <a:rPr lang="en-US" sz="1300" b="0"/>
                  <a:t> the following DNS server addresses:</a:t>
                </a:r>
              </a:p>
            </p:txBody>
          </p:sp>
          <p:sp>
            <p:nvSpPr>
              <p:cNvPr id="369677" name="Text Box 113"/>
              <p:cNvSpPr txBox="1">
                <a:spLocks noChangeArrowheads="1"/>
              </p:cNvSpPr>
              <p:nvPr/>
            </p:nvSpPr>
            <p:spPr bwMode="auto">
              <a:xfrm>
                <a:off x="1441" y="2852"/>
                <a:ext cx="1147" cy="264"/>
              </a:xfrm>
              <a:prstGeom prst="rect">
                <a:avLst/>
              </a:prstGeom>
              <a:noFill/>
              <a:ln w="9525">
                <a:noFill/>
                <a:miter lim="800000"/>
                <a:headEnd/>
                <a:tailEnd/>
              </a:ln>
            </p:spPr>
            <p:txBody>
              <a:bodyPr wrap="none">
                <a:spAutoFit/>
              </a:bodyPr>
              <a:lstStyle/>
              <a:p>
                <a:pPr>
                  <a:lnSpc>
                    <a:spcPct val="90000"/>
                  </a:lnSpc>
                  <a:spcBef>
                    <a:spcPct val="20000"/>
                  </a:spcBef>
                  <a:spcAft>
                    <a:spcPct val="65000"/>
                  </a:spcAft>
                </a:pPr>
                <a:r>
                  <a:rPr lang="en-US" sz="1300" b="0" u="sng"/>
                  <a:t>P</a:t>
                </a:r>
                <a:r>
                  <a:rPr lang="en-US" sz="1300" b="0"/>
                  <a:t>referred DNS server:</a:t>
                </a:r>
              </a:p>
            </p:txBody>
          </p:sp>
          <p:sp>
            <p:nvSpPr>
              <p:cNvPr id="369678" name="Text Box 114"/>
              <p:cNvSpPr txBox="1">
                <a:spLocks noChangeArrowheads="1"/>
              </p:cNvSpPr>
              <p:nvPr/>
            </p:nvSpPr>
            <p:spPr bwMode="auto">
              <a:xfrm>
                <a:off x="1520" y="2565"/>
                <a:ext cx="2027" cy="149"/>
              </a:xfrm>
              <a:prstGeom prst="rect">
                <a:avLst/>
              </a:prstGeom>
              <a:noFill/>
              <a:ln w="9525">
                <a:noFill/>
                <a:miter lim="800000"/>
                <a:headEnd/>
                <a:tailEnd/>
              </a:ln>
            </p:spPr>
            <p:txBody>
              <a:bodyPr wrap="none" anchor="ctr"/>
              <a:lstStyle/>
              <a:p>
                <a:pPr>
                  <a:lnSpc>
                    <a:spcPct val="90000"/>
                  </a:lnSpc>
                  <a:spcBef>
                    <a:spcPct val="20000"/>
                  </a:spcBef>
                  <a:spcAft>
                    <a:spcPct val="65000"/>
                  </a:spcAft>
                </a:pPr>
                <a:r>
                  <a:rPr lang="en-US" sz="1300" b="0">
                    <a:solidFill>
                      <a:srgbClr val="777777"/>
                    </a:solidFill>
                  </a:rPr>
                  <a:t>Obtain DNS server address automatically</a:t>
                </a:r>
              </a:p>
            </p:txBody>
          </p:sp>
          <p:sp>
            <p:nvSpPr>
              <p:cNvPr id="369679" name="Text Box 115"/>
              <p:cNvSpPr txBox="1">
                <a:spLocks noChangeArrowheads="1"/>
              </p:cNvSpPr>
              <p:nvPr/>
            </p:nvSpPr>
            <p:spPr bwMode="auto">
              <a:xfrm>
                <a:off x="3578" y="3418"/>
                <a:ext cx="666"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Ad</a:t>
                </a:r>
                <a:r>
                  <a:rPr lang="en-US" sz="1300" b="0" u="sng"/>
                  <a:t>v</a:t>
                </a:r>
                <a:r>
                  <a:rPr lang="en-US" sz="1300" b="0"/>
                  <a:t>anced...</a:t>
                </a:r>
              </a:p>
            </p:txBody>
          </p:sp>
          <p:sp>
            <p:nvSpPr>
              <p:cNvPr id="369680" name="Text Box 116"/>
              <p:cNvSpPr txBox="1">
                <a:spLocks noChangeArrowheads="1"/>
              </p:cNvSpPr>
              <p:nvPr/>
            </p:nvSpPr>
            <p:spPr bwMode="auto">
              <a:xfrm>
                <a:off x="2800" y="3107"/>
                <a:ext cx="116" cy="183"/>
              </a:xfrm>
              <a:prstGeom prst="rect">
                <a:avLst/>
              </a:prstGeom>
              <a:noFill/>
              <a:ln w="9525">
                <a:noFill/>
                <a:miter lim="800000"/>
                <a:headEnd/>
                <a:tailEnd/>
              </a:ln>
            </p:spPr>
            <p:txBody>
              <a:bodyPr wrap="none">
                <a:spAutoFit/>
              </a:bodyPr>
              <a:lstStyle/>
              <a:p>
                <a:pPr>
                  <a:lnSpc>
                    <a:spcPct val="90000"/>
                  </a:lnSpc>
                  <a:spcBef>
                    <a:spcPct val="20000"/>
                  </a:spcBef>
                </a:pPr>
                <a:endParaRPr lang="it-IT" sz="1300" b="0"/>
              </a:p>
            </p:txBody>
          </p:sp>
          <p:sp>
            <p:nvSpPr>
              <p:cNvPr id="369681" name="Text Box 117"/>
              <p:cNvSpPr txBox="1">
                <a:spLocks noChangeArrowheads="1"/>
              </p:cNvSpPr>
              <p:nvPr/>
            </p:nvSpPr>
            <p:spPr bwMode="auto">
              <a:xfrm>
                <a:off x="1441" y="3046"/>
                <a:ext cx="1129" cy="264"/>
              </a:xfrm>
              <a:prstGeom prst="rect">
                <a:avLst/>
              </a:prstGeom>
              <a:noFill/>
              <a:ln w="9525">
                <a:noFill/>
                <a:miter lim="800000"/>
                <a:headEnd/>
                <a:tailEnd/>
              </a:ln>
            </p:spPr>
            <p:txBody>
              <a:bodyPr wrap="none">
                <a:spAutoFit/>
              </a:bodyPr>
              <a:lstStyle/>
              <a:p>
                <a:pPr>
                  <a:lnSpc>
                    <a:spcPct val="90000"/>
                  </a:lnSpc>
                  <a:spcBef>
                    <a:spcPct val="20000"/>
                  </a:spcBef>
                  <a:spcAft>
                    <a:spcPct val="65000"/>
                  </a:spcAft>
                </a:pPr>
                <a:r>
                  <a:rPr lang="en-US" sz="1300" b="0" u="sng"/>
                  <a:t>A</a:t>
                </a:r>
                <a:r>
                  <a:rPr lang="en-US" sz="1300" b="0"/>
                  <a:t>lternate DNS server:</a:t>
                </a:r>
              </a:p>
            </p:txBody>
          </p:sp>
          <p:sp>
            <p:nvSpPr>
              <p:cNvPr id="369682" name="AutoShape 118"/>
              <p:cNvSpPr>
                <a:spLocks noChangeArrowheads="1"/>
              </p:cNvSpPr>
              <p:nvPr/>
            </p:nvSpPr>
            <p:spPr bwMode="auto">
              <a:xfrm>
                <a:off x="1560" y="1678"/>
                <a:ext cx="1414" cy="146"/>
              </a:xfrm>
              <a:prstGeom prst="roundRect">
                <a:avLst>
                  <a:gd name="adj" fmla="val 16667"/>
                </a:avLst>
              </a:prstGeom>
              <a:noFill/>
              <a:ln w="12700">
                <a:solidFill>
                  <a:srgbClr val="000000"/>
                </a:solidFill>
                <a:prstDash val="sysDot"/>
                <a:round/>
                <a:headEnd/>
                <a:tailEnd/>
              </a:ln>
            </p:spPr>
            <p:txBody>
              <a:bodyPr lIns="45720" rIns="45720" anchor="ctr">
                <a:spAutoFit/>
              </a:bodyPr>
              <a:lstStyle/>
              <a:p>
                <a:pPr>
                  <a:lnSpc>
                    <a:spcPct val="90000"/>
                  </a:lnSpc>
                  <a:spcBef>
                    <a:spcPct val="20000"/>
                  </a:spcBef>
                </a:pPr>
                <a:endParaRPr lang="it-IT"/>
              </a:p>
            </p:txBody>
          </p:sp>
          <p:sp>
            <p:nvSpPr>
              <p:cNvPr id="369683" name="Text Box 119"/>
              <p:cNvSpPr txBox="1">
                <a:spLocks noChangeArrowheads="1"/>
              </p:cNvSpPr>
              <p:nvPr/>
            </p:nvSpPr>
            <p:spPr bwMode="auto">
              <a:xfrm>
                <a:off x="2904" y="1820"/>
                <a:ext cx="1044"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192 . 168 .   1  . 200</a:t>
                </a:r>
              </a:p>
            </p:txBody>
          </p:sp>
          <p:sp>
            <p:nvSpPr>
              <p:cNvPr id="369684" name="Text Box 120"/>
              <p:cNvSpPr txBox="1">
                <a:spLocks noChangeArrowheads="1"/>
              </p:cNvSpPr>
              <p:nvPr/>
            </p:nvSpPr>
            <p:spPr bwMode="auto">
              <a:xfrm>
                <a:off x="2904" y="2235"/>
                <a:ext cx="986"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192.  168 .   1  .   1</a:t>
                </a:r>
              </a:p>
            </p:txBody>
          </p:sp>
          <p:sp>
            <p:nvSpPr>
              <p:cNvPr id="369685" name="Text Box 121"/>
              <p:cNvSpPr txBox="1">
                <a:spLocks noChangeArrowheads="1"/>
              </p:cNvSpPr>
              <p:nvPr/>
            </p:nvSpPr>
            <p:spPr bwMode="auto">
              <a:xfrm>
                <a:off x="2904" y="2027"/>
                <a:ext cx="986"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255 . 255 . 255.   0</a:t>
                </a:r>
              </a:p>
            </p:txBody>
          </p:sp>
          <p:sp>
            <p:nvSpPr>
              <p:cNvPr id="369686" name="Text Box 122"/>
              <p:cNvSpPr txBox="1">
                <a:spLocks noChangeArrowheads="1"/>
              </p:cNvSpPr>
              <p:nvPr/>
            </p:nvSpPr>
            <p:spPr bwMode="auto">
              <a:xfrm>
                <a:off x="2800" y="2906"/>
                <a:ext cx="116" cy="183"/>
              </a:xfrm>
              <a:prstGeom prst="rect">
                <a:avLst/>
              </a:prstGeom>
              <a:noFill/>
              <a:ln w="9525">
                <a:noFill/>
                <a:miter lim="800000"/>
                <a:headEnd/>
                <a:tailEnd/>
              </a:ln>
            </p:spPr>
            <p:txBody>
              <a:bodyPr wrap="none">
                <a:spAutoFit/>
              </a:bodyPr>
              <a:lstStyle/>
              <a:p>
                <a:pPr>
                  <a:lnSpc>
                    <a:spcPct val="90000"/>
                  </a:lnSpc>
                  <a:spcBef>
                    <a:spcPct val="20000"/>
                  </a:spcBef>
                </a:pPr>
                <a:endParaRPr lang="it-IT" sz="1300" b="0"/>
              </a:p>
            </p:txBody>
          </p:sp>
          <p:sp>
            <p:nvSpPr>
              <p:cNvPr id="369687" name="Text Box 123"/>
              <p:cNvSpPr txBox="1">
                <a:spLocks noChangeArrowheads="1"/>
              </p:cNvSpPr>
              <p:nvPr/>
            </p:nvSpPr>
            <p:spPr bwMode="auto">
              <a:xfrm>
                <a:off x="1457" y="2045"/>
                <a:ext cx="892" cy="199"/>
              </a:xfrm>
              <a:prstGeom prst="rect">
                <a:avLst/>
              </a:prstGeom>
              <a:noFill/>
              <a:ln w="9525">
                <a:noFill/>
                <a:miter lim="800000"/>
                <a:headEnd/>
                <a:tailEnd/>
              </a:ln>
            </p:spPr>
            <p:txBody>
              <a:bodyPr/>
              <a:lstStyle/>
              <a:p>
                <a:pPr>
                  <a:lnSpc>
                    <a:spcPct val="90000"/>
                  </a:lnSpc>
                  <a:spcBef>
                    <a:spcPct val="20000"/>
                  </a:spcBef>
                </a:pPr>
                <a:r>
                  <a:rPr lang="en-US" sz="1300" b="0"/>
                  <a:t>Subnet mask :</a:t>
                </a:r>
              </a:p>
            </p:txBody>
          </p:sp>
          <p:sp>
            <p:nvSpPr>
              <p:cNvPr id="369688" name="Text Box 124"/>
              <p:cNvSpPr txBox="1">
                <a:spLocks noChangeArrowheads="1"/>
              </p:cNvSpPr>
              <p:nvPr/>
            </p:nvSpPr>
            <p:spPr bwMode="auto">
              <a:xfrm>
                <a:off x="1457" y="2257"/>
                <a:ext cx="892" cy="199"/>
              </a:xfrm>
              <a:prstGeom prst="rect">
                <a:avLst/>
              </a:prstGeom>
              <a:noFill/>
              <a:ln w="9525">
                <a:noFill/>
                <a:miter lim="800000"/>
                <a:headEnd/>
                <a:tailEnd/>
              </a:ln>
            </p:spPr>
            <p:txBody>
              <a:bodyPr/>
              <a:lstStyle/>
              <a:p>
                <a:pPr>
                  <a:lnSpc>
                    <a:spcPct val="90000"/>
                  </a:lnSpc>
                  <a:spcBef>
                    <a:spcPct val="20000"/>
                  </a:spcBef>
                </a:pPr>
                <a:r>
                  <a:rPr lang="en-US" sz="1300" b="0"/>
                  <a:t>Default gateway:</a:t>
                </a:r>
              </a:p>
            </p:txBody>
          </p:sp>
          <p:sp>
            <p:nvSpPr>
              <p:cNvPr id="369689" name="Text Box 125"/>
              <p:cNvSpPr txBox="1">
                <a:spLocks noChangeArrowheads="1"/>
              </p:cNvSpPr>
              <p:nvPr/>
            </p:nvSpPr>
            <p:spPr bwMode="auto">
              <a:xfrm>
                <a:off x="3352" y="3753"/>
                <a:ext cx="266" cy="183"/>
              </a:xfrm>
              <a:prstGeom prst="rect">
                <a:avLst/>
              </a:prstGeom>
              <a:noFill/>
              <a:ln w="9525">
                <a:noFill/>
                <a:miter lim="800000"/>
                <a:headEnd/>
                <a:tailEnd/>
              </a:ln>
            </p:spPr>
            <p:txBody>
              <a:bodyPr wrap="none">
                <a:spAutoFit/>
              </a:bodyPr>
              <a:lstStyle/>
              <a:p>
                <a:pPr>
                  <a:lnSpc>
                    <a:spcPct val="90000"/>
                  </a:lnSpc>
                  <a:spcBef>
                    <a:spcPct val="20000"/>
                  </a:spcBef>
                </a:pPr>
                <a:r>
                  <a:rPr lang="en-US" sz="1300" b="0"/>
                  <a:t>OK</a:t>
                </a:r>
              </a:p>
            </p:txBody>
          </p:sp>
          <p:sp>
            <p:nvSpPr>
              <p:cNvPr id="369690" name="Text Box 126"/>
              <p:cNvSpPr txBox="1">
                <a:spLocks noChangeArrowheads="1"/>
              </p:cNvSpPr>
              <p:nvPr/>
            </p:nvSpPr>
            <p:spPr bwMode="auto">
              <a:xfrm>
                <a:off x="3892" y="3753"/>
                <a:ext cx="440" cy="183"/>
              </a:xfrm>
              <a:prstGeom prst="rect">
                <a:avLst/>
              </a:prstGeom>
              <a:noFill/>
              <a:ln w="9525">
                <a:noFill/>
                <a:miter lim="800000"/>
                <a:headEnd/>
                <a:tailEnd/>
              </a:ln>
            </p:spPr>
            <p:txBody>
              <a:bodyPr wrap="none">
                <a:spAutoFit/>
              </a:bodyPr>
              <a:lstStyle/>
              <a:p>
                <a:pPr algn="ctr">
                  <a:lnSpc>
                    <a:spcPct val="90000"/>
                  </a:lnSpc>
                  <a:spcBef>
                    <a:spcPct val="20000"/>
                  </a:spcBef>
                </a:pPr>
                <a:r>
                  <a:rPr lang="en-US" sz="1300" b="0"/>
                  <a:t>Cancel</a:t>
                </a:r>
              </a:p>
            </p:txBody>
          </p:sp>
        </p:grpSp>
        <p:sp>
          <p:nvSpPr>
            <p:cNvPr id="39970" name="AutoShape 34"/>
            <p:cNvSpPr>
              <a:spLocks noChangeArrowheads="1"/>
            </p:cNvSpPr>
            <p:nvPr/>
          </p:nvSpPr>
          <p:spPr bwMode="auto">
            <a:xfrm>
              <a:off x="761" y="1558"/>
              <a:ext cx="645" cy="382"/>
            </a:xfrm>
            <a:prstGeom prst="rightArrow">
              <a:avLst>
                <a:gd name="adj1" fmla="val 53926"/>
                <a:gd name="adj2" fmla="val 87434"/>
              </a:avLst>
            </a:prstGeom>
            <a:gradFill rotWithShape="0">
              <a:gsLst>
                <a:gs pos="0">
                  <a:srgbClr val="D20091"/>
                </a:gs>
                <a:gs pos="100000">
                  <a:srgbClr val="D20091">
                    <a:gamma/>
                    <a:tint val="47451"/>
                    <a:invGamma/>
                  </a:srgbClr>
                </a:gs>
              </a:gsLst>
              <a:lin ang="0" scaled="1"/>
            </a:gradFill>
            <a:ln w="6350">
              <a:solidFill>
                <a:srgbClr val="800080"/>
              </a:solidFill>
              <a:miter lim="800000"/>
              <a:headEnd/>
              <a:tailEnd/>
            </a:ln>
            <a:effectLst>
              <a:outerShdw dist="45791" dir="3378596" algn="ctr" rotWithShape="0">
                <a:srgbClr val="C0C0C0"/>
              </a:outerShdw>
            </a:effectLst>
          </p:spPr>
          <p:txBody>
            <a:bodyPr wrap="none" tIns="27432" bIns="27432" anchor="ctr"/>
            <a:lstStyle/>
            <a:p>
              <a:pPr>
                <a:lnSpc>
                  <a:spcPct val="90000"/>
                </a:lnSpc>
                <a:spcBef>
                  <a:spcPct val="20000"/>
                </a:spcBef>
                <a:defRPr/>
              </a:pPr>
              <a:endParaRPr lang="it-IT">
                <a:ea typeface="ＭＳ Ｐゴシック" pitchFamily="34" charset="-128"/>
                <a:cs typeface="+mn-cs"/>
              </a:endParaRP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a:cs typeface="+mj-cs"/>
              </a:rPr>
              <a:t>Viewing TCP/IP Configuration Using Ipconfig</a:t>
            </a:r>
          </a:p>
        </p:txBody>
      </p:sp>
      <p:grpSp>
        <p:nvGrpSpPr>
          <p:cNvPr id="371714" name="Group 19"/>
          <p:cNvGrpSpPr>
            <a:grpSpLocks/>
          </p:cNvGrpSpPr>
          <p:nvPr/>
        </p:nvGrpSpPr>
        <p:grpSpPr bwMode="auto">
          <a:xfrm>
            <a:off x="992188" y="3370263"/>
            <a:ext cx="6688137" cy="1416050"/>
            <a:chOff x="625" y="2192"/>
            <a:chExt cx="4213" cy="754"/>
          </a:xfrm>
        </p:grpSpPr>
        <p:sp>
          <p:nvSpPr>
            <p:cNvPr id="59412" name="Rectangle 20"/>
            <p:cNvSpPr>
              <a:spLocks noChangeArrowheads="1"/>
            </p:cNvSpPr>
            <p:nvPr/>
          </p:nvSpPr>
          <p:spPr bwMode="auto">
            <a:xfrm>
              <a:off x="1315" y="2192"/>
              <a:ext cx="3523" cy="754"/>
            </a:xfrm>
            <a:prstGeom prst="rect">
              <a:avLst/>
            </a:prstGeom>
            <a:noFill/>
            <a:ln w="38100">
              <a:solidFill>
                <a:srgbClr val="CE007B"/>
              </a:solidFill>
              <a:miter lim="800000"/>
              <a:headEnd/>
              <a:tailEnd/>
            </a:ln>
            <a:effectLst>
              <a:outerShdw dist="45791" dir="2021404" algn="ctr" rotWithShape="0">
                <a:srgbClr val="FFFFFF"/>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59413" name="AutoShape 21"/>
            <p:cNvSpPr>
              <a:spLocks noChangeArrowheads="1"/>
            </p:cNvSpPr>
            <p:nvPr/>
          </p:nvSpPr>
          <p:spPr bwMode="auto">
            <a:xfrm>
              <a:off x="625" y="2327"/>
              <a:ext cx="691" cy="382"/>
            </a:xfrm>
            <a:prstGeom prst="rightArrow">
              <a:avLst>
                <a:gd name="adj1" fmla="val 49741"/>
                <a:gd name="adj2" fmla="val 102404"/>
              </a:avLst>
            </a:prstGeom>
            <a:gradFill rotWithShape="0">
              <a:gsLst>
                <a:gs pos="0">
                  <a:srgbClr val="D20091"/>
                </a:gs>
                <a:gs pos="100000">
                  <a:srgbClr val="D20091">
                    <a:gamma/>
                    <a:tint val="47451"/>
                    <a:invGamma/>
                  </a:srgbClr>
                </a:gs>
              </a:gsLst>
              <a:lin ang="0" scaled="1"/>
            </a:gradFill>
            <a:ln w="6350">
              <a:solidFill>
                <a:srgbClr val="800080"/>
              </a:solidFill>
              <a:miter lim="800000"/>
              <a:headEnd/>
              <a:tailEnd/>
            </a:ln>
            <a:effectLst>
              <a:outerShdw dist="45791" dir="3378596" algn="ctr" rotWithShape="0">
                <a:srgbClr val="C0C0C0"/>
              </a:outerShdw>
            </a:effectLst>
          </p:spPr>
          <p:txBody>
            <a:bodyPr wrap="none" tIns="27432" bIns="27432" anchor="ctr"/>
            <a:lstStyle/>
            <a:p>
              <a:pPr>
                <a:lnSpc>
                  <a:spcPct val="90000"/>
                </a:lnSpc>
                <a:spcBef>
                  <a:spcPct val="20000"/>
                </a:spcBef>
                <a:defRPr/>
              </a:pPr>
              <a:endParaRPr lang="it-IT">
                <a:ea typeface="ＭＳ Ｐゴシック" pitchFamily="34" charset="-128"/>
                <a:cs typeface="+mn-cs"/>
              </a:endParaRPr>
            </a:p>
          </p:txBody>
        </p:sp>
      </p:grpSp>
      <p:grpSp>
        <p:nvGrpSpPr>
          <p:cNvPr id="371715" name="Group 22"/>
          <p:cNvGrpSpPr>
            <a:grpSpLocks/>
          </p:cNvGrpSpPr>
          <p:nvPr/>
        </p:nvGrpSpPr>
        <p:grpSpPr bwMode="auto">
          <a:xfrm>
            <a:off x="992188" y="1177925"/>
            <a:ext cx="6986587" cy="4805363"/>
            <a:chOff x="625" y="742"/>
            <a:chExt cx="4401" cy="3027"/>
          </a:xfrm>
        </p:grpSpPr>
        <p:pic>
          <p:nvPicPr>
            <p:cNvPr id="371716" name="Picture 23" descr="CmdWin2"/>
            <p:cNvPicPr>
              <a:picLocks noChangeAspect="1" noChangeArrowheads="1"/>
            </p:cNvPicPr>
            <p:nvPr/>
          </p:nvPicPr>
          <p:blipFill>
            <a:blip r:embed="rId3"/>
            <a:srcRect/>
            <a:stretch>
              <a:fillRect/>
            </a:stretch>
          </p:blipFill>
          <p:spPr bwMode="auto">
            <a:xfrm>
              <a:off x="766" y="742"/>
              <a:ext cx="4260" cy="3027"/>
            </a:xfrm>
            <a:prstGeom prst="rect">
              <a:avLst/>
            </a:prstGeom>
            <a:noFill/>
            <a:ln w="9525">
              <a:noFill/>
              <a:miter lim="800000"/>
              <a:headEnd/>
              <a:tailEnd/>
            </a:ln>
          </p:spPr>
        </p:pic>
        <p:sp>
          <p:nvSpPr>
            <p:cNvPr id="371717" name="Text Box 24"/>
            <p:cNvSpPr txBox="1">
              <a:spLocks noChangeArrowheads="1"/>
            </p:cNvSpPr>
            <p:nvPr/>
          </p:nvSpPr>
          <p:spPr bwMode="auto">
            <a:xfrm>
              <a:off x="1416" y="1024"/>
              <a:ext cx="58" cy="183"/>
            </a:xfrm>
            <a:prstGeom prst="rect">
              <a:avLst/>
            </a:prstGeom>
            <a:noFill/>
            <a:ln w="9525">
              <a:noFill/>
              <a:miter lim="800000"/>
              <a:headEnd/>
              <a:tailEnd/>
            </a:ln>
          </p:spPr>
          <p:txBody>
            <a:bodyPr wrap="none" lIns="45720" rIns="45720">
              <a:spAutoFit/>
            </a:bodyPr>
            <a:lstStyle/>
            <a:p>
              <a:pPr>
                <a:lnSpc>
                  <a:spcPct val="90000"/>
                </a:lnSpc>
                <a:spcBef>
                  <a:spcPct val="20000"/>
                </a:spcBef>
              </a:pPr>
              <a:endParaRPr lang="it-IT" sz="1300" b="0">
                <a:solidFill>
                  <a:srgbClr val="FFFFFF"/>
                </a:solidFill>
              </a:endParaRPr>
            </a:p>
          </p:txBody>
        </p:sp>
        <p:sp>
          <p:nvSpPr>
            <p:cNvPr id="371718" name="Text Box 25"/>
            <p:cNvSpPr txBox="1">
              <a:spLocks noChangeArrowheads="1"/>
            </p:cNvSpPr>
            <p:nvPr/>
          </p:nvSpPr>
          <p:spPr bwMode="auto">
            <a:xfrm>
              <a:off x="970" y="786"/>
              <a:ext cx="960" cy="183"/>
            </a:xfrm>
            <a:prstGeom prst="rect">
              <a:avLst/>
            </a:prstGeom>
            <a:noFill/>
            <a:ln w="9525">
              <a:noFill/>
              <a:miter lim="800000"/>
              <a:headEnd/>
              <a:tailEnd/>
            </a:ln>
          </p:spPr>
          <p:txBody>
            <a:bodyPr wrap="none" lIns="45720" rIns="45720">
              <a:spAutoFit/>
            </a:bodyPr>
            <a:lstStyle/>
            <a:p>
              <a:pPr>
                <a:lnSpc>
                  <a:spcPct val="90000"/>
                </a:lnSpc>
                <a:spcBef>
                  <a:spcPct val="20000"/>
                </a:spcBef>
              </a:pPr>
              <a:r>
                <a:rPr lang="en-US" sz="1300">
                  <a:solidFill>
                    <a:srgbClr val="FFFFFF"/>
                  </a:solidFill>
                </a:rPr>
                <a:t>Command Prompt</a:t>
              </a:r>
            </a:p>
          </p:txBody>
        </p:sp>
        <p:sp>
          <p:nvSpPr>
            <p:cNvPr id="371719" name="Text Box 26"/>
            <p:cNvSpPr txBox="1">
              <a:spLocks noChangeArrowheads="1"/>
            </p:cNvSpPr>
            <p:nvPr/>
          </p:nvSpPr>
          <p:spPr bwMode="auto">
            <a:xfrm>
              <a:off x="857" y="987"/>
              <a:ext cx="3917" cy="2336"/>
            </a:xfrm>
            <a:prstGeom prst="rect">
              <a:avLst/>
            </a:prstGeom>
            <a:noFill/>
            <a:ln w="9525">
              <a:noFill/>
              <a:miter lim="800000"/>
              <a:headEnd/>
              <a:tailEnd/>
            </a:ln>
          </p:spPr>
          <p:txBody>
            <a:bodyPr wrap="none" lIns="45720" rIns="45720">
              <a:spAutoFit/>
            </a:bodyPr>
            <a:lstStyle/>
            <a:p>
              <a:pPr>
                <a:lnSpc>
                  <a:spcPct val="90000"/>
                </a:lnSpc>
                <a:spcBef>
                  <a:spcPct val="20000"/>
                </a:spcBef>
              </a:pPr>
              <a:r>
                <a:rPr lang="en-US" sz="1400" b="0">
                  <a:solidFill>
                    <a:srgbClr val="FFFFFF"/>
                  </a:solidFill>
                  <a:latin typeface="Courier New" pitchFamily="49" charset="0"/>
                </a:rPr>
                <a:t>Microsoft Windows 2000 [version 5.00.2195]</a:t>
              </a:r>
            </a:p>
            <a:p>
              <a:pPr>
                <a:lnSpc>
                  <a:spcPct val="90000"/>
                </a:lnSpc>
                <a:spcBef>
                  <a:spcPct val="20000"/>
                </a:spcBef>
              </a:pPr>
              <a:r>
                <a:rPr lang="en-US" sz="1400" b="0">
                  <a:solidFill>
                    <a:srgbClr val="FFFFFF"/>
                  </a:solidFill>
                  <a:latin typeface="Courier New" pitchFamily="49" charset="0"/>
                </a:rPr>
                <a:t>(C) Copyright 1985-1999 Microsoft Corp.</a:t>
              </a: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r>
                <a:rPr lang="en-US" sz="1400" b="0">
                  <a:solidFill>
                    <a:srgbClr val="FFFFFF"/>
                  </a:solidFill>
                  <a:latin typeface="Courier New" pitchFamily="49" charset="0"/>
                </a:rPr>
                <a:t>C:\&gt;ipconfig</a:t>
              </a: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r>
                <a:rPr lang="en-US" sz="1400" b="0">
                  <a:solidFill>
                    <a:srgbClr val="FFFFFF"/>
                  </a:solidFill>
                  <a:latin typeface="Courier New" pitchFamily="49" charset="0"/>
                </a:rPr>
                <a:t>Windows 2000 IP Configuration</a:t>
              </a: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r>
                <a:rPr lang="en-US" sz="1400" b="0">
                  <a:solidFill>
                    <a:srgbClr val="FFFFFF"/>
                  </a:solidFill>
                  <a:latin typeface="Courier New" pitchFamily="49" charset="0"/>
                </a:rPr>
                <a:t>Ethernet adapter Local Area Connection:</a:t>
              </a: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r>
                <a:rPr lang="en-US" sz="1400" b="0">
                  <a:solidFill>
                    <a:srgbClr val="FFFFFF"/>
                  </a:solidFill>
                  <a:latin typeface="Courier New" pitchFamily="49" charset="0"/>
                </a:rPr>
                <a:t>	Connection-specific DNS Suffix  . :</a:t>
              </a:r>
            </a:p>
            <a:p>
              <a:pPr>
                <a:lnSpc>
                  <a:spcPct val="90000"/>
                </a:lnSpc>
                <a:spcBef>
                  <a:spcPct val="20000"/>
                </a:spcBef>
              </a:pPr>
              <a:r>
                <a:rPr lang="en-US" sz="1400" b="0">
                  <a:solidFill>
                    <a:srgbClr val="FFFFFF"/>
                  </a:solidFill>
                  <a:latin typeface="Courier New" pitchFamily="49" charset="0"/>
                </a:rPr>
                <a:t>	IP Address. . . . . . . . . . . . : 192.168.1.200</a:t>
              </a:r>
            </a:p>
            <a:p>
              <a:pPr>
                <a:lnSpc>
                  <a:spcPct val="90000"/>
                </a:lnSpc>
                <a:spcBef>
                  <a:spcPct val="20000"/>
                </a:spcBef>
              </a:pPr>
              <a:r>
                <a:rPr lang="en-US" sz="1400" b="0">
                  <a:solidFill>
                    <a:srgbClr val="FFFFFF"/>
                  </a:solidFill>
                  <a:latin typeface="Courier New" pitchFamily="49" charset="0"/>
                </a:rPr>
                <a:t>	Subnet Mask . . . . . . . . . . . : 255.255.255.0</a:t>
              </a:r>
            </a:p>
            <a:p>
              <a:pPr>
                <a:lnSpc>
                  <a:spcPct val="90000"/>
                </a:lnSpc>
                <a:spcBef>
                  <a:spcPct val="20000"/>
                </a:spcBef>
              </a:pPr>
              <a:r>
                <a:rPr lang="en-US" sz="1400" b="0">
                  <a:solidFill>
                    <a:srgbClr val="FFFFFF"/>
                  </a:solidFill>
                  <a:latin typeface="Courier New" pitchFamily="49" charset="0"/>
                </a:rPr>
                <a:t>	Default Gateway . . . . . . . . . : 192.168.1.1</a:t>
              </a: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endParaRPr lang="en-US" sz="1400" b="0">
                <a:solidFill>
                  <a:srgbClr val="FFFFFF"/>
                </a:solidFill>
                <a:latin typeface="Courier New" pitchFamily="49" charset="0"/>
              </a:endParaRPr>
            </a:p>
            <a:p>
              <a:pPr>
                <a:lnSpc>
                  <a:spcPct val="90000"/>
                </a:lnSpc>
                <a:spcBef>
                  <a:spcPct val="20000"/>
                </a:spcBef>
              </a:pPr>
              <a:r>
                <a:rPr lang="en-US" sz="1400" b="0">
                  <a:solidFill>
                    <a:srgbClr val="FFFFFF"/>
                  </a:solidFill>
                  <a:latin typeface="Courier New" pitchFamily="49" charset="0"/>
                </a:rPr>
                <a:t>C:\&gt;_</a:t>
              </a:r>
            </a:p>
          </p:txBody>
        </p:sp>
        <p:grpSp>
          <p:nvGrpSpPr>
            <p:cNvPr id="371720" name="Group 27"/>
            <p:cNvGrpSpPr>
              <a:grpSpLocks/>
            </p:cNvGrpSpPr>
            <p:nvPr/>
          </p:nvGrpSpPr>
          <p:grpSpPr bwMode="auto">
            <a:xfrm>
              <a:off x="625" y="2212"/>
              <a:ext cx="4213" cy="892"/>
              <a:chOff x="625" y="2267"/>
              <a:chExt cx="4213" cy="754"/>
            </a:xfrm>
          </p:grpSpPr>
          <p:sp>
            <p:nvSpPr>
              <p:cNvPr id="59420" name="Rectangle 28"/>
              <p:cNvSpPr>
                <a:spLocks noChangeArrowheads="1"/>
              </p:cNvSpPr>
              <p:nvPr/>
            </p:nvSpPr>
            <p:spPr bwMode="auto">
              <a:xfrm>
                <a:off x="1315" y="2267"/>
                <a:ext cx="3523" cy="754"/>
              </a:xfrm>
              <a:prstGeom prst="rect">
                <a:avLst/>
              </a:prstGeom>
              <a:noFill/>
              <a:ln w="38100">
                <a:solidFill>
                  <a:srgbClr val="CE007B"/>
                </a:solidFill>
                <a:miter lim="800000"/>
                <a:headEnd/>
                <a:tailEnd/>
              </a:ln>
              <a:effectLst>
                <a:outerShdw dist="45791" dir="2021404" algn="ctr" rotWithShape="0">
                  <a:srgbClr val="FFFFFF"/>
                </a:outerShdw>
              </a:effectLst>
            </p:spPr>
            <p:txBody>
              <a:bodyPr wrap="none" anchor="ctr"/>
              <a:lstStyle/>
              <a:p>
                <a:pPr>
                  <a:lnSpc>
                    <a:spcPct val="90000"/>
                  </a:lnSpc>
                  <a:spcBef>
                    <a:spcPct val="20000"/>
                  </a:spcBef>
                  <a:defRPr/>
                </a:pPr>
                <a:endParaRPr lang="it-IT">
                  <a:ea typeface="ＭＳ Ｐゴシック" pitchFamily="34" charset="-128"/>
                  <a:cs typeface="+mn-cs"/>
                </a:endParaRPr>
              </a:p>
            </p:txBody>
          </p:sp>
          <p:sp>
            <p:nvSpPr>
              <p:cNvPr id="59421" name="AutoShape 29"/>
              <p:cNvSpPr>
                <a:spLocks noChangeArrowheads="1"/>
              </p:cNvSpPr>
              <p:nvPr/>
            </p:nvSpPr>
            <p:spPr bwMode="auto">
              <a:xfrm>
                <a:off x="625" y="2327"/>
                <a:ext cx="691" cy="382"/>
              </a:xfrm>
              <a:prstGeom prst="rightArrow">
                <a:avLst>
                  <a:gd name="adj1" fmla="val 49741"/>
                  <a:gd name="adj2" fmla="val 102404"/>
                </a:avLst>
              </a:prstGeom>
              <a:gradFill rotWithShape="0">
                <a:gsLst>
                  <a:gs pos="0">
                    <a:srgbClr val="D20091"/>
                  </a:gs>
                  <a:gs pos="100000">
                    <a:srgbClr val="D20091">
                      <a:gamma/>
                      <a:tint val="47451"/>
                      <a:invGamma/>
                    </a:srgbClr>
                  </a:gs>
                </a:gsLst>
                <a:lin ang="0" scaled="1"/>
              </a:gradFill>
              <a:ln w="6350">
                <a:solidFill>
                  <a:srgbClr val="800080"/>
                </a:solidFill>
                <a:miter lim="800000"/>
                <a:headEnd/>
                <a:tailEnd/>
              </a:ln>
              <a:effectLst>
                <a:outerShdw dist="45791" dir="3378596" algn="ctr" rotWithShape="0">
                  <a:srgbClr val="C0C0C0"/>
                </a:outerShdw>
              </a:effectLst>
            </p:spPr>
            <p:txBody>
              <a:bodyPr wrap="none" tIns="27432" bIns="27432" anchor="ctr"/>
              <a:lstStyle/>
              <a:p>
                <a:pPr>
                  <a:lnSpc>
                    <a:spcPct val="90000"/>
                  </a:lnSpc>
                  <a:spcBef>
                    <a:spcPct val="20000"/>
                  </a:spcBef>
                  <a:defRPr/>
                </a:pPr>
                <a:endParaRPr lang="it-IT">
                  <a:ea typeface="ＭＳ Ｐゴシック" pitchFamily="34" charset="-128"/>
                  <a:cs typeface="+mn-cs"/>
                </a:endParaRPr>
              </a:p>
            </p:txBody>
          </p:sp>
        </p:grpSp>
      </p:gr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err="1" smtClean="0">
                <a:cs typeface="+mj-cs"/>
              </a:rPr>
              <a:t>Esempio</a:t>
            </a:r>
            <a:r>
              <a:rPr lang="en-US" dirty="0" smtClean="0">
                <a:cs typeface="+mj-cs"/>
              </a:rPr>
              <a:t> </a:t>
            </a:r>
            <a:r>
              <a:rPr lang="en-US" dirty="0" err="1" smtClean="0">
                <a:cs typeface="+mj-cs"/>
              </a:rPr>
              <a:t>Pratico</a:t>
            </a:r>
            <a:endParaRPr lang="en-US" dirty="0">
              <a:cs typeface="+mj-cs"/>
            </a:endParaRPr>
          </a:p>
        </p:txBody>
      </p:sp>
      <p:graphicFrame>
        <p:nvGraphicFramePr>
          <p:cNvPr id="458754" name="Object 2"/>
          <p:cNvGraphicFramePr>
            <a:graphicFrameLocks noChangeAspect="1"/>
          </p:cNvGraphicFramePr>
          <p:nvPr>
            <p:ph sz="half" idx="1"/>
          </p:nvPr>
        </p:nvGraphicFramePr>
        <p:xfrm>
          <a:off x="1116013" y="1470025"/>
          <a:ext cx="6248400" cy="4833938"/>
        </p:xfrm>
        <a:graphic>
          <a:graphicData uri="http://schemas.openxmlformats.org/presentationml/2006/ole">
            <p:oleObj spid="_x0000_s458754" name="Visio" r:id="rId3" imgW="8540929" imgH="6607164" progId="Visio.Drawing.11">
              <p:embed/>
            </p:oleObj>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err="1" smtClean="0">
                <a:cs typeface="+mj-cs"/>
              </a:rPr>
              <a:t>Esempio</a:t>
            </a:r>
            <a:r>
              <a:rPr lang="en-US" dirty="0" smtClean="0">
                <a:cs typeface="+mj-cs"/>
              </a:rPr>
              <a:t> </a:t>
            </a:r>
            <a:r>
              <a:rPr lang="en-US" dirty="0" err="1" smtClean="0">
                <a:cs typeface="+mj-cs"/>
              </a:rPr>
              <a:t>Pratico</a:t>
            </a:r>
            <a:endParaRPr lang="en-US" dirty="0">
              <a:cs typeface="+mj-cs"/>
            </a:endParaRPr>
          </a:p>
        </p:txBody>
      </p:sp>
      <p:graphicFrame>
        <p:nvGraphicFramePr>
          <p:cNvPr id="591874" name="Object 2"/>
          <p:cNvGraphicFramePr>
            <a:graphicFrameLocks noChangeAspect="1"/>
          </p:cNvGraphicFramePr>
          <p:nvPr>
            <p:ph sz="half" idx="1"/>
          </p:nvPr>
        </p:nvGraphicFramePr>
        <p:xfrm>
          <a:off x="1116013" y="1470025"/>
          <a:ext cx="6248400" cy="4833938"/>
        </p:xfrm>
        <a:graphic>
          <a:graphicData uri="http://schemas.openxmlformats.org/presentationml/2006/ole">
            <p:oleObj spid="_x0000_s591874" name="Visio" r:id="rId3" imgW="8540929" imgH="6607110" progId="Visio.Drawing.11">
              <p:embed/>
            </p:oleObj>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a:cs typeface="+mj-cs"/>
              </a:rPr>
              <a:t>Subnetting Options (cont.)</a:t>
            </a:r>
          </a:p>
        </p:txBody>
      </p:sp>
      <p:graphicFrame>
        <p:nvGraphicFramePr>
          <p:cNvPr id="457730" name="Object 2"/>
          <p:cNvGraphicFramePr>
            <a:graphicFrameLocks noChangeAspect="1"/>
          </p:cNvGraphicFramePr>
          <p:nvPr>
            <p:ph idx="1"/>
          </p:nvPr>
        </p:nvGraphicFramePr>
        <p:xfrm>
          <a:off x="955675" y="1600200"/>
          <a:ext cx="7232650" cy="4525963"/>
        </p:xfrm>
        <a:graphic>
          <a:graphicData uri="http://schemas.openxmlformats.org/presentationml/2006/ole">
            <p:oleObj spid="_x0000_s457730" name="Visio" r:id="rId3" imgW="9010498" imgH="5638419" progId="Visio.Drawing.11">
              <p:embed/>
            </p:oleObj>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a:cs typeface="+mj-cs"/>
              </a:rPr>
              <a:t>Subnetting Examples</a:t>
            </a:r>
          </a:p>
        </p:txBody>
      </p:sp>
      <p:sp>
        <p:nvSpPr>
          <p:cNvPr id="18435" name="Rectangle 3"/>
          <p:cNvSpPr>
            <a:spLocks noGrp="1" noChangeArrowheads="1"/>
          </p:cNvSpPr>
          <p:nvPr>
            <p:ph type="body" idx="1"/>
          </p:nvPr>
        </p:nvSpPr>
        <p:spPr/>
        <p:txBody>
          <a:bodyPr/>
          <a:lstStyle/>
          <a:p>
            <a:pPr>
              <a:buFontTx/>
              <a:buNone/>
              <a:defRPr/>
            </a:pPr>
            <a:r>
              <a:rPr lang="en-US">
                <a:cs typeface="+mn-cs"/>
              </a:rPr>
              <a:t>	SubnetMask	  SubnetMask	  # Hosts</a:t>
            </a:r>
          </a:p>
          <a:p>
            <a:pPr>
              <a:buFontTx/>
              <a:buNone/>
              <a:defRPr/>
            </a:pPr>
            <a:r>
              <a:rPr lang="en-US">
                <a:cs typeface="+mn-cs"/>
              </a:rPr>
              <a:t>	255.255.255.0		/24		256 (254)</a:t>
            </a:r>
          </a:p>
          <a:p>
            <a:pPr>
              <a:buFontTx/>
              <a:buNone/>
              <a:defRPr/>
            </a:pPr>
            <a:r>
              <a:rPr lang="en-US">
                <a:cs typeface="+mn-cs"/>
              </a:rPr>
              <a:t>	255.255.255.128	/25		128 (126)</a:t>
            </a:r>
          </a:p>
          <a:p>
            <a:pPr>
              <a:buFontTx/>
              <a:buNone/>
              <a:defRPr/>
            </a:pPr>
            <a:r>
              <a:rPr lang="en-US">
                <a:cs typeface="+mn-cs"/>
              </a:rPr>
              <a:t>   	255.255.255.192	/26		64 (62)</a:t>
            </a:r>
          </a:p>
          <a:p>
            <a:pPr>
              <a:buFontTx/>
              <a:buNone/>
              <a:defRPr/>
            </a:pPr>
            <a:r>
              <a:rPr lang="en-US">
                <a:cs typeface="+mn-cs"/>
              </a:rPr>
              <a:t>	255.255.255.224	/27		32 (30)</a:t>
            </a:r>
          </a:p>
          <a:p>
            <a:pPr>
              <a:buFontTx/>
              <a:buNone/>
              <a:defRPr/>
            </a:pPr>
            <a:r>
              <a:rPr lang="en-US">
                <a:cs typeface="+mn-cs"/>
              </a:rPr>
              <a:t>	255.255.255.240	/28		16 (14)</a:t>
            </a:r>
          </a:p>
          <a:p>
            <a:pPr>
              <a:buFontTx/>
              <a:buNone/>
              <a:defRPr/>
            </a:pPr>
            <a:r>
              <a:rPr lang="en-US">
                <a:cs typeface="+mn-cs"/>
              </a:rPr>
              <a:t>	255.255.255.248	/29		 8  (6)</a:t>
            </a:r>
          </a:p>
          <a:p>
            <a:pPr>
              <a:buFontTx/>
              <a:buNone/>
              <a:defRPr/>
            </a:pPr>
            <a:r>
              <a:rPr lang="en-US">
                <a:cs typeface="+mn-cs"/>
              </a:rPr>
              <a:t>	255.255.255.252	/30		 4  (2)</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5" name="Slide Number Placeholder 3"/>
          <p:cNvSpPr>
            <a:spLocks noGrp="1"/>
          </p:cNvSpPr>
          <p:nvPr>
            <p:ph type="sldNum" sz="quarter" idx="10"/>
          </p:nvPr>
        </p:nvSpPr>
        <p:spPr>
          <a:noFill/>
        </p:spPr>
        <p:txBody>
          <a:bodyPr/>
          <a:lstStyle/>
          <a:p>
            <a:fld id="{B243B509-E16F-4CC1-A0BD-1F6A5A719307}" type="slidenum">
              <a:rPr lang="it-IT" smtClean="0">
                <a:ea typeface="ＭＳ Ｐゴシック"/>
                <a:cs typeface="ＭＳ Ｐゴシック"/>
              </a:rPr>
              <a:pPr/>
              <a:t>89</a:t>
            </a:fld>
            <a:endParaRPr lang="it-IT" smtClean="0">
              <a:ea typeface="ＭＳ Ｐゴシック"/>
              <a:cs typeface="ＭＳ Ｐゴシック"/>
            </a:endParaRPr>
          </a:p>
        </p:txBody>
      </p:sp>
      <p:sp>
        <p:nvSpPr>
          <p:cNvPr id="849958" name="Rectangle 38"/>
          <p:cNvSpPr>
            <a:spLocks noChangeArrowheads="1"/>
          </p:cNvSpPr>
          <p:nvPr/>
        </p:nvSpPr>
        <p:spPr bwMode="auto">
          <a:xfrm>
            <a:off x="4997450" y="2660650"/>
            <a:ext cx="3990975" cy="3124200"/>
          </a:xfrm>
          <a:prstGeom prst="rect">
            <a:avLst/>
          </a:prstGeom>
          <a:solidFill>
            <a:srgbClr val="DDDDDD"/>
          </a:solidFill>
          <a:ln w="12700">
            <a:solidFill>
              <a:schemeClr val="hlink"/>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22" name="Rectangle 2"/>
          <p:cNvSpPr>
            <a:spLocks noGrp="1" noChangeArrowheads="1"/>
          </p:cNvSpPr>
          <p:nvPr>
            <p:ph type="title"/>
          </p:nvPr>
        </p:nvSpPr>
        <p:spPr/>
        <p:txBody>
          <a:bodyPr/>
          <a:lstStyle/>
          <a:p>
            <a:pPr eaLnBrk="1" hangingPunct="1">
              <a:defRPr/>
            </a:pPr>
            <a:r>
              <a:rPr lang="en-US" sz="2800" smtClean="0">
                <a:cs typeface="+mj-cs"/>
              </a:rPr>
              <a:t>Classless Inter-Domain Routing (CIDR)</a:t>
            </a:r>
          </a:p>
        </p:txBody>
      </p:sp>
      <p:sp>
        <p:nvSpPr>
          <p:cNvPr id="594948" name="Rectangle 3"/>
          <p:cNvSpPr>
            <a:spLocks noChangeArrowheads="1"/>
          </p:cNvSpPr>
          <p:nvPr/>
        </p:nvSpPr>
        <p:spPr bwMode="auto">
          <a:xfrm>
            <a:off x="457200" y="2027238"/>
            <a:ext cx="7859713" cy="519112"/>
          </a:xfrm>
          <a:prstGeom prst="rect">
            <a:avLst/>
          </a:prstGeom>
          <a:noFill/>
          <a:ln w="9525">
            <a:noFill/>
            <a:miter lim="800000"/>
            <a:headEnd/>
            <a:tailEnd/>
          </a:ln>
        </p:spPr>
        <p:txBody>
          <a:bodyPr wrap="none" lIns="92075" tIns="46038" rIns="92075" bIns="46038">
            <a:spAutoFit/>
          </a:bodyPr>
          <a:lstStyle/>
          <a:p>
            <a:pPr eaLnBrk="0" hangingPunct="0"/>
            <a:r>
              <a:rPr lang="en-US" sz="2800">
                <a:solidFill>
                  <a:schemeClr val="tx1"/>
                </a:solidFill>
              </a:rPr>
              <a:t>IP Address : 12.4.0.0       IP  Mask: 255.254.0.0</a:t>
            </a:r>
          </a:p>
        </p:txBody>
      </p:sp>
      <p:sp>
        <p:nvSpPr>
          <p:cNvPr id="849924" name="Rectangle 4"/>
          <p:cNvSpPr>
            <a:spLocks noChangeArrowheads="1"/>
          </p:cNvSpPr>
          <p:nvPr/>
        </p:nvSpPr>
        <p:spPr bwMode="auto">
          <a:xfrm>
            <a:off x="1576388" y="2660650"/>
            <a:ext cx="3379787" cy="3124200"/>
          </a:xfrm>
          <a:prstGeom prst="rect">
            <a:avLst/>
          </a:prstGeom>
          <a:solidFill>
            <a:srgbClr val="CCFFFF"/>
          </a:solidFill>
          <a:ln w="12700">
            <a:solidFill>
              <a:schemeClr val="hlink"/>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594950" name="Group 5"/>
          <p:cNvGrpSpPr>
            <a:grpSpLocks/>
          </p:cNvGrpSpPr>
          <p:nvPr/>
        </p:nvGrpSpPr>
        <p:grpSpPr bwMode="auto">
          <a:xfrm>
            <a:off x="1577975" y="2868613"/>
            <a:ext cx="7327900" cy="592137"/>
            <a:chOff x="994" y="1571"/>
            <a:chExt cx="4616" cy="373"/>
          </a:xfrm>
        </p:grpSpPr>
        <p:grpSp>
          <p:nvGrpSpPr>
            <p:cNvPr id="594974" name="Group 6"/>
            <p:cNvGrpSpPr>
              <a:grpSpLocks/>
            </p:cNvGrpSpPr>
            <p:nvPr/>
          </p:nvGrpSpPr>
          <p:grpSpPr bwMode="auto">
            <a:xfrm>
              <a:off x="994" y="1582"/>
              <a:ext cx="4616" cy="328"/>
              <a:chOff x="994" y="1582"/>
              <a:chExt cx="4616" cy="328"/>
            </a:xfrm>
          </p:grpSpPr>
          <p:sp>
            <p:nvSpPr>
              <p:cNvPr id="849927" name="Rectangle 7"/>
              <p:cNvSpPr>
                <a:spLocks noChangeArrowheads="1"/>
              </p:cNvSpPr>
              <p:nvPr/>
            </p:nvSpPr>
            <p:spPr bwMode="auto">
              <a:xfrm>
                <a:off x="994" y="1586"/>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28" name="Line 8"/>
              <p:cNvSpPr>
                <a:spLocks noChangeShapeType="1"/>
              </p:cNvSpPr>
              <p:nvPr/>
            </p:nvSpPr>
            <p:spPr bwMode="auto">
              <a:xfrm>
                <a:off x="3294" y="158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29" name="Line 9"/>
              <p:cNvSpPr>
                <a:spLocks noChangeShapeType="1"/>
              </p:cNvSpPr>
              <p:nvPr/>
            </p:nvSpPr>
            <p:spPr bwMode="auto">
              <a:xfrm>
                <a:off x="2158" y="1582"/>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30" name="Line 10"/>
              <p:cNvSpPr>
                <a:spLocks noChangeShapeType="1"/>
              </p:cNvSpPr>
              <p:nvPr/>
            </p:nvSpPr>
            <p:spPr bwMode="auto">
              <a:xfrm>
                <a:off x="4462" y="1590"/>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594975" name="Rectangle 11"/>
            <p:cNvSpPr>
              <a:spLocks noChangeArrowheads="1"/>
            </p:cNvSpPr>
            <p:nvPr/>
          </p:nvSpPr>
          <p:spPr bwMode="auto">
            <a:xfrm>
              <a:off x="1004" y="157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00001100</a:t>
              </a:r>
            </a:p>
          </p:txBody>
        </p:sp>
        <p:sp>
          <p:nvSpPr>
            <p:cNvPr id="594976" name="Rectangle 12"/>
            <p:cNvSpPr>
              <a:spLocks noChangeArrowheads="1"/>
            </p:cNvSpPr>
            <p:nvPr/>
          </p:nvSpPr>
          <p:spPr bwMode="auto">
            <a:xfrm>
              <a:off x="2172" y="157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00000100</a:t>
              </a:r>
            </a:p>
          </p:txBody>
        </p:sp>
        <p:sp>
          <p:nvSpPr>
            <p:cNvPr id="594977" name="Rectangle 13"/>
            <p:cNvSpPr>
              <a:spLocks noChangeArrowheads="1"/>
            </p:cNvSpPr>
            <p:nvPr/>
          </p:nvSpPr>
          <p:spPr bwMode="auto">
            <a:xfrm>
              <a:off x="3324" y="1579"/>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00000000</a:t>
              </a:r>
            </a:p>
          </p:txBody>
        </p:sp>
        <p:sp>
          <p:nvSpPr>
            <p:cNvPr id="594978" name="Rectangle 14"/>
            <p:cNvSpPr>
              <a:spLocks noChangeArrowheads="1"/>
            </p:cNvSpPr>
            <p:nvPr/>
          </p:nvSpPr>
          <p:spPr bwMode="auto">
            <a:xfrm>
              <a:off x="4460" y="1579"/>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00000000</a:t>
              </a:r>
            </a:p>
          </p:txBody>
        </p:sp>
      </p:grpSp>
      <p:grpSp>
        <p:nvGrpSpPr>
          <p:cNvPr id="594951" name="Group 15"/>
          <p:cNvGrpSpPr>
            <a:grpSpLocks/>
          </p:cNvGrpSpPr>
          <p:nvPr/>
        </p:nvGrpSpPr>
        <p:grpSpPr bwMode="auto">
          <a:xfrm>
            <a:off x="1573213" y="4029075"/>
            <a:ext cx="7327900" cy="592138"/>
            <a:chOff x="991" y="2302"/>
            <a:chExt cx="4616" cy="373"/>
          </a:xfrm>
        </p:grpSpPr>
        <p:grpSp>
          <p:nvGrpSpPr>
            <p:cNvPr id="594965" name="Group 16"/>
            <p:cNvGrpSpPr>
              <a:grpSpLocks/>
            </p:cNvGrpSpPr>
            <p:nvPr/>
          </p:nvGrpSpPr>
          <p:grpSpPr bwMode="auto">
            <a:xfrm>
              <a:off x="991" y="2313"/>
              <a:ext cx="4616" cy="328"/>
              <a:chOff x="991" y="2313"/>
              <a:chExt cx="4616" cy="328"/>
            </a:xfrm>
          </p:grpSpPr>
          <p:sp>
            <p:nvSpPr>
              <p:cNvPr id="849937" name="Rectangle 17"/>
              <p:cNvSpPr>
                <a:spLocks noChangeArrowheads="1"/>
              </p:cNvSpPr>
              <p:nvPr/>
            </p:nvSpPr>
            <p:spPr bwMode="auto">
              <a:xfrm>
                <a:off x="991" y="2317"/>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38" name="Line 18"/>
              <p:cNvSpPr>
                <a:spLocks noChangeShapeType="1"/>
              </p:cNvSpPr>
              <p:nvPr/>
            </p:nvSpPr>
            <p:spPr bwMode="auto">
              <a:xfrm>
                <a:off x="3291" y="2313"/>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39" name="Line 19"/>
              <p:cNvSpPr>
                <a:spLocks noChangeShapeType="1"/>
              </p:cNvSpPr>
              <p:nvPr/>
            </p:nvSpPr>
            <p:spPr bwMode="auto">
              <a:xfrm>
                <a:off x="2155" y="2313"/>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40" name="Line 20"/>
              <p:cNvSpPr>
                <a:spLocks noChangeShapeType="1"/>
              </p:cNvSpPr>
              <p:nvPr/>
            </p:nvSpPr>
            <p:spPr bwMode="auto">
              <a:xfrm>
                <a:off x="4459" y="2321"/>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594966" name="Rectangle 21"/>
            <p:cNvSpPr>
              <a:spLocks noChangeArrowheads="1"/>
            </p:cNvSpPr>
            <p:nvPr/>
          </p:nvSpPr>
          <p:spPr bwMode="auto">
            <a:xfrm>
              <a:off x="1038" y="2302"/>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11111111</a:t>
              </a:r>
            </a:p>
          </p:txBody>
        </p:sp>
        <p:sp>
          <p:nvSpPr>
            <p:cNvPr id="594967" name="Rectangle 22"/>
            <p:cNvSpPr>
              <a:spLocks noChangeArrowheads="1"/>
            </p:cNvSpPr>
            <p:nvPr/>
          </p:nvSpPr>
          <p:spPr bwMode="auto">
            <a:xfrm>
              <a:off x="2169" y="2302"/>
              <a:ext cx="1158" cy="369"/>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 11111110</a:t>
              </a:r>
            </a:p>
          </p:txBody>
        </p:sp>
        <p:sp>
          <p:nvSpPr>
            <p:cNvPr id="594968" name="Rectangle 23"/>
            <p:cNvSpPr>
              <a:spLocks noChangeArrowheads="1"/>
            </p:cNvSpPr>
            <p:nvPr/>
          </p:nvSpPr>
          <p:spPr bwMode="auto">
            <a:xfrm>
              <a:off x="3321" y="2310"/>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00000000</a:t>
              </a:r>
            </a:p>
          </p:txBody>
        </p:sp>
        <p:sp>
          <p:nvSpPr>
            <p:cNvPr id="594969" name="Rectangle 24"/>
            <p:cNvSpPr>
              <a:spLocks noChangeArrowheads="1"/>
            </p:cNvSpPr>
            <p:nvPr/>
          </p:nvSpPr>
          <p:spPr bwMode="auto">
            <a:xfrm>
              <a:off x="4457" y="2310"/>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chemeClr val="tx1"/>
                  </a:solidFill>
                  <a:latin typeface="Times New Roman" pitchFamily="18" charset="0"/>
                </a:rPr>
                <a:t>00000000</a:t>
              </a:r>
            </a:p>
          </p:txBody>
        </p:sp>
      </p:grpSp>
      <p:sp>
        <p:nvSpPr>
          <p:cNvPr id="594952" name="Rectangle 25"/>
          <p:cNvSpPr>
            <a:spLocks noChangeArrowheads="1"/>
          </p:cNvSpPr>
          <p:nvPr/>
        </p:nvSpPr>
        <p:spPr bwMode="auto">
          <a:xfrm>
            <a:off x="112713" y="2916238"/>
            <a:ext cx="1271587" cy="396875"/>
          </a:xfrm>
          <a:prstGeom prst="rect">
            <a:avLst/>
          </a:prstGeom>
          <a:solidFill>
            <a:srgbClr val="FFCC00"/>
          </a:solidFill>
          <a:ln w="9525">
            <a:noFill/>
            <a:miter lim="800000"/>
            <a:headEnd/>
            <a:tailEnd/>
          </a:ln>
        </p:spPr>
        <p:txBody>
          <a:bodyPr wrap="none" lIns="92075" tIns="46038" rIns="92075" bIns="46038">
            <a:spAutoFit/>
          </a:bodyPr>
          <a:lstStyle/>
          <a:p>
            <a:pPr eaLnBrk="0" hangingPunct="0"/>
            <a:r>
              <a:rPr lang="en-US" sz="2000">
                <a:solidFill>
                  <a:schemeClr val="tx1"/>
                </a:solidFill>
              </a:rPr>
              <a:t>Address </a:t>
            </a:r>
          </a:p>
        </p:txBody>
      </p:sp>
      <p:sp>
        <p:nvSpPr>
          <p:cNvPr id="594953" name="Rectangle 26"/>
          <p:cNvSpPr>
            <a:spLocks noChangeArrowheads="1"/>
          </p:cNvSpPr>
          <p:nvPr/>
        </p:nvSpPr>
        <p:spPr bwMode="auto">
          <a:xfrm>
            <a:off x="309563" y="4097338"/>
            <a:ext cx="946150" cy="457200"/>
          </a:xfrm>
          <a:prstGeom prst="rect">
            <a:avLst/>
          </a:prstGeom>
          <a:solidFill>
            <a:srgbClr val="FFCC00"/>
          </a:solidFill>
          <a:ln w="9525">
            <a:noFill/>
            <a:miter lim="800000"/>
            <a:headEnd/>
            <a:tailEnd/>
          </a:ln>
        </p:spPr>
        <p:txBody>
          <a:bodyPr wrap="none" lIns="92075" tIns="46038" rIns="92075" bIns="46038">
            <a:spAutoFit/>
          </a:bodyPr>
          <a:lstStyle/>
          <a:p>
            <a:pPr eaLnBrk="0" hangingPunct="0"/>
            <a:r>
              <a:rPr lang="en-US">
                <a:solidFill>
                  <a:schemeClr val="tx1"/>
                </a:solidFill>
              </a:rPr>
              <a:t>Mask</a:t>
            </a:r>
          </a:p>
        </p:txBody>
      </p:sp>
      <p:sp>
        <p:nvSpPr>
          <p:cNvPr id="849947" name="Line 27"/>
          <p:cNvSpPr>
            <a:spLocks noChangeShapeType="1"/>
          </p:cNvSpPr>
          <p:nvPr/>
        </p:nvSpPr>
        <p:spPr bwMode="auto">
          <a:xfrm>
            <a:off x="8932863" y="4897438"/>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48" name="Line 28"/>
          <p:cNvSpPr>
            <a:spLocks noChangeShapeType="1"/>
          </p:cNvSpPr>
          <p:nvPr/>
        </p:nvSpPr>
        <p:spPr bwMode="auto">
          <a:xfrm>
            <a:off x="4953000" y="4870450"/>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4956" name="Rectangle 29"/>
          <p:cNvSpPr>
            <a:spLocks noChangeArrowheads="1"/>
          </p:cNvSpPr>
          <p:nvPr/>
        </p:nvSpPr>
        <p:spPr bwMode="auto">
          <a:xfrm>
            <a:off x="6248400" y="4946650"/>
            <a:ext cx="1549400" cy="457200"/>
          </a:xfrm>
          <a:prstGeom prst="rect">
            <a:avLst/>
          </a:prstGeom>
          <a:noFill/>
          <a:ln w="9525">
            <a:noFill/>
            <a:miter lim="800000"/>
            <a:headEnd/>
            <a:tailEnd/>
          </a:ln>
        </p:spPr>
        <p:txBody>
          <a:bodyPr lIns="92075" tIns="46038" rIns="92075" bIns="46038">
            <a:spAutoFit/>
          </a:bodyPr>
          <a:lstStyle/>
          <a:p>
            <a:pPr algn="ctr" eaLnBrk="0" hangingPunct="0"/>
            <a:r>
              <a:rPr lang="en-US">
                <a:solidFill>
                  <a:schemeClr val="tx1"/>
                </a:solidFill>
              </a:rPr>
              <a:t>hosts </a:t>
            </a:r>
          </a:p>
        </p:txBody>
      </p:sp>
      <p:sp>
        <p:nvSpPr>
          <p:cNvPr id="849950" name="Line 30"/>
          <p:cNvSpPr>
            <a:spLocks noChangeShapeType="1"/>
          </p:cNvSpPr>
          <p:nvPr/>
        </p:nvSpPr>
        <p:spPr bwMode="auto">
          <a:xfrm>
            <a:off x="4994275" y="5175250"/>
            <a:ext cx="990600" cy="0"/>
          </a:xfrm>
          <a:prstGeom prst="line">
            <a:avLst/>
          </a:prstGeom>
          <a:noFill/>
          <a:ln w="50800">
            <a:solidFill>
              <a:schemeClr val="tx1"/>
            </a:solidFill>
            <a:round/>
            <a:headEnd type="stealth" w="med" len="med"/>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51" name="Line 31"/>
          <p:cNvSpPr>
            <a:spLocks noChangeShapeType="1"/>
          </p:cNvSpPr>
          <p:nvPr/>
        </p:nvSpPr>
        <p:spPr bwMode="auto">
          <a:xfrm>
            <a:off x="8153400" y="5175250"/>
            <a:ext cx="754063" cy="14288"/>
          </a:xfrm>
          <a:prstGeom prst="line">
            <a:avLst/>
          </a:prstGeom>
          <a:noFill/>
          <a:ln w="50800">
            <a:solidFill>
              <a:schemeClr val="tx1"/>
            </a:solidFill>
            <a:round/>
            <a:headEnd type="none" w="sm" len="sm"/>
            <a:tailEnd type="stealth" w="med" len="me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52" name="Line 32"/>
          <p:cNvSpPr>
            <a:spLocks noChangeShapeType="1"/>
          </p:cNvSpPr>
          <p:nvPr/>
        </p:nvSpPr>
        <p:spPr bwMode="auto">
          <a:xfrm flipH="1" flipV="1">
            <a:off x="4572000" y="5175250"/>
            <a:ext cx="342900" cy="0"/>
          </a:xfrm>
          <a:prstGeom prst="line">
            <a:avLst/>
          </a:prstGeom>
          <a:noFill/>
          <a:ln w="50800">
            <a:solidFill>
              <a:schemeClr val="tx1"/>
            </a:solidFill>
            <a:round/>
            <a:headEnd type="stealth" w="med" len="med"/>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49953" name="Line 33"/>
          <p:cNvSpPr>
            <a:spLocks noChangeShapeType="1"/>
          </p:cNvSpPr>
          <p:nvPr/>
        </p:nvSpPr>
        <p:spPr bwMode="auto">
          <a:xfrm>
            <a:off x="1566863" y="4897438"/>
            <a:ext cx="0" cy="533400"/>
          </a:xfrm>
          <a:prstGeom prst="line">
            <a:avLst/>
          </a:prstGeom>
          <a:noFill/>
          <a:ln w="508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4961" name="Rectangle 34"/>
          <p:cNvSpPr>
            <a:spLocks noChangeArrowheads="1"/>
          </p:cNvSpPr>
          <p:nvPr/>
        </p:nvSpPr>
        <p:spPr bwMode="auto">
          <a:xfrm>
            <a:off x="2133600" y="4946650"/>
            <a:ext cx="2403475" cy="457200"/>
          </a:xfrm>
          <a:prstGeom prst="rect">
            <a:avLst/>
          </a:prstGeom>
          <a:noFill/>
          <a:ln w="9525">
            <a:noFill/>
            <a:miter lim="800000"/>
            <a:headEnd/>
            <a:tailEnd/>
          </a:ln>
        </p:spPr>
        <p:txBody>
          <a:bodyPr wrap="none" lIns="92075" tIns="46038" rIns="92075" bIns="46038">
            <a:spAutoFit/>
          </a:bodyPr>
          <a:lstStyle/>
          <a:p>
            <a:pPr eaLnBrk="0" hangingPunct="0"/>
            <a:r>
              <a:rPr lang="en-US">
                <a:solidFill>
                  <a:schemeClr val="tx1"/>
                </a:solidFill>
              </a:rPr>
              <a:t>Network Prefix </a:t>
            </a:r>
          </a:p>
        </p:txBody>
      </p:sp>
      <p:sp>
        <p:nvSpPr>
          <p:cNvPr id="849955" name="Line 35"/>
          <p:cNvSpPr>
            <a:spLocks noChangeShapeType="1"/>
          </p:cNvSpPr>
          <p:nvPr/>
        </p:nvSpPr>
        <p:spPr bwMode="auto">
          <a:xfrm>
            <a:off x="1566863" y="5172075"/>
            <a:ext cx="490537" cy="3175"/>
          </a:xfrm>
          <a:prstGeom prst="line">
            <a:avLst/>
          </a:prstGeom>
          <a:noFill/>
          <a:ln w="50800">
            <a:solidFill>
              <a:schemeClr val="tx1"/>
            </a:solidFill>
            <a:round/>
            <a:headEnd type="stealth" w="med" len="med"/>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4963" name="Text Box 36"/>
          <p:cNvSpPr txBox="1">
            <a:spLocks noChangeArrowheads="1"/>
          </p:cNvSpPr>
          <p:nvPr/>
        </p:nvSpPr>
        <p:spPr bwMode="auto">
          <a:xfrm>
            <a:off x="1381125" y="1268413"/>
            <a:ext cx="6470650" cy="701675"/>
          </a:xfrm>
          <a:prstGeom prst="rect">
            <a:avLst/>
          </a:prstGeom>
          <a:solidFill>
            <a:srgbClr val="FFCC00"/>
          </a:solidFill>
          <a:ln w="9525">
            <a:noFill/>
            <a:miter lim="800000"/>
            <a:headEnd/>
            <a:tailEnd/>
          </a:ln>
        </p:spPr>
        <p:txBody>
          <a:bodyPr wrap="none" lIns="92075" tIns="46038" rIns="92075" bIns="46038">
            <a:spAutoFit/>
          </a:bodyPr>
          <a:lstStyle/>
          <a:p>
            <a:pPr eaLnBrk="0" hangingPunct="0"/>
            <a:r>
              <a:rPr lang="en-US" sz="2000">
                <a:solidFill>
                  <a:schemeClr val="tx1"/>
                </a:solidFill>
              </a:rPr>
              <a:t>Usare due numeri a 32-bit per rappresentare la rete. </a:t>
            </a:r>
          </a:p>
          <a:p>
            <a:pPr eaLnBrk="0" hangingPunct="0"/>
            <a:r>
              <a:rPr lang="en-US" sz="2000">
                <a:solidFill>
                  <a:schemeClr val="tx1"/>
                </a:solidFill>
              </a:rPr>
              <a:t>          Network number = IP address + Mask  </a:t>
            </a:r>
          </a:p>
        </p:txBody>
      </p:sp>
      <p:sp>
        <p:nvSpPr>
          <p:cNvPr id="594964" name="Text Box 37"/>
          <p:cNvSpPr txBox="1">
            <a:spLocks noChangeArrowheads="1"/>
          </p:cNvSpPr>
          <p:nvPr/>
        </p:nvSpPr>
        <p:spPr bwMode="auto">
          <a:xfrm>
            <a:off x="2765425" y="6040438"/>
            <a:ext cx="3678238" cy="495300"/>
          </a:xfrm>
          <a:prstGeom prst="rect">
            <a:avLst/>
          </a:prstGeom>
          <a:noFill/>
          <a:ln w="38100">
            <a:solidFill>
              <a:schemeClr val="tx1"/>
            </a:solidFill>
            <a:miter lim="800000"/>
            <a:headEnd/>
            <a:tailEnd/>
          </a:ln>
        </p:spPr>
        <p:txBody>
          <a:bodyPr wrap="none" lIns="92075" tIns="46038" rIns="92075" bIns="46038">
            <a:spAutoFit/>
          </a:bodyPr>
          <a:lstStyle/>
          <a:p>
            <a:pPr eaLnBrk="0" hangingPunct="0"/>
            <a:r>
              <a:rPr lang="en-US">
                <a:solidFill>
                  <a:schemeClr val="tx1"/>
                </a:solidFill>
              </a:rPr>
              <a:t>Scritto come 12.4.0.0/15</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p:spPr>
        <p:txBody>
          <a:bodyPr/>
          <a:lstStyle/>
          <a:p>
            <a:fld id="{811ACF9A-F293-4E33-B019-1E5D93825BF8}" type="slidenum">
              <a:rPr lang="it-IT" smtClean="0">
                <a:ea typeface="ＭＳ Ｐゴシック"/>
                <a:cs typeface="ＭＳ Ｐゴシック"/>
              </a:rPr>
              <a:pPr/>
              <a:t>9</a:t>
            </a:fld>
            <a:endParaRPr lang="it-IT" smtClean="0">
              <a:ea typeface="ＭＳ Ｐゴシック"/>
              <a:cs typeface="ＭＳ Ｐゴシック"/>
            </a:endParaRPr>
          </a:p>
        </p:txBody>
      </p:sp>
      <p:sp>
        <p:nvSpPr>
          <p:cNvPr id="942101" name="AutoShape 21"/>
          <p:cNvSpPr>
            <a:spLocks noChangeArrowheads="1"/>
          </p:cNvSpPr>
          <p:nvPr/>
        </p:nvSpPr>
        <p:spPr bwMode="auto">
          <a:xfrm>
            <a:off x="3189288" y="4311650"/>
            <a:ext cx="3417887" cy="2420938"/>
          </a:xfrm>
          <a:prstGeom prst="irregularSeal1">
            <a:avLst/>
          </a:prstGeom>
          <a:solidFill>
            <a:srgbClr val="DDDDDD"/>
          </a:solidFill>
          <a:ln w="9525" algn="ctr">
            <a:solidFill>
              <a:schemeClr val="tx1"/>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42082" name="Rectangle 2"/>
          <p:cNvSpPr>
            <a:spLocks noGrp="1" noChangeArrowheads="1"/>
          </p:cNvSpPr>
          <p:nvPr>
            <p:ph type="title"/>
          </p:nvPr>
        </p:nvSpPr>
        <p:spPr/>
        <p:txBody>
          <a:bodyPr/>
          <a:lstStyle/>
          <a:p>
            <a:pPr eaLnBrk="1" hangingPunct="1">
              <a:defRPr/>
            </a:pPr>
            <a:r>
              <a:rPr lang="en-US" sz="2800" smtClean="0">
                <a:cs typeface="+mj-cs"/>
              </a:rPr>
              <a:t>Servizio IP : Best-Effort Packet Delivery</a:t>
            </a:r>
          </a:p>
        </p:txBody>
      </p:sp>
      <p:sp>
        <p:nvSpPr>
          <p:cNvPr id="942083" name="Rectangle 3"/>
          <p:cNvSpPr>
            <a:spLocks noGrp="1" noChangeArrowheads="1"/>
          </p:cNvSpPr>
          <p:nvPr>
            <p:ph type="body" idx="1"/>
          </p:nvPr>
        </p:nvSpPr>
        <p:spPr>
          <a:xfrm>
            <a:off x="685800" y="1268413"/>
            <a:ext cx="7772400" cy="3133725"/>
          </a:xfrm>
        </p:spPr>
        <p:txBody>
          <a:bodyPr/>
          <a:lstStyle/>
          <a:p>
            <a:pPr eaLnBrk="1" hangingPunct="1">
              <a:lnSpc>
                <a:spcPct val="90000"/>
              </a:lnSpc>
              <a:defRPr/>
            </a:pPr>
            <a:r>
              <a:rPr lang="en-US" sz="2400" dirty="0" smtClean="0">
                <a:cs typeface="+mn-cs"/>
              </a:rPr>
              <a:t>Packet switching</a:t>
            </a:r>
          </a:p>
          <a:p>
            <a:pPr lvl="1" eaLnBrk="1" hangingPunct="1">
              <a:lnSpc>
                <a:spcPct val="90000"/>
              </a:lnSpc>
              <a:defRPr/>
            </a:pPr>
            <a:r>
              <a:rPr lang="en-US" sz="2000" dirty="0" smtClean="0"/>
              <a:t>Divide </a:t>
            </a:r>
            <a:r>
              <a:rPr lang="en-US" sz="2000" dirty="0" err="1" smtClean="0"/>
              <a:t>i</a:t>
            </a:r>
            <a:r>
              <a:rPr lang="en-US" sz="2000" dirty="0" smtClean="0"/>
              <a:t> </a:t>
            </a:r>
            <a:r>
              <a:rPr lang="en-US" sz="2000" dirty="0" err="1" smtClean="0"/>
              <a:t>messaggi</a:t>
            </a:r>
            <a:r>
              <a:rPr lang="en-US" sz="2000" dirty="0" smtClean="0"/>
              <a:t> in </a:t>
            </a:r>
            <a:r>
              <a:rPr lang="en-US" sz="2000" dirty="0" err="1" smtClean="0"/>
              <a:t>una</a:t>
            </a:r>
            <a:r>
              <a:rPr lang="en-US" sz="2000" dirty="0" smtClean="0"/>
              <a:t> </a:t>
            </a:r>
            <a:r>
              <a:rPr lang="en-US" sz="2000" dirty="0" err="1" smtClean="0"/>
              <a:t>sequenza</a:t>
            </a:r>
            <a:r>
              <a:rPr lang="en-US" sz="2000" dirty="0" smtClean="0"/>
              <a:t> </a:t>
            </a:r>
            <a:r>
              <a:rPr lang="en-US" sz="2000" dirty="0" err="1" smtClean="0"/>
              <a:t>di</a:t>
            </a:r>
            <a:r>
              <a:rPr lang="en-US" sz="2000" dirty="0" smtClean="0"/>
              <a:t> packets</a:t>
            </a:r>
          </a:p>
          <a:p>
            <a:pPr lvl="1" eaLnBrk="1" hangingPunct="1">
              <a:lnSpc>
                <a:spcPct val="90000"/>
              </a:lnSpc>
              <a:defRPr/>
            </a:pPr>
            <a:r>
              <a:rPr lang="en-US" sz="2000" dirty="0" smtClean="0"/>
              <a:t>Header con source e destination address</a:t>
            </a:r>
          </a:p>
          <a:p>
            <a:pPr eaLnBrk="1" hangingPunct="1">
              <a:lnSpc>
                <a:spcPct val="90000"/>
              </a:lnSpc>
              <a:defRPr/>
            </a:pPr>
            <a:r>
              <a:rPr lang="en-US" sz="2400" dirty="0" smtClean="0">
                <a:cs typeface="+mn-cs"/>
              </a:rPr>
              <a:t>Best-effort delivery</a:t>
            </a:r>
          </a:p>
          <a:p>
            <a:pPr lvl="1" eaLnBrk="1" hangingPunct="1">
              <a:lnSpc>
                <a:spcPct val="90000"/>
              </a:lnSpc>
              <a:defRPr/>
            </a:pPr>
            <a:r>
              <a:rPr lang="en-US" sz="2000" dirty="0" smtClean="0"/>
              <a:t>I </a:t>
            </a:r>
            <a:r>
              <a:rPr lang="en-US" sz="2000" dirty="0" err="1" smtClean="0"/>
              <a:t>pacchetti</a:t>
            </a:r>
            <a:r>
              <a:rPr lang="en-US" sz="2000" dirty="0" smtClean="0"/>
              <a:t> </a:t>
            </a:r>
            <a:r>
              <a:rPr lang="en-US" sz="2000" dirty="0" err="1" smtClean="0"/>
              <a:t>possono</a:t>
            </a:r>
            <a:r>
              <a:rPr lang="en-US" sz="2000" dirty="0" smtClean="0"/>
              <a:t> </a:t>
            </a:r>
            <a:r>
              <a:rPr lang="en-US" sz="2000" dirty="0" err="1" smtClean="0"/>
              <a:t>perdersi</a:t>
            </a:r>
            <a:endParaRPr lang="en-US" sz="2000" dirty="0" smtClean="0"/>
          </a:p>
          <a:p>
            <a:pPr lvl="1" eaLnBrk="1" hangingPunct="1">
              <a:lnSpc>
                <a:spcPct val="90000"/>
              </a:lnSpc>
              <a:defRPr/>
            </a:pPr>
            <a:r>
              <a:rPr lang="en-US" sz="2000" dirty="0" smtClean="0"/>
              <a:t>I </a:t>
            </a:r>
            <a:r>
              <a:rPr lang="en-US" sz="2000" dirty="0" err="1" smtClean="0"/>
              <a:t>pacchetti</a:t>
            </a:r>
            <a:r>
              <a:rPr lang="en-US" sz="2000" dirty="0" smtClean="0"/>
              <a:t> </a:t>
            </a:r>
            <a:r>
              <a:rPr lang="en-US" sz="2000" dirty="0" err="1" smtClean="0"/>
              <a:t>possono</a:t>
            </a:r>
            <a:r>
              <a:rPr lang="en-US" sz="2000" dirty="0" smtClean="0"/>
              <a:t> </a:t>
            </a:r>
            <a:r>
              <a:rPr lang="en-US" sz="2000" dirty="0" err="1" smtClean="0"/>
              <a:t>arrivare</a:t>
            </a:r>
            <a:r>
              <a:rPr lang="en-US" sz="2000" dirty="0" smtClean="0"/>
              <a:t> con </a:t>
            </a:r>
            <a:r>
              <a:rPr lang="en-US" sz="2000" dirty="0" err="1" smtClean="0"/>
              <a:t>errori</a:t>
            </a:r>
            <a:r>
              <a:rPr lang="en-US" sz="2000" dirty="0" smtClean="0"/>
              <a:t> </a:t>
            </a:r>
          </a:p>
          <a:p>
            <a:pPr lvl="1" eaLnBrk="1" hangingPunct="1">
              <a:lnSpc>
                <a:spcPct val="90000"/>
              </a:lnSpc>
              <a:defRPr/>
            </a:pPr>
            <a:r>
              <a:rPr lang="en-US" sz="2000" dirty="0" smtClean="0"/>
              <a:t>I </a:t>
            </a:r>
            <a:r>
              <a:rPr lang="en-US" sz="2000" dirty="0" err="1" smtClean="0"/>
              <a:t>pacchetti</a:t>
            </a:r>
            <a:r>
              <a:rPr lang="en-US" sz="2000" dirty="0" smtClean="0"/>
              <a:t> </a:t>
            </a:r>
            <a:r>
              <a:rPr lang="en-US" sz="2000" dirty="0" err="1" smtClean="0"/>
              <a:t>possono</a:t>
            </a:r>
            <a:r>
              <a:rPr lang="en-US" sz="2000" dirty="0" smtClean="0"/>
              <a:t> non </a:t>
            </a:r>
            <a:r>
              <a:rPr lang="en-US" sz="2000" dirty="0" err="1" smtClean="0"/>
              <a:t>essere</a:t>
            </a:r>
            <a:r>
              <a:rPr lang="en-US" sz="2000" dirty="0" smtClean="0"/>
              <a:t> </a:t>
            </a:r>
            <a:r>
              <a:rPr lang="en-US" sz="2000" dirty="0" err="1" smtClean="0"/>
              <a:t>consegnati</a:t>
            </a:r>
            <a:r>
              <a:rPr lang="en-US" sz="2000" dirty="0" smtClean="0"/>
              <a:t> </a:t>
            </a:r>
            <a:r>
              <a:rPr lang="en-US" sz="2000" dirty="0" err="1" smtClean="0"/>
              <a:t>nell’ordine</a:t>
            </a:r>
            <a:r>
              <a:rPr lang="en-US" sz="2000" dirty="0" smtClean="0"/>
              <a:t> </a:t>
            </a:r>
            <a:r>
              <a:rPr lang="en-US" sz="2000" dirty="0" err="1" smtClean="0"/>
              <a:t>originale</a:t>
            </a:r>
            <a:r>
              <a:rPr lang="en-US" sz="2000" dirty="0" smtClean="0"/>
              <a:t> </a:t>
            </a:r>
          </a:p>
        </p:txBody>
      </p:sp>
      <p:pic>
        <p:nvPicPr>
          <p:cNvPr id="29701" name="Picture 4" descr="j0285750"/>
          <p:cNvPicPr>
            <a:picLocks noGrp="1" noChangeAspect="1" noChangeArrowheads="1"/>
          </p:cNvPicPr>
          <p:nvPr>
            <p:ph sz="quarter" idx="4294967295"/>
          </p:nvPr>
        </p:nvPicPr>
        <p:blipFill>
          <a:blip r:embed="rId3"/>
          <a:srcRect/>
          <a:stretch>
            <a:fillRect/>
          </a:stretch>
        </p:blipFill>
        <p:spPr>
          <a:xfrm>
            <a:off x="7219950" y="5170488"/>
            <a:ext cx="1730375" cy="1062037"/>
          </a:xfrm>
        </p:spPr>
      </p:pic>
      <p:sp>
        <p:nvSpPr>
          <p:cNvPr id="942086" name="Line 6"/>
          <p:cNvSpPr>
            <a:spLocks noChangeShapeType="1"/>
          </p:cNvSpPr>
          <p:nvPr/>
        </p:nvSpPr>
        <p:spPr bwMode="auto">
          <a:xfrm flipV="1">
            <a:off x="1943100" y="5805488"/>
            <a:ext cx="1344613" cy="15875"/>
          </a:xfrm>
          <a:prstGeom prst="line">
            <a:avLst/>
          </a:prstGeom>
          <a:noFill/>
          <a:ln w="38100">
            <a:solidFill>
              <a:schemeClr val="tx1"/>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42087" name="Line 7"/>
          <p:cNvSpPr>
            <a:spLocks noChangeShapeType="1"/>
          </p:cNvSpPr>
          <p:nvPr/>
        </p:nvSpPr>
        <p:spPr bwMode="auto">
          <a:xfrm flipV="1">
            <a:off x="6351588" y="5657850"/>
            <a:ext cx="1095375" cy="0"/>
          </a:xfrm>
          <a:prstGeom prst="line">
            <a:avLst/>
          </a:prstGeom>
          <a:noFill/>
          <a:ln w="38100">
            <a:solidFill>
              <a:schemeClr val="tx1"/>
            </a:solidFill>
            <a:round/>
            <a:headEnd/>
            <a:tailEnd type="triangle" w="med" len="med"/>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29704" name="Text Box 8"/>
          <p:cNvSpPr txBox="1">
            <a:spLocks noChangeArrowheads="1"/>
          </p:cNvSpPr>
          <p:nvPr/>
        </p:nvSpPr>
        <p:spPr bwMode="auto">
          <a:xfrm>
            <a:off x="846138" y="6186488"/>
            <a:ext cx="1198562" cy="457200"/>
          </a:xfrm>
          <a:prstGeom prst="rect">
            <a:avLst/>
          </a:prstGeom>
          <a:noFill/>
          <a:ln w="9525">
            <a:noFill/>
            <a:miter lim="800000"/>
            <a:headEnd/>
            <a:tailEnd/>
          </a:ln>
        </p:spPr>
        <p:txBody>
          <a:bodyPr wrap="none">
            <a:spAutoFit/>
          </a:bodyPr>
          <a:lstStyle/>
          <a:p>
            <a:r>
              <a:rPr lang="en-US" u="sng">
                <a:solidFill>
                  <a:srgbClr val="FF3300"/>
                </a:solidFill>
                <a:latin typeface="Tahoma" pitchFamily="34" charset="0"/>
              </a:rPr>
              <a:t>source</a:t>
            </a:r>
          </a:p>
        </p:txBody>
      </p:sp>
      <p:sp>
        <p:nvSpPr>
          <p:cNvPr id="29705" name="Text Box 9"/>
          <p:cNvSpPr txBox="1">
            <a:spLocks noChangeArrowheads="1"/>
          </p:cNvSpPr>
          <p:nvPr/>
        </p:nvSpPr>
        <p:spPr bwMode="auto">
          <a:xfrm>
            <a:off x="6991350" y="6194425"/>
            <a:ext cx="1914525" cy="457200"/>
          </a:xfrm>
          <a:prstGeom prst="rect">
            <a:avLst/>
          </a:prstGeom>
          <a:noFill/>
          <a:ln w="9525">
            <a:noFill/>
            <a:miter lim="800000"/>
            <a:headEnd/>
            <a:tailEnd/>
          </a:ln>
        </p:spPr>
        <p:txBody>
          <a:bodyPr wrap="none">
            <a:spAutoFit/>
          </a:bodyPr>
          <a:lstStyle/>
          <a:p>
            <a:r>
              <a:rPr lang="en-US" u="sng">
                <a:solidFill>
                  <a:srgbClr val="FF3300"/>
                </a:solidFill>
                <a:latin typeface="Tahoma" pitchFamily="34" charset="0"/>
              </a:rPr>
              <a:t>destination</a:t>
            </a:r>
          </a:p>
        </p:txBody>
      </p:sp>
      <p:pic>
        <p:nvPicPr>
          <p:cNvPr id="29706" name="Picture 10" descr="MCj02957280000[1]"/>
          <p:cNvPicPr>
            <a:picLocks noGrp="1" noChangeAspect="1" noChangeArrowheads="1"/>
          </p:cNvPicPr>
          <p:nvPr>
            <p:ph sz="quarter" idx="4294967295"/>
          </p:nvPr>
        </p:nvPicPr>
        <p:blipFill>
          <a:blip r:embed="rId4"/>
          <a:srcRect/>
          <a:stretch>
            <a:fillRect/>
          </a:stretch>
        </p:blipFill>
        <p:spPr>
          <a:xfrm>
            <a:off x="415925" y="4735513"/>
            <a:ext cx="1928813" cy="1630362"/>
          </a:xfrm>
        </p:spPr>
      </p:pic>
      <p:sp>
        <p:nvSpPr>
          <p:cNvPr id="29707" name="Text Box 11"/>
          <p:cNvSpPr txBox="1">
            <a:spLocks noChangeArrowheads="1"/>
          </p:cNvSpPr>
          <p:nvPr/>
        </p:nvSpPr>
        <p:spPr bwMode="auto">
          <a:xfrm>
            <a:off x="3908425" y="5195888"/>
            <a:ext cx="1892300" cy="519112"/>
          </a:xfrm>
          <a:prstGeom prst="rect">
            <a:avLst/>
          </a:prstGeom>
          <a:noFill/>
          <a:ln w="38100">
            <a:noFill/>
            <a:miter lim="800000"/>
            <a:headEnd/>
            <a:tailEnd/>
          </a:ln>
        </p:spPr>
        <p:txBody>
          <a:bodyPr wrap="none">
            <a:spAutoFit/>
          </a:bodyPr>
          <a:lstStyle/>
          <a:p>
            <a:pPr algn="ctr"/>
            <a:r>
              <a:rPr lang="en-US" sz="2800" b="0">
                <a:solidFill>
                  <a:schemeClr val="tx1"/>
                </a:solidFill>
                <a:latin typeface="Tahoma" pitchFamily="34" charset="0"/>
              </a:rPr>
              <a:t>IP network</a:t>
            </a:r>
          </a:p>
        </p:txBody>
      </p:sp>
      <p:grpSp>
        <p:nvGrpSpPr>
          <p:cNvPr id="29708" name="Group 12"/>
          <p:cNvGrpSpPr>
            <a:grpSpLocks/>
          </p:cNvGrpSpPr>
          <p:nvPr/>
        </p:nvGrpSpPr>
        <p:grpSpPr bwMode="auto">
          <a:xfrm>
            <a:off x="2317750" y="5267325"/>
            <a:ext cx="327025" cy="457200"/>
            <a:chOff x="4505" y="1615"/>
            <a:chExt cx="206" cy="288"/>
          </a:xfrm>
        </p:grpSpPr>
        <p:sp>
          <p:nvSpPr>
            <p:cNvPr id="942093" name="Rectangle 13"/>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42094" name="Rectangle 14"/>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29709" name="Group 15"/>
          <p:cNvGrpSpPr>
            <a:grpSpLocks/>
          </p:cNvGrpSpPr>
          <p:nvPr/>
        </p:nvGrpSpPr>
        <p:grpSpPr bwMode="auto">
          <a:xfrm>
            <a:off x="2813050" y="5272088"/>
            <a:ext cx="327025" cy="457200"/>
            <a:chOff x="4505" y="1615"/>
            <a:chExt cx="206" cy="288"/>
          </a:xfrm>
        </p:grpSpPr>
        <p:sp>
          <p:nvSpPr>
            <p:cNvPr id="942096" name="Rectangle 16"/>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42097" name="Rectangle 17"/>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grpSp>
        <p:nvGrpSpPr>
          <p:cNvPr id="29710" name="Group 18"/>
          <p:cNvGrpSpPr>
            <a:grpSpLocks/>
          </p:cNvGrpSpPr>
          <p:nvPr/>
        </p:nvGrpSpPr>
        <p:grpSpPr bwMode="auto">
          <a:xfrm>
            <a:off x="6667500" y="5126038"/>
            <a:ext cx="327025" cy="457200"/>
            <a:chOff x="4505" y="1615"/>
            <a:chExt cx="206" cy="288"/>
          </a:xfrm>
        </p:grpSpPr>
        <p:sp>
          <p:nvSpPr>
            <p:cNvPr id="942099" name="Rectangle 19"/>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942100" name="Rectangle 20"/>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3" name="Slide Number Placeholder 3"/>
          <p:cNvSpPr>
            <a:spLocks noGrp="1"/>
          </p:cNvSpPr>
          <p:nvPr>
            <p:ph type="sldNum" sz="quarter" idx="10"/>
          </p:nvPr>
        </p:nvSpPr>
        <p:spPr>
          <a:noFill/>
        </p:spPr>
        <p:txBody>
          <a:bodyPr/>
          <a:lstStyle/>
          <a:p>
            <a:fld id="{EB65B6AB-02AD-4A98-8A17-D96138AB95A8}" type="slidenum">
              <a:rPr lang="it-IT" smtClean="0">
                <a:ea typeface="ＭＳ Ｐゴシック"/>
                <a:cs typeface="ＭＳ Ｐゴシック"/>
              </a:rPr>
              <a:pPr/>
              <a:t>90</a:t>
            </a:fld>
            <a:endParaRPr lang="it-IT" smtClean="0">
              <a:ea typeface="ＭＳ Ｐゴシック"/>
              <a:cs typeface="ＭＳ Ｐゴシック"/>
            </a:endParaRPr>
          </a:p>
        </p:txBody>
      </p:sp>
      <p:sp>
        <p:nvSpPr>
          <p:cNvPr id="851970" name="Rectangle 2"/>
          <p:cNvSpPr>
            <a:spLocks noGrp="1" noChangeArrowheads="1"/>
          </p:cNvSpPr>
          <p:nvPr>
            <p:ph type="title"/>
          </p:nvPr>
        </p:nvSpPr>
        <p:spPr/>
        <p:txBody>
          <a:bodyPr/>
          <a:lstStyle/>
          <a:p>
            <a:pPr eaLnBrk="1" hangingPunct="1">
              <a:defRPr/>
            </a:pPr>
            <a:r>
              <a:rPr lang="en-US" smtClean="0">
                <a:cs typeface="+mj-cs"/>
              </a:rPr>
              <a:t>CIDR: Indirizzamento gerarchico</a:t>
            </a:r>
          </a:p>
        </p:txBody>
      </p:sp>
      <p:sp>
        <p:nvSpPr>
          <p:cNvPr id="596995" name="Rectangle 3"/>
          <p:cNvSpPr>
            <a:spLocks noChangeArrowheads="1"/>
          </p:cNvSpPr>
          <p:nvPr/>
        </p:nvSpPr>
        <p:spPr bwMode="auto">
          <a:xfrm>
            <a:off x="808038" y="3960813"/>
            <a:ext cx="1311275"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12.0.0.0/8</a:t>
            </a:r>
          </a:p>
        </p:txBody>
      </p:sp>
      <p:sp>
        <p:nvSpPr>
          <p:cNvPr id="851972" name="AutoShape 4"/>
          <p:cNvSpPr>
            <a:spLocks noChangeArrowheads="1"/>
          </p:cNvSpPr>
          <p:nvPr/>
        </p:nvSpPr>
        <p:spPr bwMode="auto">
          <a:xfrm rot="16200000">
            <a:off x="671513" y="4186237"/>
            <a:ext cx="3505200" cy="511175"/>
          </a:xfrm>
          <a:prstGeom prst="triangle">
            <a:avLst>
              <a:gd name="adj" fmla="val 49995"/>
            </a:avLst>
          </a:prstGeom>
          <a:solidFill>
            <a:srgbClr val="FF3300"/>
          </a:solidFill>
          <a:ln w="12700">
            <a:solidFill>
              <a:schemeClr val="hlink"/>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6997" name="Rectangle 5"/>
          <p:cNvSpPr>
            <a:spLocks noChangeArrowheads="1"/>
          </p:cNvSpPr>
          <p:nvPr/>
        </p:nvSpPr>
        <p:spPr bwMode="auto">
          <a:xfrm>
            <a:off x="2670175" y="2584450"/>
            <a:ext cx="1452563"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12.0.0.0/16</a:t>
            </a:r>
          </a:p>
        </p:txBody>
      </p:sp>
      <p:sp>
        <p:nvSpPr>
          <p:cNvPr id="596998" name="Rectangle 6"/>
          <p:cNvSpPr>
            <a:spLocks noChangeArrowheads="1"/>
          </p:cNvSpPr>
          <p:nvPr/>
        </p:nvSpPr>
        <p:spPr bwMode="auto">
          <a:xfrm>
            <a:off x="2651125" y="5249863"/>
            <a:ext cx="1735138"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FFCC00"/>
                </a:solidFill>
              </a:rPr>
              <a:t>12.253.0.0/16</a:t>
            </a:r>
          </a:p>
        </p:txBody>
      </p:sp>
      <p:sp>
        <p:nvSpPr>
          <p:cNvPr id="596999" name="Rectangle 7"/>
          <p:cNvSpPr>
            <a:spLocks noChangeArrowheads="1"/>
          </p:cNvSpPr>
          <p:nvPr/>
        </p:nvSpPr>
        <p:spPr bwMode="auto">
          <a:xfrm>
            <a:off x="2651125" y="2884488"/>
            <a:ext cx="1452563"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12.1.0.0/16</a:t>
            </a:r>
          </a:p>
        </p:txBody>
      </p:sp>
      <p:sp>
        <p:nvSpPr>
          <p:cNvPr id="597000" name="Rectangle 8"/>
          <p:cNvSpPr>
            <a:spLocks noChangeArrowheads="1"/>
          </p:cNvSpPr>
          <p:nvPr/>
        </p:nvSpPr>
        <p:spPr bwMode="auto">
          <a:xfrm>
            <a:off x="2670175" y="3209925"/>
            <a:ext cx="1452563"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12.2.0.0/16</a:t>
            </a:r>
          </a:p>
        </p:txBody>
      </p:sp>
      <p:sp>
        <p:nvSpPr>
          <p:cNvPr id="597001" name="Rectangle 9"/>
          <p:cNvSpPr>
            <a:spLocks noChangeArrowheads="1"/>
          </p:cNvSpPr>
          <p:nvPr/>
        </p:nvSpPr>
        <p:spPr bwMode="auto">
          <a:xfrm>
            <a:off x="2670175" y="3521075"/>
            <a:ext cx="1452563"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3333CC"/>
                </a:solidFill>
              </a:rPr>
              <a:t>12.3.0.0/16</a:t>
            </a:r>
          </a:p>
        </p:txBody>
      </p:sp>
      <p:sp>
        <p:nvSpPr>
          <p:cNvPr id="851978" name="AutoShape 10"/>
          <p:cNvSpPr>
            <a:spLocks noChangeArrowheads="1"/>
          </p:cNvSpPr>
          <p:nvPr/>
        </p:nvSpPr>
        <p:spPr bwMode="auto">
          <a:xfrm rot="16200000">
            <a:off x="3675856" y="3442494"/>
            <a:ext cx="1425575" cy="509588"/>
          </a:xfrm>
          <a:prstGeom prst="triangle">
            <a:avLst>
              <a:gd name="adj" fmla="val 49995"/>
            </a:avLst>
          </a:prstGeom>
          <a:solidFill>
            <a:srgbClr val="3333CC"/>
          </a:solidFill>
          <a:ln w="12700">
            <a:solidFill>
              <a:schemeClr val="hlink"/>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7003" name="Rectangle 11"/>
          <p:cNvSpPr>
            <a:spLocks noChangeArrowheads="1"/>
          </p:cNvSpPr>
          <p:nvPr/>
        </p:nvSpPr>
        <p:spPr bwMode="auto">
          <a:xfrm>
            <a:off x="3192463" y="3690938"/>
            <a:ext cx="336550" cy="1739900"/>
          </a:xfrm>
          <a:prstGeom prst="rect">
            <a:avLst/>
          </a:prstGeom>
          <a:noFill/>
          <a:ln w="9525">
            <a:noFill/>
            <a:miter lim="800000"/>
            <a:headEnd/>
            <a:tailEnd/>
          </a:ln>
        </p:spPr>
        <p:txBody>
          <a:bodyPr wrap="none" lIns="92075" tIns="46038" rIns="92075" bIns="46038">
            <a:spAutoFit/>
          </a:bodyPr>
          <a:lstStyle/>
          <a:p>
            <a:pPr eaLnBrk="0" hangingPunct="0"/>
            <a:r>
              <a:rPr lang="en-US" sz="3600">
                <a:solidFill>
                  <a:schemeClr val="tx1"/>
                </a:solidFill>
              </a:rPr>
              <a:t>:</a:t>
            </a:r>
          </a:p>
          <a:p>
            <a:pPr eaLnBrk="0" hangingPunct="0"/>
            <a:r>
              <a:rPr lang="en-US" sz="3600">
                <a:solidFill>
                  <a:schemeClr val="tx1"/>
                </a:solidFill>
              </a:rPr>
              <a:t>:</a:t>
            </a:r>
          </a:p>
          <a:p>
            <a:pPr eaLnBrk="0" hangingPunct="0"/>
            <a:r>
              <a:rPr lang="en-US" sz="3600">
                <a:solidFill>
                  <a:schemeClr val="tx1"/>
                </a:solidFill>
              </a:rPr>
              <a:t>:</a:t>
            </a:r>
          </a:p>
        </p:txBody>
      </p:sp>
      <p:sp>
        <p:nvSpPr>
          <p:cNvPr id="851980" name="AutoShape 12"/>
          <p:cNvSpPr>
            <a:spLocks noChangeArrowheads="1"/>
          </p:cNvSpPr>
          <p:nvPr/>
        </p:nvSpPr>
        <p:spPr bwMode="auto">
          <a:xfrm rot="16200000">
            <a:off x="3657600" y="5218113"/>
            <a:ext cx="2014537" cy="509588"/>
          </a:xfrm>
          <a:prstGeom prst="triangle">
            <a:avLst>
              <a:gd name="adj" fmla="val 49995"/>
            </a:avLst>
          </a:prstGeom>
          <a:solidFill>
            <a:srgbClr val="FFCC00"/>
          </a:solidFill>
          <a:ln w="12700">
            <a:solidFill>
              <a:schemeClr val="hlink"/>
            </a:solidFill>
            <a:miter lim="800000"/>
            <a:headEnd/>
            <a:tailEnd/>
          </a:ln>
          <a:effectLst/>
        </p:spPr>
        <p:txBody>
          <a:bodyPr wrap="none" anchor="ctr"/>
          <a:lstStyle/>
          <a:p>
            <a:pPr>
              <a:lnSpc>
                <a:spcPct val="90000"/>
              </a:lnSpc>
              <a:spcBef>
                <a:spcPct val="20000"/>
              </a:spcBef>
              <a:defRPr/>
            </a:pPr>
            <a:endParaRPr lang="it-IT" sz="1400">
              <a:effectLst>
                <a:outerShdw blurRad="38100" dist="38100" dir="2700000" algn="tl">
                  <a:srgbClr val="000000">
                    <a:alpha val="43137"/>
                  </a:srgbClr>
                </a:outerShdw>
              </a:effectLst>
              <a:ea typeface="ＭＳ Ｐゴシック" charset="-128"/>
              <a:cs typeface="+mn-cs"/>
            </a:endParaRPr>
          </a:p>
        </p:txBody>
      </p:sp>
      <p:sp>
        <p:nvSpPr>
          <p:cNvPr id="597005" name="Rectangle 13"/>
          <p:cNvSpPr>
            <a:spLocks noChangeArrowheads="1"/>
          </p:cNvSpPr>
          <p:nvPr/>
        </p:nvSpPr>
        <p:spPr bwMode="auto">
          <a:xfrm>
            <a:off x="4611688" y="2959100"/>
            <a:ext cx="1452562"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12.3.0.0/24</a:t>
            </a:r>
          </a:p>
        </p:txBody>
      </p:sp>
      <p:sp>
        <p:nvSpPr>
          <p:cNvPr id="597006" name="Rectangle 14"/>
          <p:cNvSpPr>
            <a:spLocks noChangeArrowheads="1"/>
          </p:cNvSpPr>
          <p:nvPr/>
        </p:nvSpPr>
        <p:spPr bwMode="auto">
          <a:xfrm>
            <a:off x="4611688" y="3209925"/>
            <a:ext cx="1452562" cy="396875"/>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CC3300"/>
                </a:solidFill>
              </a:rPr>
              <a:t>12.3.1.0/24</a:t>
            </a:r>
          </a:p>
        </p:txBody>
      </p:sp>
      <p:sp>
        <p:nvSpPr>
          <p:cNvPr id="597007" name="Rectangle 15"/>
          <p:cNvSpPr>
            <a:spLocks noChangeArrowheads="1"/>
          </p:cNvSpPr>
          <p:nvPr/>
        </p:nvSpPr>
        <p:spPr bwMode="auto">
          <a:xfrm>
            <a:off x="5210175" y="3421063"/>
            <a:ext cx="285750" cy="822325"/>
          </a:xfrm>
          <a:prstGeom prst="rect">
            <a:avLst/>
          </a:prstGeom>
          <a:noFill/>
          <a:ln w="9525">
            <a:noFill/>
            <a:miter lim="800000"/>
            <a:headEnd/>
            <a:tailEnd/>
          </a:ln>
        </p:spPr>
        <p:txBody>
          <a:bodyPr wrap="none" lIns="92075" tIns="46038" rIns="92075" bIns="46038">
            <a:spAutoFit/>
          </a:bodyPr>
          <a:lstStyle/>
          <a:p>
            <a:pPr eaLnBrk="0" hangingPunct="0"/>
            <a:r>
              <a:rPr lang="en-US">
                <a:solidFill>
                  <a:schemeClr val="tx1"/>
                </a:solidFill>
              </a:rPr>
              <a:t>:</a:t>
            </a:r>
          </a:p>
          <a:p>
            <a:pPr eaLnBrk="0" hangingPunct="0"/>
            <a:r>
              <a:rPr lang="en-US">
                <a:solidFill>
                  <a:schemeClr val="tx1"/>
                </a:solidFill>
              </a:rPr>
              <a:t>:</a:t>
            </a:r>
          </a:p>
        </p:txBody>
      </p:sp>
      <p:sp>
        <p:nvSpPr>
          <p:cNvPr id="597008" name="Rectangle 16"/>
          <p:cNvSpPr>
            <a:spLocks noChangeArrowheads="1"/>
          </p:cNvSpPr>
          <p:nvPr/>
        </p:nvSpPr>
        <p:spPr bwMode="auto">
          <a:xfrm>
            <a:off x="4603750" y="4092575"/>
            <a:ext cx="1581150" cy="366713"/>
          </a:xfrm>
          <a:prstGeom prst="rect">
            <a:avLst/>
          </a:prstGeom>
          <a:noFill/>
          <a:ln w="9525">
            <a:noFill/>
            <a:miter lim="800000"/>
            <a:headEnd/>
            <a:tailEnd/>
          </a:ln>
        </p:spPr>
        <p:txBody>
          <a:bodyPr wrap="none" lIns="92075" tIns="46038" rIns="92075" bIns="46038">
            <a:spAutoFit/>
          </a:bodyPr>
          <a:lstStyle/>
          <a:p>
            <a:pPr eaLnBrk="0" hangingPunct="0"/>
            <a:r>
              <a:rPr lang="en-US" sz="1800">
                <a:solidFill>
                  <a:schemeClr val="tx1"/>
                </a:solidFill>
              </a:rPr>
              <a:t>12.3.255.0/24</a:t>
            </a:r>
          </a:p>
        </p:txBody>
      </p:sp>
      <p:sp>
        <p:nvSpPr>
          <p:cNvPr id="597009" name="Rectangle 17"/>
          <p:cNvSpPr>
            <a:spLocks noChangeArrowheads="1"/>
          </p:cNvSpPr>
          <p:nvPr/>
        </p:nvSpPr>
        <p:spPr bwMode="auto">
          <a:xfrm>
            <a:off x="4984750" y="4465638"/>
            <a:ext cx="1279525" cy="3079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12.253.0.0/19</a:t>
            </a:r>
          </a:p>
        </p:txBody>
      </p:sp>
      <p:sp>
        <p:nvSpPr>
          <p:cNvPr id="597010" name="Rectangle 18"/>
          <p:cNvSpPr>
            <a:spLocks noChangeArrowheads="1"/>
          </p:cNvSpPr>
          <p:nvPr/>
        </p:nvSpPr>
        <p:spPr bwMode="auto">
          <a:xfrm>
            <a:off x="4984750" y="4714875"/>
            <a:ext cx="1377950" cy="3079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12.253.32.0/19</a:t>
            </a:r>
          </a:p>
        </p:txBody>
      </p:sp>
      <p:sp>
        <p:nvSpPr>
          <p:cNvPr id="597011" name="Rectangle 19"/>
          <p:cNvSpPr>
            <a:spLocks noChangeArrowheads="1"/>
          </p:cNvSpPr>
          <p:nvPr/>
        </p:nvSpPr>
        <p:spPr bwMode="auto">
          <a:xfrm>
            <a:off x="4984750" y="4965700"/>
            <a:ext cx="1377950" cy="3079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12.253.64.0/19</a:t>
            </a:r>
          </a:p>
        </p:txBody>
      </p:sp>
      <p:sp>
        <p:nvSpPr>
          <p:cNvPr id="597012" name="Rectangle 20"/>
          <p:cNvSpPr>
            <a:spLocks noChangeArrowheads="1"/>
          </p:cNvSpPr>
          <p:nvPr/>
        </p:nvSpPr>
        <p:spPr bwMode="auto">
          <a:xfrm>
            <a:off x="4984750" y="5232400"/>
            <a:ext cx="1377950" cy="3079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12.253.96.0/19</a:t>
            </a:r>
          </a:p>
        </p:txBody>
      </p:sp>
      <p:sp>
        <p:nvSpPr>
          <p:cNvPr id="597013" name="Rectangle 21"/>
          <p:cNvSpPr>
            <a:spLocks noChangeArrowheads="1"/>
          </p:cNvSpPr>
          <p:nvPr/>
        </p:nvSpPr>
        <p:spPr bwMode="auto">
          <a:xfrm>
            <a:off x="4984750" y="5527675"/>
            <a:ext cx="1477963" cy="3079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12.253.128.0/19</a:t>
            </a:r>
          </a:p>
        </p:txBody>
      </p:sp>
      <p:sp>
        <p:nvSpPr>
          <p:cNvPr id="597014" name="Rectangle 22"/>
          <p:cNvSpPr>
            <a:spLocks noChangeArrowheads="1"/>
          </p:cNvSpPr>
          <p:nvPr/>
        </p:nvSpPr>
        <p:spPr bwMode="auto">
          <a:xfrm>
            <a:off x="4984750" y="5776913"/>
            <a:ext cx="1477963" cy="739775"/>
          </a:xfrm>
          <a:prstGeom prst="rect">
            <a:avLst/>
          </a:prstGeom>
          <a:noFill/>
          <a:ln w="9525">
            <a:noFill/>
            <a:miter lim="800000"/>
            <a:headEnd/>
            <a:tailEnd/>
          </a:ln>
        </p:spPr>
        <p:txBody>
          <a:bodyPr wrap="none" lIns="92075" tIns="46038" rIns="92075" bIns="46038">
            <a:spAutoFit/>
          </a:bodyPr>
          <a:lstStyle/>
          <a:p>
            <a:pPr eaLnBrk="0" hangingPunct="0"/>
            <a:r>
              <a:rPr lang="en-US" sz="1400">
                <a:solidFill>
                  <a:schemeClr val="tx1"/>
                </a:solidFill>
              </a:rPr>
              <a:t>12.253.160.0/19</a:t>
            </a:r>
          </a:p>
          <a:p>
            <a:pPr eaLnBrk="0" hangingPunct="0"/>
            <a:r>
              <a:rPr lang="en-US" sz="1400">
                <a:solidFill>
                  <a:schemeClr val="tx1"/>
                </a:solidFill>
              </a:rPr>
              <a:t>12.253.192.0/19</a:t>
            </a:r>
          </a:p>
          <a:p>
            <a:pPr eaLnBrk="0" hangingPunct="0"/>
            <a:r>
              <a:rPr lang="en-US" sz="1400">
                <a:solidFill>
                  <a:schemeClr val="tx1"/>
                </a:solidFill>
              </a:rPr>
              <a:t>12.253.224.0/19</a:t>
            </a:r>
          </a:p>
        </p:txBody>
      </p:sp>
      <p:sp>
        <p:nvSpPr>
          <p:cNvPr id="851991" name="AutoShape 23"/>
          <p:cNvSpPr>
            <a:spLocks noChangeArrowheads="1"/>
          </p:cNvSpPr>
          <p:nvPr/>
        </p:nvSpPr>
        <p:spPr bwMode="auto">
          <a:xfrm rot="16200000">
            <a:off x="6103144" y="2917031"/>
            <a:ext cx="1050925" cy="957263"/>
          </a:xfrm>
          <a:prstGeom prst="triangle">
            <a:avLst>
              <a:gd name="adj" fmla="val 49995"/>
            </a:avLst>
          </a:prstGeom>
          <a:solidFill>
            <a:srgbClr val="CC3300"/>
          </a:solidFill>
          <a:ln w="12700">
            <a:solidFill>
              <a:schemeClr val="hlink"/>
            </a:solidFill>
            <a:miter lim="800000"/>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7016" name="Rectangle 24"/>
          <p:cNvSpPr>
            <a:spLocks noChangeArrowheads="1"/>
          </p:cNvSpPr>
          <p:nvPr/>
        </p:nvSpPr>
        <p:spPr bwMode="auto">
          <a:xfrm>
            <a:off x="7226300" y="2797175"/>
            <a:ext cx="285750" cy="1187450"/>
          </a:xfrm>
          <a:prstGeom prst="rect">
            <a:avLst/>
          </a:prstGeom>
          <a:noFill/>
          <a:ln w="9525">
            <a:noFill/>
            <a:miter lim="800000"/>
            <a:headEnd/>
            <a:tailEnd/>
          </a:ln>
        </p:spPr>
        <p:txBody>
          <a:bodyPr wrap="none" lIns="92075" tIns="46038" rIns="92075" bIns="46038">
            <a:spAutoFit/>
          </a:bodyPr>
          <a:lstStyle/>
          <a:p>
            <a:pPr eaLnBrk="0" hangingPunct="0"/>
            <a:r>
              <a:rPr lang="en-US">
                <a:solidFill>
                  <a:schemeClr val="tx1"/>
                </a:solidFill>
              </a:rPr>
              <a:t>:</a:t>
            </a:r>
          </a:p>
          <a:p>
            <a:pPr eaLnBrk="0" hangingPunct="0"/>
            <a:r>
              <a:rPr lang="en-US">
                <a:solidFill>
                  <a:schemeClr val="tx1"/>
                </a:solidFill>
              </a:rPr>
              <a:t>:</a:t>
            </a:r>
          </a:p>
          <a:p>
            <a:pPr eaLnBrk="0" hangingPunct="0"/>
            <a:r>
              <a:rPr lang="en-US">
                <a:solidFill>
                  <a:schemeClr val="tx1"/>
                </a:solidFill>
              </a:rPr>
              <a:t>:</a:t>
            </a:r>
          </a:p>
        </p:txBody>
      </p:sp>
      <p:sp>
        <p:nvSpPr>
          <p:cNvPr id="851993" name="Rectangle 25"/>
          <p:cNvSpPr>
            <a:spLocks noChangeArrowheads="1"/>
          </p:cNvSpPr>
          <p:nvPr/>
        </p:nvSpPr>
        <p:spPr bwMode="auto">
          <a:xfrm>
            <a:off x="501650" y="1277938"/>
            <a:ext cx="7878763" cy="1382712"/>
          </a:xfrm>
          <a:prstGeom prst="rect">
            <a:avLst/>
          </a:prstGeom>
          <a:noFill/>
          <a:ln w="9525">
            <a:noFill/>
            <a:miter lim="800000"/>
            <a:headEnd/>
            <a:tailEnd/>
          </a:ln>
          <a:effectLst/>
        </p:spPr>
        <p:txBody>
          <a:bodyPr/>
          <a:lstStyle/>
          <a:p>
            <a:pPr marL="342900" indent="-342900">
              <a:spcBef>
                <a:spcPct val="20000"/>
              </a:spcBef>
              <a:defRPr/>
            </a:pPr>
            <a:r>
              <a:rPr lang="en-US" sz="1800" dirty="0" err="1">
                <a:solidFill>
                  <a:srgbClr val="000066"/>
                </a:solidFill>
                <a:effectLst>
                  <a:outerShdw blurRad="38100" dist="38100" dir="2700000" algn="tl">
                    <a:srgbClr val="C0C0C0"/>
                  </a:outerShdw>
                </a:effectLst>
                <a:ea typeface="ＭＳ Ｐゴシック" charset="-128"/>
                <a:cs typeface="+mn-cs"/>
              </a:rPr>
              <a:t>Prefissi</a:t>
            </a:r>
            <a:r>
              <a:rPr lang="en-US" sz="1800" dirty="0">
                <a:solidFill>
                  <a:srgbClr val="000066"/>
                </a:solidFill>
                <a:effectLst>
                  <a:outerShdw blurRad="38100" dist="38100" dir="2700000" algn="tl">
                    <a:srgbClr val="C0C0C0"/>
                  </a:outerShdw>
                </a:effectLst>
                <a:ea typeface="ＭＳ Ｐゴシック" charset="-128"/>
                <a:cs typeface="+mn-cs"/>
              </a:rPr>
              <a:t> </a:t>
            </a:r>
            <a:r>
              <a:rPr lang="en-US" sz="1800" dirty="0" err="1">
                <a:solidFill>
                  <a:srgbClr val="000066"/>
                </a:solidFill>
                <a:effectLst>
                  <a:outerShdw blurRad="38100" dist="38100" dir="2700000" algn="tl">
                    <a:srgbClr val="C0C0C0"/>
                  </a:outerShdw>
                </a:effectLst>
                <a:ea typeface="ＭＳ Ｐゴシック" charset="-128"/>
                <a:cs typeface="+mn-cs"/>
              </a:rPr>
              <a:t>sono</a:t>
            </a:r>
            <a:r>
              <a:rPr lang="en-US" sz="1800" dirty="0">
                <a:solidFill>
                  <a:srgbClr val="000066"/>
                </a:solidFill>
                <a:effectLst>
                  <a:outerShdw blurRad="38100" dist="38100" dir="2700000" algn="tl">
                    <a:srgbClr val="C0C0C0"/>
                  </a:outerShdw>
                </a:effectLst>
                <a:ea typeface="ＭＳ Ｐゴシック" charset="-128"/>
                <a:cs typeface="+mn-cs"/>
              </a:rPr>
              <a:t> la </a:t>
            </a:r>
            <a:r>
              <a:rPr lang="en-US" sz="1800" dirty="0" err="1">
                <a:solidFill>
                  <a:srgbClr val="000066"/>
                </a:solidFill>
                <a:effectLst>
                  <a:outerShdw blurRad="38100" dist="38100" dir="2700000" algn="tl">
                    <a:srgbClr val="C0C0C0"/>
                  </a:outerShdw>
                </a:effectLst>
                <a:ea typeface="ＭＳ Ｐゴシック" charset="-128"/>
                <a:cs typeface="+mn-cs"/>
              </a:rPr>
              <a:t>chiave</a:t>
            </a:r>
            <a:r>
              <a:rPr lang="en-US" sz="1800" dirty="0">
                <a:solidFill>
                  <a:srgbClr val="000066"/>
                </a:solidFill>
                <a:effectLst>
                  <a:outerShdw blurRad="38100" dist="38100" dir="2700000" algn="tl">
                    <a:srgbClr val="C0C0C0"/>
                  </a:outerShdw>
                </a:effectLst>
                <a:ea typeface="ＭＳ Ｐゴシック" charset="-128"/>
                <a:cs typeface="+mn-cs"/>
              </a:rPr>
              <a:t> </a:t>
            </a:r>
            <a:r>
              <a:rPr lang="en-US" sz="1800" dirty="0" err="1">
                <a:solidFill>
                  <a:srgbClr val="000066"/>
                </a:solidFill>
                <a:effectLst>
                  <a:outerShdw blurRad="38100" dist="38100" dir="2700000" algn="tl">
                    <a:srgbClr val="C0C0C0"/>
                  </a:outerShdw>
                </a:effectLst>
                <a:ea typeface="ＭＳ Ｐゴシック" charset="-128"/>
                <a:cs typeface="+mn-cs"/>
              </a:rPr>
              <a:t>della</a:t>
            </a:r>
            <a:r>
              <a:rPr lang="en-US" sz="1800" dirty="0">
                <a:solidFill>
                  <a:srgbClr val="000066"/>
                </a:solidFill>
                <a:effectLst>
                  <a:outerShdw blurRad="38100" dist="38100" dir="2700000" algn="tl">
                    <a:srgbClr val="C0C0C0"/>
                  </a:outerShdw>
                </a:effectLst>
                <a:ea typeface="ＭＳ Ｐゴシック" charset="-128"/>
                <a:cs typeface="+mn-cs"/>
              </a:rPr>
              <a:t> </a:t>
            </a:r>
            <a:r>
              <a:rPr lang="en-US" sz="1800" dirty="0" err="1">
                <a:solidFill>
                  <a:srgbClr val="000066"/>
                </a:solidFill>
                <a:effectLst>
                  <a:outerShdw blurRad="38100" dist="38100" dir="2700000" algn="tl">
                    <a:srgbClr val="C0C0C0"/>
                  </a:outerShdw>
                </a:effectLst>
                <a:ea typeface="ＭＳ Ｐゴシック" charset="-128"/>
                <a:cs typeface="+mn-cs"/>
              </a:rPr>
              <a:t>scalabilità</a:t>
            </a:r>
            <a:endParaRPr lang="en-US" sz="1800" dirty="0">
              <a:solidFill>
                <a:srgbClr val="000066"/>
              </a:solidFill>
              <a:effectLst>
                <a:outerShdw blurRad="38100" dist="38100" dir="2700000" algn="tl">
                  <a:srgbClr val="C0C0C0"/>
                </a:outerShdw>
              </a:effectLst>
              <a:ea typeface="ＭＳ Ｐゴシック" charset="-128"/>
              <a:cs typeface="+mn-cs"/>
            </a:endParaRPr>
          </a:p>
          <a:p>
            <a:pPr marL="342900" indent="-342900">
              <a:spcBef>
                <a:spcPct val="20000"/>
              </a:spcBef>
              <a:buFontTx/>
              <a:buChar char="•"/>
              <a:defRPr/>
            </a:pPr>
            <a:r>
              <a:rPr lang="en-US" sz="1600" dirty="0" err="1">
                <a:solidFill>
                  <a:srgbClr val="000066"/>
                </a:solidFill>
                <a:effectLst>
                  <a:outerShdw blurRad="38100" dist="38100" dir="2700000" algn="tl">
                    <a:srgbClr val="C0C0C0"/>
                  </a:outerShdw>
                </a:effectLst>
                <a:ea typeface="ＭＳ Ｐゴシック" charset="-128"/>
                <a:cs typeface="+mn-cs"/>
              </a:rPr>
              <a:t>Gli</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indirizzi</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sono</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allocati</a:t>
            </a:r>
            <a:r>
              <a:rPr lang="en-US" sz="1600" dirty="0">
                <a:solidFill>
                  <a:srgbClr val="000066"/>
                </a:solidFill>
                <a:effectLst>
                  <a:outerShdw blurRad="38100" dist="38100" dir="2700000" algn="tl">
                    <a:srgbClr val="C0C0C0"/>
                  </a:outerShdw>
                </a:effectLst>
                <a:ea typeface="ＭＳ Ｐゴシック" charset="-128"/>
                <a:cs typeface="+mn-cs"/>
              </a:rPr>
              <a:t> in </a:t>
            </a:r>
            <a:r>
              <a:rPr lang="en-US" sz="1600" dirty="0" err="1">
                <a:solidFill>
                  <a:srgbClr val="000066"/>
                </a:solidFill>
                <a:effectLst>
                  <a:outerShdw blurRad="38100" dist="38100" dir="2700000" algn="tl">
                    <a:srgbClr val="C0C0C0"/>
                  </a:outerShdw>
                </a:effectLst>
                <a:ea typeface="ＭＳ Ｐゴシック" charset="-128"/>
                <a:cs typeface="+mn-cs"/>
              </a:rPr>
              <a:t>blocchi</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contigui</a:t>
            </a:r>
            <a:r>
              <a:rPr lang="en-US" sz="1600" dirty="0">
                <a:solidFill>
                  <a:srgbClr val="000066"/>
                </a:solidFill>
                <a:effectLst>
                  <a:outerShdw blurRad="38100" dist="38100" dir="2700000" algn="tl">
                    <a:srgbClr val="C0C0C0"/>
                  </a:outerShdw>
                </a:effectLst>
                <a:ea typeface="ＭＳ Ｐゴシック" charset="-128"/>
                <a:cs typeface="+mn-cs"/>
              </a:rPr>
              <a:t> (chunks)</a:t>
            </a:r>
          </a:p>
          <a:p>
            <a:pPr marL="342900" indent="-342900">
              <a:spcBef>
                <a:spcPct val="20000"/>
              </a:spcBef>
              <a:buFontTx/>
              <a:buChar char="•"/>
              <a:defRPr/>
            </a:pPr>
            <a:r>
              <a:rPr lang="en-US" sz="1600" dirty="0">
                <a:solidFill>
                  <a:srgbClr val="000066"/>
                </a:solidFill>
                <a:effectLst>
                  <a:outerShdw blurRad="38100" dist="38100" dir="2700000" algn="tl">
                    <a:srgbClr val="C0C0C0"/>
                  </a:outerShdw>
                </a:effectLst>
                <a:ea typeface="ＭＳ Ｐゴシック" charset="-128"/>
                <a:cs typeface="+mn-cs"/>
              </a:rPr>
              <a:t>I </a:t>
            </a:r>
            <a:r>
              <a:rPr lang="en-US" sz="1600" dirty="0" err="1">
                <a:solidFill>
                  <a:srgbClr val="000066"/>
                </a:solidFill>
                <a:effectLst>
                  <a:outerShdw blurRad="38100" dist="38100" dir="2700000" algn="tl">
                    <a:srgbClr val="C0C0C0"/>
                  </a:outerShdw>
                </a:effectLst>
                <a:ea typeface="ＭＳ Ｐゴシック" charset="-128"/>
                <a:cs typeface="+mn-cs"/>
              </a:rPr>
              <a:t>protocolli</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di</a:t>
            </a:r>
            <a:r>
              <a:rPr lang="en-US" sz="1600" dirty="0">
                <a:solidFill>
                  <a:srgbClr val="000066"/>
                </a:solidFill>
                <a:effectLst>
                  <a:outerShdw blurRad="38100" dist="38100" dir="2700000" algn="tl">
                    <a:srgbClr val="C0C0C0"/>
                  </a:outerShdw>
                </a:effectLst>
                <a:ea typeface="ＭＳ Ｐゴシック" charset="-128"/>
                <a:cs typeface="+mn-cs"/>
              </a:rPr>
              <a:t> routing e </a:t>
            </a:r>
            <a:r>
              <a:rPr lang="en-US" sz="1600" dirty="0" err="1">
                <a:solidFill>
                  <a:srgbClr val="000066"/>
                </a:solidFill>
                <a:effectLst>
                  <a:outerShdw blurRad="38100" dist="38100" dir="2700000" algn="tl">
                    <a:srgbClr val="C0C0C0"/>
                  </a:outerShdw>
                </a:effectLst>
                <a:ea typeface="ＭＳ Ｐゴシック" charset="-128"/>
                <a:cs typeface="+mn-cs"/>
              </a:rPr>
              <a:t>il</a:t>
            </a:r>
            <a:r>
              <a:rPr lang="en-US" sz="1600" dirty="0">
                <a:solidFill>
                  <a:srgbClr val="000066"/>
                </a:solidFill>
                <a:effectLst>
                  <a:outerShdw blurRad="38100" dist="38100" dir="2700000" algn="tl">
                    <a:srgbClr val="C0C0C0"/>
                  </a:outerShdw>
                </a:effectLst>
                <a:ea typeface="ＭＳ Ｐゴシック" charset="-128"/>
                <a:cs typeface="+mn-cs"/>
              </a:rPr>
              <a:t> packet forwarding </a:t>
            </a:r>
            <a:r>
              <a:rPr lang="en-US" sz="1600" dirty="0" err="1">
                <a:solidFill>
                  <a:srgbClr val="000066"/>
                </a:solidFill>
                <a:effectLst>
                  <a:outerShdw blurRad="38100" dist="38100" dir="2700000" algn="tl">
                    <a:srgbClr val="C0C0C0"/>
                  </a:outerShdw>
                </a:effectLst>
                <a:ea typeface="ＭＳ Ｐゴシック" charset="-128"/>
                <a:cs typeface="+mn-cs"/>
              </a:rPr>
              <a:t>sono</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basati</a:t>
            </a:r>
            <a:r>
              <a:rPr lang="en-US" sz="1600" dirty="0">
                <a:solidFill>
                  <a:srgbClr val="000066"/>
                </a:solidFill>
                <a:effectLst>
                  <a:outerShdw blurRad="38100" dist="38100" dir="2700000" algn="tl">
                    <a:srgbClr val="C0C0C0"/>
                  </a:outerShdw>
                </a:effectLst>
                <a:ea typeface="ＭＳ Ｐゴシック" charset="-128"/>
                <a:cs typeface="+mn-cs"/>
              </a:rPr>
              <a:t> sui </a:t>
            </a:r>
            <a:r>
              <a:rPr lang="en-US" sz="1600" dirty="0" err="1">
                <a:solidFill>
                  <a:srgbClr val="000066"/>
                </a:solidFill>
                <a:effectLst>
                  <a:outerShdw blurRad="38100" dist="38100" dir="2700000" algn="tl">
                    <a:srgbClr val="C0C0C0"/>
                  </a:outerShdw>
                </a:effectLst>
                <a:ea typeface="ＭＳ Ｐゴシック" charset="-128"/>
                <a:cs typeface="+mn-cs"/>
              </a:rPr>
              <a:t>prefissi</a:t>
            </a:r>
            <a:endParaRPr lang="en-US" sz="1600" dirty="0">
              <a:solidFill>
                <a:srgbClr val="000066"/>
              </a:solidFill>
              <a:effectLst>
                <a:outerShdw blurRad="38100" dist="38100" dir="2700000" algn="tl">
                  <a:srgbClr val="C0C0C0"/>
                </a:outerShdw>
              </a:effectLst>
              <a:ea typeface="ＭＳ Ｐゴシック" charset="-128"/>
              <a:cs typeface="+mn-cs"/>
            </a:endParaRPr>
          </a:p>
          <a:p>
            <a:pPr marL="342900" indent="-342900">
              <a:spcBef>
                <a:spcPct val="20000"/>
              </a:spcBef>
              <a:buFontTx/>
              <a:buChar char="•"/>
              <a:defRPr/>
            </a:pPr>
            <a:r>
              <a:rPr lang="en-US" sz="1600" dirty="0" err="1">
                <a:solidFill>
                  <a:srgbClr val="000066"/>
                </a:solidFill>
                <a:effectLst>
                  <a:outerShdw blurRad="38100" dist="38100" dir="2700000" algn="tl">
                    <a:srgbClr val="C0C0C0"/>
                  </a:outerShdw>
                </a:effectLst>
                <a:ea typeface="ＭＳ Ｐゴシック" charset="-128"/>
                <a:cs typeface="+mn-cs"/>
              </a:rPr>
              <a:t>Oggi</a:t>
            </a:r>
            <a:r>
              <a:rPr lang="en-US" sz="1600" dirty="0">
                <a:solidFill>
                  <a:srgbClr val="000066"/>
                </a:solidFill>
                <a:effectLst>
                  <a:outerShdw blurRad="38100" dist="38100" dir="2700000" algn="tl">
                    <a:srgbClr val="C0C0C0"/>
                  </a:outerShdw>
                </a:effectLst>
                <a:ea typeface="ＭＳ Ｐゴシック" charset="-128"/>
                <a:cs typeface="+mn-cs"/>
              </a:rPr>
              <a:t>, </a:t>
            </a:r>
            <a:r>
              <a:rPr lang="en-US" sz="1600" dirty="0" err="1">
                <a:solidFill>
                  <a:srgbClr val="000066"/>
                </a:solidFill>
                <a:effectLst>
                  <a:outerShdw blurRad="38100" dist="38100" dir="2700000" algn="tl">
                    <a:srgbClr val="C0C0C0"/>
                  </a:outerShdw>
                </a:effectLst>
                <a:ea typeface="ＭＳ Ｐゴシック" charset="-128"/>
                <a:cs typeface="+mn-cs"/>
              </a:rPr>
              <a:t>una</a:t>
            </a:r>
            <a:r>
              <a:rPr lang="en-US" sz="1600" dirty="0">
                <a:solidFill>
                  <a:srgbClr val="000066"/>
                </a:solidFill>
                <a:effectLst>
                  <a:outerShdw blurRad="38100" dist="38100" dir="2700000" algn="tl">
                    <a:srgbClr val="C0C0C0"/>
                  </a:outerShdw>
                </a:effectLst>
                <a:ea typeface="ＭＳ Ｐゴシック" charset="-128"/>
                <a:cs typeface="+mn-cs"/>
              </a:rPr>
              <a:t> routing table </a:t>
            </a:r>
            <a:r>
              <a:rPr lang="en-US" sz="1600" dirty="0" err="1">
                <a:solidFill>
                  <a:srgbClr val="000066"/>
                </a:solidFill>
                <a:effectLst>
                  <a:outerShdw blurRad="38100" dist="38100" dir="2700000" algn="tl">
                    <a:srgbClr val="C0C0C0"/>
                  </a:outerShdw>
                </a:effectLst>
                <a:ea typeface="ＭＳ Ｐゴシック" charset="-128"/>
                <a:cs typeface="+mn-cs"/>
              </a:rPr>
              <a:t>contiene</a:t>
            </a:r>
            <a:r>
              <a:rPr lang="en-US" sz="1600" dirty="0">
                <a:solidFill>
                  <a:srgbClr val="000066"/>
                </a:solidFill>
                <a:effectLst>
                  <a:outerShdw blurRad="38100" dist="38100" dir="2700000" algn="tl">
                    <a:srgbClr val="C0C0C0"/>
                  </a:outerShdw>
                </a:effectLst>
                <a:ea typeface="ＭＳ Ｐゴシック" charset="-128"/>
                <a:cs typeface="+mn-cs"/>
              </a:rPr>
              <a:t> ~150.000 </a:t>
            </a:r>
            <a:r>
              <a:rPr lang="en-US" sz="1600" dirty="0">
                <a:solidFill>
                  <a:srgbClr val="000066"/>
                </a:solidFill>
                <a:effectLst>
                  <a:outerShdw blurRad="38100" dist="38100" dir="2700000" algn="tl">
                    <a:srgbClr val="C0C0C0"/>
                  </a:outerShdw>
                </a:effectLst>
                <a:ea typeface="ＭＳ Ｐゴシック" charset="-128"/>
                <a:cs typeface="+mn-cs"/>
                <a:sym typeface="Wingdings" pitchFamily="2" charset="2"/>
              </a:rPr>
              <a:t> </a:t>
            </a:r>
            <a:r>
              <a:rPr lang="en-US" sz="1600" dirty="0">
                <a:solidFill>
                  <a:srgbClr val="000066"/>
                </a:solidFill>
                <a:effectLst>
                  <a:outerShdw blurRad="38100" dist="38100" dir="2700000" algn="tl">
                    <a:srgbClr val="C0C0C0"/>
                  </a:outerShdw>
                </a:effectLst>
                <a:ea typeface="ＭＳ Ｐゴシック" charset="-128"/>
                <a:cs typeface="+mn-cs"/>
              </a:rPr>
              <a:t>200.000 </a:t>
            </a:r>
            <a:r>
              <a:rPr lang="en-US" sz="1600" dirty="0" err="1">
                <a:solidFill>
                  <a:srgbClr val="000066"/>
                </a:solidFill>
                <a:effectLst>
                  <a:outerShdw blurRad="38100" dist="38100" dir="2700000" algn="tl">
                    <a:srgbClr val="C0C0C0"/>
                  </a:outerShdw>
                </a:effectLst>
                <a:ea typeface="ＭＳ Ｐゴシック" charset="-128"/>
                <a:cs typeface="+mn-cs"/>
              </a:rPr>
              <a:t>prefissi</a:t>
            </a:r>
            <a:r>
              <a:rPr lang="en-US" sz="1600" dirty="0">
                <a:solidFill>
                  <a:srgbClr val="000066"/>
                </a:solidFill>
                <a:effectLst>
                  <a:outerShdw blurRad="38100" dist="38100" dir="2700000" algn="tl">
                    <a:srgbClr val="C0C0C0"/>
                  </a:outerShdw>
                </a:effectLst>
                <a:ea typeface="ＭＳ Ｐゴシック" charset="-128"/>
                <a:cs typeface="+mn-cs"/>
              </a:rPr>
              <a:t>.</a:t>
            </a:r>
          </a:p>
        </p:txBody>
      </p:sp>
      <p:sp>
        <p:nvSpPr>
          <p:cNvPr id="597018" name="Rectangle 26"/>
          <p:cNvSpPr>
            <a:spLocks noChangeArrowheads="1"/>
          </p:cNvSpPr>
          <p:nvPr/>
        </p:nvSpPr>
        <p:spPr bwMode="auto">
          <a:xfrm>
            <a:off x="2670175" y="5573713"/>
            <a:ext cx="1752600" cy="708025"/>
          </a:xfrm>
          <a:prstGeom prst="rect">
            <a:avLst/>
          </a:prstGeom>
          <a:noFill/>
          <a:ln w="9525">
            <a:noFill/>
            <a:miter lim="800000"/>
            <a:headEnd/>
            <a:tailEnd/>
          </a:ln>
        </p:spPr>
        <p:txBody>
          <a:bodyPr wrap="none" lIns="92075" tIns="46038" rIns="92075" bIns="46038">
            <a:spAutoFit/>
          </a:bodyPr>
          <a:lstStyle/>
          <a:p>
            <a:pPr eaLnBrk="0" hangingPunct="0"/>
            <a:r>
              <a:rPr lang="en-US" sz="2000">
                <a:solidFill>
                  <a:schemeClr val="tx1"/>
                </a:solidFill>
              </a:rPr>
              <a:t>12.254.0.0/16</a:t>
            </a:r>
          </a:p>
          <a:p>
            <a:pPr eaLnBrk="0" hangingPunct="0"/>
            <a:r>
              <a:rPr lang="en-US" sz="2000">
                <a:solidFill>
                  <a:schemeClr val="tx1"/>
                </a:solidFill>
              </a:rPr>
              <a:t>12.255.0.0/16</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1" name="Slide Number Placeholder 2"/>
          <p:cNvSpPr>
            <a:spLocks noGrp="1"/>
          </p:cNvSpPr>
          <p:nvPr>
            <p:ph type="sldNum" sz="quarter" idx="10"/>
          </p:nvPr>
        </p:nvSpPr>
        <p:spPr>
          <a:noFill/>
        </p:spPr>
        <p:txBody>
          <a:bodyPr/>
          <a:lstStyle/>
          <a:p>
            <a:fld id="{82F4BAD9-E7D5-42EA-A031-268A3610AD94}" type="slidenum">
              <a:rPr lang="it-IT" smtClean="0">
                <a:ea typeface="ＭＳ Ｐゴシック"/>
                <a:cs typeface="ＭＳ Ｐゴシック"/>
              </a:rPr>
              <a:pPr/>
              <a:t>91</a:t>
            </a:fld>
            <a:endParaRPr lang="it-IT" smtClean="0">
              <a:ea typeface="ＭＳ Ｐゴシック"/>
              <a:cs typeface="ＭＳ Ｐゴシック"/>
            </a:endParaRPr>
          </a:p>
        </p:txBody>
      </p:sp>
      <p:sp>
        <p:nvSpPr>
          <p:cNvPr id="875522" name="Rectangle 2"/>
          <p:cNvSpPr>
            <a:spLocks noChangeArrowheads="1"/>
          </p:cNvSpPr>
          <p:nvPr/>
        </p:nvSpPr>
        <p:spPr bwMode="auto">
          <a:xfrm>
            <a:off x="457200" y="1676400"/>
            <a:ext cx="8305800" cy="32004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75538" name="Rectangle 18"/>
          <p:cNvSpPr>
            <a:spLocks noGrp="1" noChangeArrowheads="1"/>
          </p:cNvSpPr>
          <p:nvPr>
            <p:ph type="title"/>
          </p:nvPr>
        </p:nvSpPr>
        <p:spPr/>
        <p:txBody>
          <a:bodyPr/>
          <a:lstStyle/>
          <a:p>
            <a:pPr eaLnBrk="1" hangingPunct="1">
              <a:defRPr/>
            </a:pPr>
            <a:r>
              <a:rPr lang="en-US" smtClean="0">
                <a:cs typeface="+mj-cs"/>
              </a:rPr>
              <a:t>Scalabilità: Address Aggregation</a:t>
            </a:r>
          </a:p>
        </p:txBody>
      </p:sp>
      <p:sp>
        <p:nvSpPr>
          <p:cNvPr id="875524" name="Oval 4"/>
          <p:cNvSpPr>
            <a:spLocks noChangeArrowheads="1"/>
          </p:cNvSpPr>
          <p:nvPr/>
        </p:nvSpPr>
        <p:spPr bwMode="auto">
          <a:xfrm>
            <a:off x="2895600" y="3951288"/>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9045" name="Oval 5"/>
          <p:cNvSpPr>
            <a:spLocks noChangeArrowheads="1"/>
          </p:cNvSpPr>
          <p:nvPr/>
        </p:nvSpPr>
        <p:spPr bwMode="auto">
          <a:xfrm>
            <a:off x="1143000" y="3951288"/>
            <a:ext cx="1295400" cy="381000"/>
          </a:xfrm>
          <a:prstGeom prst="ellipse">
            <a:avLst/>
          </a:prstGeom>
          <a:solidFill>
            <a:srgbClr val="3366FF"/>
          </a:solidFill>
          <a:ln w="9525">
            <a:solidFill>
              <a:schemeClr val="tx1"/>
            </a:solidFill>
            <a:round/>
            <a:headEnd/>
            <a:tailEnd/>
          </a:ln>
        </p:spPr>
        <p:txBody>
          <a:bodyPr wrap="none" anchor="ctr"/>
          <a:lstStyle/>
          <a:p>
            <a:pPr algn="ctr"/>
            <a:endParaRPr lang="it-IT" b="0">
              <a:solidFill>
                <a:schemeClr val="bg1"/>
              </a:solidFill>
              <a:latin typeface="Times New Roman" pitchFamily="18" charset="0"/>
            </a:endParaRPr>
          </a:p>
        </p:txBody>
      </p:sp>
      <p:sp>
        <p:nvSpPr>
          <p:cNvPr id="875526" name="Oval 6"/>
          <p:cNvSpPr>
            <a:spLocks noChangeArrowheads="1"/>
          </p:cNvSpPr>
          <p:nvPr/>
        </p:nvSpPr>
        <p:spPr bwMode="auto">
          <a:xfrm>
            <a:off x="4876800" y="3951288"/>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75527" name="Oval 7"/>
          <p:cNvSpPr>
            <a:spLocks noChangeArrowheads="1"/>
          </p:cNvSpPr>
          <p:nvPr/>
        </p:nvSpPr>
        <p:spPr bwMode="auto">
          <a:xfrm>
            <a:off x="6705600" y="3951288"/>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599048" name="Text Box 8"/>
          <p:cNvSpPr txBox="1">
            <a:spLocks noChangeArrowheads="1"/>
          </p:cNvSpPr>
          <p:nvPr/>
        </p:nvSpPr>
        <p:spPr bwMode="auto">
          <a:xfrm>
            <a:off x="2838450" y="1960563"/>
            <a:ext cx="3244850" cy="366712"/>
          </a:xfrm>
          <a:prstGeom prst="rect">
            <a:avLst/>
          </a:prstGeom>
          <a:noFill/>
          <a:ln w="9525">
            <a:noFill/>
            <a:miter lim="800000"/>
            <a:headEnd/>
            <a:tailEnd/>
          </a:ln>
        </p:spPr>
        <p:txBody>
          <a:bodyPr wrap="none">
            <a:spAutoFit/>
          </a:bodyPr>
          <a:lstStyle/>
          <a:p>
            <a:pPr eaLnBrk="0" hangingPunct="0"/>
            <a:r>
              <a:rPr lang="en-US" sz="1800" b="0">
                <a:solidFill>
                  <a:srgbClr val="000000"/>
                </a:solidFill>
              </a:rPr>
              <a:t>Provider ottiene 201.10.0.0/21</a:t>
            </a:r>
          </a:p>
        </p:txBody>
      </p:sp>
      <p:sp>
        <p:nvSpPr>
          <p:cNvPr id="599049" name="Text Box 9"/>
          <p:cNvSpPr txBox="1">
            <a:spLocks noChangeArrowheads="1"/>
          </p:cNvSpPr>
          <p:nvPr/>
        </p:nvSpPr>
        <p:spPr bwMode="auto">
          <a:xfrm>
            <a:off x="933450" y="4267200"/>
            <a:ext cx="1581150" cy="366713"/>
          </a:xfrm>
          <a:prstGeom prst="rect">
            <a:avLst/>
          </a:prstGeom>
          <a:noFill/>
          <a:ln w="9525">
            <a:noFill/>
            <a:miter lim="800000"/>
            <a:headEnd/>
            <a:tailEnd/>
          </a:ln>
        </p:spPr>
        <p:txBody>
          <a:bodyPr wrap="none">
            <a:spAutoFit/>
          </a:bodyPr>
          <a:lstStyle/>
          <a:p>
            <a:pPr algn="ctr" eaLnBrk="0" hangingPunct="0"/>
            <a:r>
              <a:rPr lang="en-US" sz="1800" b="0">
                <a:solidFill>
                  <a:srgbClr val="000000"/>
                </a:solidFill>
              </a:rPr>
              <a:t>201.10.0.0/22</a:t>
            </a:r>
          </a:p>
        </p:txBody>
      </p:sp>
      <p:sp>
        <p:nvSpPr>
          <p:cNvPr id="599050" name="Text Box 10"/>
          <p:cNvSpPr txBox="1">
            <a:spLocks noChangeArrowheads="1"/>
          </p:cNvSpPr>
          <p:nvPr/>
        </p:nvSpPr>
        <p:spPr bwMode="auto">
          <a:xfrm>
            <a:off x="2714625" y="4267200"/>
            <a:ext cx="1581150" cy="366713"/>
          </a:xfrm>
          <a:prstGeom prst="rect">
            <a:avLst/>
          </a:prstGeom>
          <a:noFill/>
          <a:ln w="9525">
            <a:noFill/>
            <a:miter lim="800000"/>
            <a:headEnd/>
            <a:tailEnd/>
          </a:ln>
        </p:spPr>
        <p:txBody>
          <a:bodyPr wrap="none">
            <a:spAutoFit/>
          </a:bodyPr>
          <a:lstStyle/>
          <a:p>
            <a:pPr algn="ctr" eaLnBrk="0" hangingPunct="0"/>
            <a:r>
              <a:rPr lang="en-US" sz="1800" b="0">
                <a:solidFill>
                  <a:srgbClr val="000000"/>
                </a:solidFill>
              </a:rPr>
              <a:t>201.10.4.0/24</a:t>
            </a:r>
          </a:p>
        </p:txBody>
      </p:sp>
      <p:sp>
        <p:nvSpPr>
          <p:cNvPr id="599051" name="Text Box 11"/>
          <p:cNvSpPr txBox="1">
            <a:spLocks noChangeArrowheads="1"/>
          </p:cNvSpPr>
          <p:nvPr/>
        </p:nvSpPr>
        <p:spPr bwMode="auto">
          <a:xfrm>
            <a:off x="4724400" y="4267200"/>
            <a:ext cx="1581150" cy="366713"/>
          </a:xfrm>
          <a:prstGeom prst="rect">
            <a:avLst/>
          </a:prstGeom>
          <a:noFill/>
          <a:ln w="9525">
            <a:noFill/>
            <a:miter lim="800000"/>
            <a:headEnd/>
            <a:tailEnd/>
          </a:ln>
        </p:spPr>
        <p:txBody>
          <a:bodyPr wrap="none">
            <a:spAutoFit/>
          </a:bodyPr>
          <a:lstStyle/>
          <a:p>
            <a:pPr eaLnBrk="0" hangingPunct="0"/>
            <a:r>
              <a:rPr lang="en-US" sz="1800" b="0">
                <a:solidFill>
                  <a:srgbClr val="000000"/>
                </a:solidFill>
              </a:rPr>
              <a:t>201.10.5.0/24</a:t>
            </a:r>
          </a:p>
        </p:txBody>
      </p:sp>
      <p:sp>
        <p:nvSpPr>
          <p:cNvPr id="599052" name="Text Box 12"/>
          <p:cNvSpPr txBox="1">
            <a:spLocks noChangeArrowheads="1"/>
          </p:cNvSpPr>
          <p:nvPr/>
        </p:nvSpPr>
        <p:spPr bwMode="auto">
          <a:xfrm>
            <a:off x="6705600" y="4267200"/>
            <a:ext cx="1581150" cy="366713"/>
          </a:xfrm>
          <a:prstGeom prst="rect">
            <a:avLst/>
          </a:prstGeom>
          <a:noFill/>
          <a:ln w="9525">
            <a:noFill/>
            <a:miter lim="800000"/>
            <a:headEnd/>
            <a:tailEnd/>
          </a:ln>
        </p:spPr>
        <p:txBody>
          <a:bodyPr wrap="none">
            <a:spAutoFit/>
          </a:bodyPr>
          <a:lstStyle/>
          <a:p>
            <a:pPr eaLnBrk="0" hangingPunct="0"/>
            <a:r>
              <a:rPr lang="en-US" sz="1800" b="0">
                <a:solidFill>
                  <a:srgbClr val="000000"/>
                </a:solidFill>
              </a:rPr>
              <a:t>201.10.6.0/23</a:t>
            </a:r>
          </a:p>
        </p:txBody>
      </p:sp>
      <p:cxnSp>
        <p:nvCxnSpPr>
          <p:cNvPr id="599053" name="AutoShape 13"/>
          <p:cNvCxnSpPr>
            <a:cxnSpLocks noChangeShapeType="1"/>
            <a:endCxn id="599045" idx="0"/>
          </p:cNvCxnSpPr>
          <p:nvPr/>
        </p:nvCxnSpPr>
        <p:spPr bwMode="auto">
          <a:xfrm rot="10800000" flipV="1">
            <a:off x="1790700" y="2808288"/>
            <a:ext cx="1763713" cy="1143000"/>
          </a:xfrm>
          <a:prstGeom prst="bentConnector2">
            <a:avLst/>
          </a:prstGeom>
          <a:noFill/>
          <a:ln w="9525">
            <a:solidFill>
              <a:srgbClr val="000000"/>
            </a:solidFill>
            <a:miter lim="800000"/>
            <a:headEnd/>
            <a:tailEnd/>
          </a:ln>
        </p:spPr>
      </p:cxnSp>
      <p:cxnSp>
        <p:nvCxnSpPr>
          <p:cNvPr id="599054" name="AutoShape 14"/>
          <p:cNvCxnSpPr>
            <a:cxnSpLocks noChangeShapeType="1"/>
          </p:cNvCxnSpPr>
          <p:nvPr/>
        </p:nvCxnSpPr>
        <p:spPr bwMode="auto">
          <a:xfrm rot="5400000">
            <a:off x="3567907" y="2985293"/>
            <a:ext cx="838200" cy="1116013"/>
          </a:xfrm>
          <a:prstGeom prst="bentConnector3">
            <a:avLst>
              <a:gd name="adj1" fmla="val 50000"/>
            </a:avLst>
          </a:prstGeom>
          <a:noFill/>
          <a:ln w="9525">
            <a:solidFill>
              <a:srgbClr val="000000"/>
            </a:solidFill>
            <a:miter lim="800000"/>
            <a:headEnd/>
            <a:tailEnd/>
          </a:ln>
        </p:spPr>
      </p:cxnSp>
      <p:cxnSp>
        <p:nvCxnSpPr>
          <p:cNvPr id="599055" name="AutoShape 15"/>
          <p:cNvCxnSpPr>
            <a:cxnSpLocks noChangeShapeType="1"/>
            <a:endCxn id="875527" idx="0"/>
          </p:cNvCxnSpPr>
          <p:nvPr/>
        </p:nvCxnSpPr>
        <p:spPr bwMode="auto">
          <a:xfrm>
            <a:off x="5764213" y="2808288"/>
            <a:ext cx="1589087" cy="1143000"/>
          </a:xfrm>
          <a:prstGeom prst="bentConnector2">
            <a:avLst/>
          </a:prstGeom>
          <a:noFill/>
          <a:ln w="9525">
            <a:solidFill>
              <a:srgbClr val="000000"/>
            </a:solidFill>
            <a:miter lim="800000"/>
            <a:headEnd/>
            <a:tailEnd/>
          </a:ln>
        </p:spPr>
      </p:cxnSp>
      <p:cxnSp>
        <p:nvCxnSpPr>
          <p:cNvPr id="599056" name="AutoShape 16"/>
          <p:cNvCxnSpPr>
            <a:cxnSpLocks noChangeShapeType="1"/>
          </p:cNvCxnSpPr>
          <p:nvPr/>
        </p:nvCxnSpPr>
        <p:spPr bwMode="auto">
          <a:xfrm rot="16200000" flipH="1">
            <a:off x="4691857" y="3156744"/>
            <a:ext cx="838200" cy="750887"/>
          </a:xfrm>
          <a:prstGeom prst="bentConnector3">
            <a:avLst>
              <a:gd name="adj1" fmla="val 51514"/>
            </a:avLst>
          </a:prstGeom>
          <a:noFill/>
          <a:ln w="9525">
            <a:solidFill>
              <a:srgbClr val="000000"/>
            </a:solidFill>
            <a:miter lim="800000"/>
            <a:headEnd/>
            <a:tailEnd/>
          </a:ln>
        </p:spPr>
      </p:cxnSp>
      <p:sp>
        <p:nvSpPr>
          <p:cNvPr id="599057" name="Oval 17"/>
          <p:cNvSpPr>
            <a:spLocks noChangeArrowheads="1"/>
          </p:cNvSpPr>
          <p:nvPr/>
        </p:nvSpPr>
        <p:spPr bwMode="auto">
          <a:xfrm>
            <a:off x="3505200" y="2514600"/>
            <a:ext cx="2209800" cy="609600"/>
          </a:xfrm>
          <a:prstGeom prst="ellipse">
            <a:avLst/>
          </a:prstGeom>
          <a:solidFill>
            <a:srgbClr val="FF0000"/>
          </a:solidFill>
          <a:ln w="9525">
            <a:solidFill>
              <a:schemeClr val="tx1"/>
            </a:solidFill>
            <a:round/>
            <a:headEnd/>
            <a:tailEnd/>
          </a:ln>
        </p:spPr>
        <p:txBody>
          <a:bodyPr wrap="none" anchor="ctr"/>
          <a:lstStyle/>
          <a:p>
            <a:pPr algn="ctr"/>
            <a:r>
              <a:rPr lang="en-US" sz="2000" b="0">
                <a:solidFill>
                  <a:schemeClr val="tx1"/>
                </a:solidFill>
              </a:rPr>
              <a:t>Provider</a:t>
            </a:r>
          </a:p>
        </p:txBody>
      </p:sp>
      <p:sp>
        <p:nvSpPr>
          <p:cNvPr id="599058" name="Text Box 20"/>
          <p:cNvSpPr txBox="1">
            <a:spLocks noChangeArrowheads="1"/>
          </p:cNvSpPr>
          <p:nvPr/>
        </p:nvSpPr>
        <p:spPr bwMode="auto">
          <a:xfrm>
            <a:off x="579438" y="5341938"/>
            <a:ext cx="8102600" cy="1187450"/>
          </a:xfrm>
          <a:prstGeom prst="rect">
            <a:avLst/>
          </a:prstGeom>
          <a:noFill/>
          <a:ln w="9525" algn="ctr">
            <a:noFill/>
            <a:miter lim="800000"/>
            <a:headEnd/>
            <a:tailEnd/>
          </a:ln>
        </p:spPr>
        <p:txBody>
          <a:bodyPr>
            <a:spAutoFit/>
          </a:bodyPr>
          <a:lstStyle/>
          <a:p>
            <a:pPr algn="ctr"/>
            <a:r>
              <a:rPr lang="en-US">
                <a:solidFill>
                  <a:schemeClr val="tx1"/>
                </a:solidFill>
                <a:latin typeface="Helvetica" pitchFamily="34" charset="0"/>
              </a:rPr>
              <a:t>Routers nel resto di Internet devono solo sapere come  raggiungere </a:t>
            </a:r>
            <a:r>
              <a:rPr lang="en-US">
                <a:solidFill>
                  <a:srgbClr val="FF3300"/>
                </a:solidFill>
                <a:latin typeface="Helvetica" pitchFamily="34" charset="0"/>
              </a:rPr>
              <a:t>201.10.0.0/21</a:t>
            </a:r>
            <a:r>
              <a:rPr lang="en-US">
                <a:solidFill>
                  <a:schemeClr val="tx1"/>
                </a:solidFill>
                <a:latin typeface="Helvetica" pitchFamily="34" charset="0"/>
              </a:rPr>
              <a:t>. Il provider può dirigere i pacchetti IP al </a:t>
            </a:r>
            <a:r>
              <a:rPr lang="en-US">
                <a:solidFill>
                  <a:srgbClr val="0000FF"/>
                </a:solidFill>
                <a:latin typeface="Helvetica" pitchFamily="34" charset="0"/>
              </a:rPr>
              <a:t>customer </a:t>
            </a:r>
            <a:r>
              <a:rPr lang="en-US">
                <a:solidFill>
                  <a:schemeClr val="tx1"/>
                </a:solidFill>
                <a:latin typeface="Helvetica" pitchFamily="34" charset="0"/>
              </a:rPr>
              <a:t>appropriato.</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89" name="Slide Number Placeholder 3"/>
          <p:cNvSpPr>
            <a:spLocks noGrp="1"/>
          </p:cNvSpPr>
          <p:nvPr>
            <p:ph type="sldNum" sz="quarter" idx="10"/>
          </p:nvPr>
        </p:nvSpPr>
        <p:spPr>
          <a:noFill/>
        </p:spPr>
        <p:txBody>
          <a:bodyPr/>
          <a:lstStyle/>
          <a:p>
            <a:fld id="{F20BA858-D7B0-4E6F-859A-88A0C431AA1E}" type="slidenum">
              <a:rPr lang="it-IT" smtClean="0">
                <a:ea typeface="ＭＳ Ｐゴシック"/>
                <a:cs typeface="ＭＳ Ｐゴシック"/>
              </a:rPr>
              <a:pPr/>
              <a:t>92</a:t>
            </a:fld>
            <a:endParaRPr lang="it-IT" smtClean="0">
              <a:ea typeface="ＭＳ Ｐゴシック"/>
              <a:cs typeface="ＭＳ Ｐゴシック"/>
            </a:endParaRPr>
          </a:p>
        </p:txBody>
      </p:sp>
      <p:sp>
        <p:nvSpPr>
          <p:cNvPr id="1215490" name="Rectangle 2"/>
          <p:cNvSpPr>
            <a:spLocks noGrp="1" noChangeArrowheads="1"/>
          </p:cNvSpPr>
          <p:nvPr>
            <p:ph type="title"/>
          </p:nvPr>
        </p:nvSpPr>
        <p:spPr/>
        <p:txBody>
          <a:bodyPr/>
          <a:lstStyle/>
          <a:p>
            <a:pPr eaLnBrk="1" hangingPunct="1">
              <a:defRPr/>
            </a:pPr>
            <a:r>
              <a:rPr lang="en-US" smtClean="0">
                <a:cs typeface="+mj-cs"/>
              </a:rPr>
              <a:t>IP Address e 21-bit Subnet Mask</a:t>
            </a:r>
          </a:p>
        </p:txBody>
      </p:sp>
      <p:grpSp>
        <p:nvGrpSpPr>
          <p:cNvPr id="601091" name="Group 3"/>
          <p:cNvGrpSpPr>
            <a:grpSpLocks/>
          </p:cNvGrpSpPr>
          <p:nvPr/>
        </p:nvGrpSpPr>
        <p:grpSpPr bwMode="auto">
          <a:xfrm>
            <a:off x="1428750" y="3143250"/>
            <a:ext cx="7327900" cy="592138"/>
            <a:chOff x="428" y="893"/>
            <a:chExt cx="4616" cy="373"/>
          </a:xfrm>
        </p:grpSpPr>
        <p:grpSp>
          <p:nvGrpSpPr>
            <p:cNvPr id="601122" name="Group 4"/>
            <p:cNvGrpSpPr>
              <a:grpSpLocks/>
            </p:cNvGrpSpPr>
            <p:nvPr/>
          </p:nvGrpSpPr>
          <p:grpSpPr bwMode="auto">
            <a:xfrm>
              <a:off x="428" y="904"/>
              <a:ext cx="4616" cy="328"/>
              <a:chOff x="428" y="904"/>
              <a:chExt cx="4616" cy="328"/>
            </a:xfrm>
          </p:grpSpPr>
          <p:sp>
            <p:nvSpPr>
              <p:cNvPr id="1215493" name="Rectangle 5"/>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494" name="Line 6"/>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495" name="Line 7"/>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496" name="Line 8"/>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1123" name="Rectangle 9"/>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1124" name="Rectangle 10"/>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1125" name="Rectangle 11"/>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00000000</a:t>
              </a:r>
              <a:endParaRPr lang="en-US" sz="3200" b="0">
                <a:solidFill>
                  <a:srgbClr val="9966FF"/>
                </a:solidFill>
                <a:latin typeface="Times New Roman" pitchFamily="18" charset="0"/>
              </a:endParaRPr>
            </a:p>
          </p:txBody>
        </p:sp>
        <p:sp>
          <p:nvSpPr>
            <p:cNvPr id="601126" name="Rectangle 12"/>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601092" name="Text Box 13"/>
          <p:cNvSpPr txBox="1">
            <a:spLocks noChangeArrowheads="1"/>
          </p:cNvSpPr>
          <p:nvPr/>
        </p:nvSpPr>
        <p:spPr bwMode="auto">
          <a:xfrm>
            <a:off x="2071688" y="17399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1093" name="Text Box 14"/>
          <p:cNvSpPr txBox="1">
            <a:spLocks noChangeArrowheads="1"/>
          </p:cNvSpPr>
          <p:nvPr/>
        </p:nvSpPr>
        <p:spPr bwMode="auto">
          <a:xfrm>
            <a:off x="3973513" y="17399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1094" name="Text Box 15"/>
          <p:cNvSpPr txBox="1">
            <a:spLocks noChangeArrowheads="1"/>
          </p:cNvSpPr>
          <p:nvPr/>
        </p:nvSpPr>
        <p:spPr bwMode="auto">
          <a:xfrm>
            <a:off x="5657850" y="17399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1095" name="Text Box 16"/>
          <p:cNvSpPr txBox="1">
            <a:spLocks noChangeArrowheads="1"/>
          </p:cNvSpPr>
          <p:nvPr/>
        </p:nvSpPr>
        <p:spPr bwMode="auto">
          <a:xfrm>
            <a:off x="7608888" y="17399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1215505" name="Line 17"/>
          <p:cNvSpPr>
            <a:spLocks noChangeShapeType="1"/>
          </p:cNvSpPr>
          <p:nvPr/>
        </p:nvSpPr>
        <p:spPr bwMode="auto">
          <a:xfrm>
            <a:off x="2352675"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06" name="Line 18"/>
          <p:cNvSpPr>
            <a:spLocks noChangeShapeType="1"/>
          </p:cNvSpPr>
          <p:nvPr/>
        </p:nvSpPr>
        <p:spPr bwMode="auto">
          <a:xfrm>
            <a:off x="4278313"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07" name="Line 19"/>
          <p:cNvSpPr>
            <a:spLocks noChangeShapeType="1"/>
          </p:cNvSpPr>
          <p:nvPr/>
        </p:nvSpPr>
        <p:spPr bwMode="auto">
          <a:xfrm>
            <a:off x="5878513"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08" name="Line 20"/>
          <p:cNvSpPr>
            <a:spLocks noChangeShapeType="1"/>
          </p:cNvSpPr>
          <p:nvPr/>
        </p:nvSpPr>
        <p:spPr bwMode="auto">
          <a:xfrm>
            <a:off x="7797800"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01100" name="Group 21"/>
          <p:cNvGrpSpPr>
            <a:grpSpLocks/>
          </p:cNvGrpSpPr>
          <p:nvPr/>
        </p:nvGrpSpPr>
        <p:grpSpPr bwMode="auto">
          <a:xfrm>
            <a:off x="1422400" y="4143375"/>
            <a:ext cx="7327900" cy="592138"/>
            <a:chOff x="428" y="893"/>
            <a:chExt cx="4616" cy="373"/>
          </a:xfrm>
        </p:grpSpPr>
        <p:grpSp>
          <p:nvGrpSpPr>
            <p:cNvPr id="601113" name="Group 22"/>
            <p:cNvGrpSpPr>
              <a:grpSpLocks/>
            </p:cNvGrpSpPr>
            <p:nvPr/>
          </p:nvGrpSpPr>
          <p:grpSpPr bwMode="auto">
            <a:xfrm>
              <a:off x="428" y="904"/>
              <a:ext cx="4616" cy="328"/>
              <a:chOff x="428" y="904"/>
              <a:chExt cx="4616" cy="328"/>
            </a:xfrm>
          </p:grpSpPr>
          <p:sp>
            <p:nvSpPr>
              <p:cNvPr id="1215511" name="Rectangle 23"/>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12" name="Line 24"/>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13" name="Line 25"/>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14" name="Line 26"/>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1114" name="Rectangle 27"/>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1115" name="Rectangle 28"/>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1116" name="Rectangle 29"/>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11111000</a:t>
              </a:r>
              <a:endParaRPr lang="en-US" sz="3200" b="0">
                <a:solidFill>
                  <a:srgbClr val="9966FF"/>
                </a:solidFill>
                <a:latin typeface="Times New Roman" pitchFamily="18" charset="0"/>
              </a:endParaRPr>
            </a:p>
          </p:txBody>
        </p:sp>
        <p:sp>
          <p:nvSpPr>
            <p:cNvPr id="601117" name="Rectangle 30"/>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15519" name="Line 31"/>
          <p:cNvSpPr>
            <a:spLocks noChangeShapeType="1"/>
          </p:cNvSpPr>
          <p:nvPr/>
        </p:nvSpPr>
        <p:spPr bwMode="auto">
          <a:xfrm flipV="1">
            <a:off x="2355850"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20" name="Line 32"/>
          <p:cNvSpPr>
            <a:spLocks noChangeShapeType="1"/>
          </p:cNvSpPr>
          <p:nvPr/>
        </p:nvSpPr>
        <p:spPr bwMode="auto">
          <a:xfrm flipV="1">
            <a:off x="4281488"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21" name="Line 33"/>
          <p:cNvSpPr>
            <a:spLocks noChangeShapeType="1"/>
          </p:cNvSpPr>
          <p:nvPr/>
        </p:nvSpPr>
        <p:spPr bwMode="auto">
          <a:xfrm flipV="1">
            <a:off x="605472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5522" name="Line 34"/>
          <p:cNvSpPr>
            <a:spLocks noChangeShapeType="1"/>
          </p:cNvSpPr>
          <p:nvPr/>
        </p:nvSpPr>
        <p:spPr bwMode="auto">
          <a:xfrm flipV="1">
            <a:off x="780097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1105" name="Text Box 35"/>
          <p:cNvSpPr txBox="1">
            <a:spLocks noChangeArrowheads="1"/>
          </p:cNvSpPr>
          <p:nvPr/>
        </p:nvSpPr>
        <p:spPr bwMode="auto">
          <a:xfrm>
            <a:off x="195897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1106" name="Text Box 36"/>
          <p:cNvSpPr txBox="1">
            <a:spLocks noChangeArrowheads="1"/>
          </p:cNvSpPr>
          <p:nvPr/>
        </p:nvSpPr>
        <p:spPr bwMode="auto">
          <a:xfrm>
            <a:off x="3860800"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1107" name="Text Box 37"/>
          <p:cNvSpPr txBox="1">
            <a:spLocks noChangeArrowheads="1"/>
          </p:cNvSpPr>
          <p:nvPr/>
        </p:nvSpPr>
        <p:spPr bwMode="auto">
          <a:xfrm>
            <a:off x="566102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248</a:t>
            </a:r>
          </a:p>
        </p:txBody>
      </p:sp>
      <p:sp>
        <p:nvSpPr>
          <p:cNvPr id="601108" name="Text Box 38"/>
          <p:cNvSpPr txBox="1">
            <a:spLocks noChangeArrowheads="1"/>
          </p:cNvSpPr>
          <p:nvPr/>
        </p:nvSpPr>
        <p:spPr bwMode="auto">
          <a:xfrm>
            <a:off x="7612063" y="5891213"/>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1109" name="Text Box 39"/>
          <p:cNvSpPr txBox="1">
            <a:spLocks noChangeArrowheads="1"/>
          </p:cNvSpPr>
          <p:nvPr/>
        </p:nvSpPr>
        <p:spPr bwMode="auto">
          <a:xfrm>
            <a:off x="269875" y="1624013"/>
            <a:ext cx="16097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Address</a:t>
            </a:r>
          </a:p>
        </p:txBody>
      </p:sp>
      <p:sp>
        <p:nvSpPr>
          <p:cNvPr id="601110" name="Text Box 40"/>
          <p:cNvSpPr txBox="1">
            <a:spLocks noChangeArrowheads="1"/>
          </p:cNvSpPr>
          <p:nvPr/>
        </p:nvSpPr>
        <p:spPr bwMode="auto">
          <a:xfrm>
            <a:off x="501650" y="5810250"/>
            <a:ext cx="1076325"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
        <p:nvSpPr>
          <p:cNvPr id="601111" name="Text Box 41"/>
          <p:cNvSpPr txBox="1">
            <a:spLocks noChangeArrowheads="1"/>
          </p:cNvSpPr>
          <p:nvPr/>
        </p:nvSpPr>
        <p:spPr bwMode="auto">
          <a:xfrm>
            <a:off x="466725" y="4176713"/>
            <a:ext cx="679450"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/21</a:t>
            </a:r>
          </a:p>
        </p:txBody>
      </p:sp>
      <p:sp>
        <p:nvSpPr>
          <p:cNvPr id="1215530" name="Rectangle 42"/>
          <p:cNvSpPr>
            <a:spLocks noChangeArrowheads="1"/>
          </p:cNvSpPr>
          <p:nvPr/>
        </p:nvSpPr>
        <p:spPr bwMode="auto">
          <a:xfrm>
            <a:off x="1441450" y="3179763"/>
            <a:ext cx="4800600"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15530"/>
                                        </p:tgtEl>
                                        <p:attrNameLst>
                                          <p:attrName>style.visibility</p:attrName>
                                        </p:attrNameLst>
                                      </p:cBhvr>
                                      <p:to>
                                        <p:strVal val="visible"/>
                                      </p:to>
                                    </p:set>
                                    <p:animEffect transition="in" filter="blinds(horizontal)">
                                      <p:cBhvr>
                                        <p:cTn id="7" dur="500"/>
                                        <p:tgtEl>
                                          <p:spTgt spid="121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553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Slide Number Placeholder 3"/>
          <p:cNvSpPr>
            <a:spLocks noGrp="1"/>
          </p:cNvSpPr>
          <p:nvPr>
            <p:ph type="sldNum" sz="quarter" idx="10"/>
          </p:nvPr>
        </p:nvSpPr>
        <p:spPr>
          <a:noFill/>
        </p:spPr>
        <p:txBody>
          <a:bodyPr/>
          <a:lstStyle/>
          <a:p>
            <a:fld id="{7F26F79B-53FA-4201-B64A-A8509CCDDB0D}" type="slidenum">
              <a:rPr lang="it-IT" smtClean="0">
                <a:ea typeface="ＭＳ Ｐゴシック"/>
                <a:cs typeface="ＭＳ Ｐゴシック"/>
              </a:rPr>
              <a:pPr/>
              <a:t>93</a:t>
            </a:fld>
            <a:endParaRPr lang="it-IT" smtClean="0">
              <a:ea typeface="ＭＳ Ｐゴシック"/>
              <a:cs typeface="ＭＳ Ｐゴシック"/>
            </a:endParaRPr>
          </a:p>
        </p:txBody>
      </p:sp>
      <p:sp>
        <p:nvSpPr>
          <p:cNvPr id="1217538" name="Rectangle 2"/>
          <p:cNvSpPr>
            <a:spLocks noGrp="1" noChangeArrowheads="1"/>
          </p:cNvSpPr>
          <p:nvPr>
            <p:ph type="title"/>
          </p:nvPr>
        </p:nvSpPr>
        <p:spPr/>
        <p:txBody>
          <a:bodyPr/>
          <a:lstStyle/>
          <a:p>
            <a:pPr eaLnBrk="1" hangingPunct="1">
              <a:defRPr/>
            </a:pPr>
            <a:r>
              <a:rPr lang="en-US" sz="2800" smtClean="0">
                <a:cs typeface="+mj-cs"/>
              </a:rPr>
              <a:t>Divisione dello spazio in due Subnet /22</a:t>
            </a:r>
          </a:p>
        </p:txBody>
      </p:sp>
      <p:grpSp>
        <p:nvGrpSpPr>
          <p:cNvPr id="603139" name="Group 3"/>
          <p:cNvGrpSpPr>
            <a:grpSpLocks/>
          </p:cNvGrpSpPr>
          <p:nvPr/>
        </p:nvGrpSpPr>
        <p:grpSpPr bwMode="auto">
          <a:xfrm>
            <a:off x="1428750" y="3143250"/>
            <a:ext cx="7327900" cy="592138"/>
            <a:chOff x="428" y="893"/>
            <a:chExt cx="4616" cy="373"/>
          </a:xfrm>
        </p:grpSpPr>
        <p:grpSp>
          <p:nvGrpSpPr>
            <p:cNvPr id="603171" name="Group 4"/>
            <p:cNvGrpSpPr>
              <a:grpSpLocks/>
            </p:cNvGrpSpPr>
            <p:nvPr/>
          </p:nvGrpSpPr>
          <p:grpSpPr bwMode="auto">
            <a:xfrm>
              <a:off x="428" y="904"/>
              <a:ext cx="4616" cy="328"/>
              <a:chOff x="428" y="904"/>
              <a:chExt cx="4616" cy="328"/>
            </a:xfrm>
          </p:grpSpPr>
          <p:sp>
            <p:nvSpPr>
              <p:cNvPr id="1217541" name="Rectangle 5"/>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42" name="Line 6"/>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43" name="Line 7"/>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44" name="Line 8"/>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3172" name="Rectangle 9"/>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3173" name="Rectangle 10"/>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3174" name="Rectangle 11"/>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00000000</a:t>
              </a:r>
              <a:endParaRPr lang="en-US" sz="3200" b="0">
                <a:solidFill>
                  <a:srgbClr val="9966FF"/>
                </a:solidFill>
                <a:latin typeface="Times New Roman" pitchFamily="18" charset="0"/>
              </a:endParaRPr>
            </a:p>
          </p:txBody>
        </p:sp>
        <p:sp>
          <p:nvSpPr>
            <p:cNvPr id="603175" name="Rectangle 12"/>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603140" name="Text Box 13"/>
          <p:cNvSpPr txBox="1">
            <a:spLocks noChangeArrowheads="1"/>
          </p:cNvSpPr>
          <p:nvPr/>
        </p:nvSpPr>
        <p:spPr bwMode="auto">
          <a:xfrm>
            <a:off x="2071688" y="17399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3141" name="Text Box 14"/>
          <p:cNvSpPr txBox="1">
            <a:spLocks noChangeArrowheads="1"/>
          </p:cNvSpPr>
          <p:nvPr/>
        </p:nvSpPr>
        <p:spPr bwMode="auto">
          <a:xfrm>
            <a:off x="3973513" y="17399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3142" name="Text Box 15"/>
          <p:cNvSpPr txBox="1">
            <a:spLocks noChangeArrowheads="1"/>
          </p:cNvSpPr>
          <p:nvPr/>
        </p:nvSpPr>
        <p:spPr bwMode="auto">
          <a:xfrm>
            <a:off x="5657850" y="17399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3143" name="Text Box 16"/>
          <p:cNvSpPr txBox="1">
            <a:spLocks noChangeArrowheads="1"/>
          </p:cNvSpPr>
          <p:nvPr/>
        </p:nvSpPr>
        <p:spPr bwMode="auto">
          <a:xfrm>
            <a:off x="7608888" y="17399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1217553" name="Line 17"/>
          <p:cNvSpPr>
            <a:spLocks noChangeShapeType="1"/>
          </p:cNvSpPr>
          <p:nvPr/>
        </p:nvSpPr>
        <p:spPr bwMode="auto">
          <a:xfrm>
            <a:off x="2352675"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54" name="Line 18"/>
          <p:cNvSpPr>
            <a:spLocks noChangeShapeType="1"/>
          </p:cNvSpPr>
          <p:nvPr/>
        </p:nvSpPr>
        <p:spPr bwMode="auto">
          <a:xfrm>
            <a:off x="4278313"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55" name="Line 19"/>
          <p:cNvSpPr>
            <a:spLocks noChangeShapeType="1"/>
          </p:cNvSpPr>
          <p:nvPr/>
        </p:nvSpPr>
        <p:spPr bwMode="auto">
          <a:xfrm>
            <a:off x="5878513"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56" name="Line 20"/>
          <p:cNvSpPr>
            <a:spLocks noChangeShapeType="1"/>
          </p:cNvSpPr>
          <p:nvPr/>
        </p:nvSpPr>
        <p:spPr bwMode="auto">
          <a:xfrm>
            <a:off x="7797800" y="2197100"/>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03148" name="Group 21"/>
          <p:cNvGrpSpPr>
            <a:grpSpLocks/>
          </p:cNvGrpSpPr>
          <p:nvPr/>
        </p:nvGrpSpPr>
        <p:grpSpPr bwMode="auto">
          <a:xfrm>
            <a:off x="1422400" y="4143375"/>
            <a:ext cx="7327900" cy="592138"/>
            <a:chOff x="428" y="893"/>
            <a:chExt cx="4616" cy="373"/>
          </a:xfrm>
        </p:grpSpPr>
        <p:grpSp>
          <p:nvGrpSpPr>
            <p:cNvPr id="603162" name="Group 22"/>
            <p:cNvGrpSpPr>
              <a:grpSpLocks/>
            </p:cNvGrpSpPr>
            <p:nvPr/>
          </p:nvGrpSpPr>
          <p:grpSpPr bwMode="auto">
            <a:xfrm>
              <a:off x="428" y="904"/>
              <a:ext cx="4616" cy="328"/>
              <a:chOff x="428" y="904"/>
              <a:chExt cx="4616" cy="328"/>
            </a:xfrm>
          </p:grpSpPr>
          <p:sp>
            <p:nvSpPr>
              <p:cNvPr id="1217559" name="Rectangle 23"/>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60" name="Line 24"/>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61" name="Line 25"/>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62" name="Line 26"/>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3163" name="Rectangle 27"/>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3164" name="Rectangle 28"/>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3165" name="Rectangle 29"/>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11111100</a:t>
              </a:r>
              <a:endParaRPr lang="en-US" sz="3200" b="0">
                <a:solidFill>
                  <a:srgbClr val="9966FF"/>
                </a:solidFill>
                <a:latin typeface="Times New Roman" pitchFamily="18" charset="0"/>
              </a:endParaRPr>
            </a:p>
          </p:txBody>
        </p:sp>
        <p:sp>
          <p:nvSpPr>
            <p:cNvPr id="603166" name="Rectangle 30"/>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17567" name="Line 31"/>
          <p:cNvSpPr>
            <a:spLocks noChangeShapeType="1"/>
          </p:cNvSpPr>
          <p:nvPr/>
        </p:nvSpPr>
        <p:spPr bwMode="auto">
          <a:xfrm flipV="1">
            <a:off x="2355850"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68" name="Line 32"/>
          <p:cNvSpPr>
            <a:spLocks noChangeShapeType="1"/>
          </p:cNvSpPr>
          <p:nvPr/>
        </p:nvSpPr>
        <p:spPr bwMode="auto">
          <a:xfrm flipV="1">
            <a:off x="4281488"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69" name="Line 33"/>
          <p:cNvSpPr>
            <a:spLocks noChangeShapeType="1"/>
          </p:cNvSpPr>
          <p:nvPr/>
        </p:nvSpPr>
        <p:spPr bwMode="auto">
          <a:xfrm flipV="1">
            <a:off x="605472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70" name="Line 34"/>
          <p:cNvSpPr>
            <a:spLocks noChangeShapeType="1"/>
          </p:cNvSpPr>
          <p:nvPr/>
        </p:nvSpPr>
        <p:spPr bwMode="auto">
          <a:xfrm flipV="1">
            <a:off x="7800975" y="5043488"/>
            <a:ext cx="0" cy="747712"/>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3153" name="Text Box 35"/>
          <p:cNvSpPr txBox="1">
            <a:spLocks noChangeArrowheads="1"/>
          </p:cNvSpPr>
          <p:nvPr/>
        </p:nvSpPr>
        <p:spPr bwMode="auto">
          <a:xfrm>
            <a:off x="195897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3154" name="Text Box 36"/>
          <p:cNvSpPr txBox="1">
            <a:spLocks noChangeArrowheads="1"/>
          </p:cNvSpPr>
          <p:nvPr/>
        </p:nvSpPr>
        <p:spPr bwMode="auto">
          <a:xfrm>
            <a:off x="3860800"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3155" name="Text Box 37"/>
          <p:cNvSpPr txBox="1">
            <a:spLocks noChangeArrowheads="1"/>
          </p:cNvSpPr>
          <p:nvPr/>
        </p:nvSpPr>
        <p:spPr bwMode="auto">
          <a:xfrm>
            <a:off x="5661025" y="5891213"/>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252</a:t>
            </a:r>
          </a:p>
        </p:txBody>
      </p:sp>
      <p:sp>
        <p:nvSpPr>
          <p:cNvPr id="603156" name="Text Box 38"/>
          <p:cNvSpPr txBox="1">
            <a:spLocks noChangeArrowheads="1"/>
          </p:cNvSpPr>
          <p:nvPr/>
        </p:nvSpPr>
        <p:spPr bwMode="auto">
          <a:xfrm>
            <a:off x="7612063" y="5891213"/>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3157" name="Text Box 39"/>
          <p:cNvSpPr txBox="1">
            <a:spLocks noChangeArrowheads="1"/>
          </p:cNvSpPr>
          <p:nvPr/>
        </p:nvSpPr>
        <p:spPr bwMode="auto">
          <a:xfrm>
            <a:off x="269875" y="1624013"/>
            <a:ext cx="16097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Address</a:t>
            </a:r>
          </a:p>
        </p:txBody>
      </p:sp>
      <p:sp>
        <p:nvSpPr>
          <p:cNvPr id="603158" name="Text Box 40"/>
          <p:cNvSpPr txBox="1">
            <a:spLocks noChangeArrowheads="1"/>
          </p:cNvSpPr>
          <p:nvPr/>
        </p:nvSpPr>
        <p:spPr bwMode="auto">
          <a:xfrm>
            <a:off x="501650" y="5810250"/>
            <a:ext cx="1076325"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
        <p:nvSpPr>
          <p:cNvPr id="603159" name="Text Box 41"/>
          <p:cNvSpPr txBox="1">
            <a:spLocks noChangeArrowheads="1"/>
          </p:cNvSpPr>
          <p:nvPr/>
        </p:nvSpPr>
        <p:spPr bwMode="auto">
          <a:xfrm>
            <a:off x="466725" y="4176713"/>
            <a:ext cx="679450"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/22</a:t>
            </a:r>
          </a:p>
        </p:txBody>
      </p:sp>
      <p:sp>
        <p:nvSpPr>
          <p:cNvPr id="1217578" name="Rectangle 42"/>
          <p:cNvSpPr>
            <a:spLocks noChangeArrowheads="1"/>
          </p:cNvSpPr>
          <p:nvPr/>
        </p:nvSpPr>
        <p:spPr bwMode="auto">
          <a:xfrm>
            <a:off x="1441450" y="3179763"/>
            <a:ext cx="4800600"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7579" name="Text Box 43"/>
          <p:cNvSpPr txBox="1">
            <a:spLocks noChangeArrowheads="1"/>
          </p:cNvSpPr>
          <p:nvPr/>
        </p:nvSpPr>
        <p:spPr bwMode="auto">
          <a:xfrm>
            <a:off x="6146800" y="2657475"/>
            <a:ext cx="354013" cy="420688"/>
          </a:xfrm>
          <a:prstGeom prst="rect">
            <a:avLst/>
          </a:prstGeom>
          <a:noFill/>
          <a:ln w="9525" algn="ctr">
            <a:noFill/>
            <a:miter lim="800000"/>
            <a:headEnd type="none" w="sm" len="sm"/>
            <a:tailEnd type="none" w="sm" len="sm"/>
          </a:ln>
          <a:effectLst/>
        </p:spPr>
        <p:txBody>
          <a:bodyPr wrap="none">
            <a:spAutoFit/>
          </a:bodyPr>
          <a:lstStyle/>
          <a:p>
            <a:pPr marL="342900" indent="-342900">
              <a:lnSpc>
                <a:spcPct val="90000"/>
              </a:lnSpc>
              <a:spcBef>
                <a:spcPct val="20000"/>
              </a:spcBef>
              <a:defRPr/>
            </a:pPr>
            <a:r>
              <a:rPr lang="en-US">
                <a:effectLst>
                  <a:outerShdw blurRad="38100" dist="38100" dir="2700000" algn="tl">
                    <a:srgbClr val="C0C0C0"/>
                  </a:outerShdw>
                </a:effectLst>
                <a:ea typeface="ＭＳ Ｐゴシック" charset="-128"/>
                <a:cs typeface="+mn-cs"/>
              </a:rPr>
              <a:t>1</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Slide Number Placeholder 3"/>
          <p:cNvSpPr>
            <a:spLocks noGrp="1"/>
          </p:cNvSpPr>
          <p:nvPr>
            <p:ph type="sldNum" sz="quarter" idx="10"/>
          </p:nvPr>
        </p:nvSpPr>
        <p:spPr>
          <a:noFill/>
        </p:spPr>
        <p:txBody>
          <a:bodyPr/>
          <a:lstStyle/>
          <a:p>
            <a:fld id="{CA759344-0714-401A-80C8-3D754ED9913B}" type="slidenum">
              <a:rPr lang="it-IT" smtClean="0">
                <a:ea typeface="ＭＳ Ｐゴシック"/>
                <a:cs typeface="ＭＳ Ｐゴシック"/>
              </a:rPr>
              <a:pPr/>
              <a:t>94</a:t>
            </a:fld>
            <a:endParaRPr lang="it-IT" smtClean="0">
              <a:ea typeface="ＭＳ Ｐゴシック"/>
              <a:cs typeface="ＭＳ Ｐゴシック"/>
            </a:endParaRPr>
          </a:p>
        </p:txBody>
      </p:sp>
      <p:sp>
        <p:nvSpPr>
          <p:cNvPr id="1219586" name="Rectangle 2"/>
          <p:cNvSpPr>
            <a:spLocks noGrp="1" noChangeArrowheads="1"/>
          </p:cNvSpPr>
          <p:nvPr>
            <p:ph type="title"/>
          </p:nvPr>
        </p:nvSpPr>
        <p:spPr/>
        <p:txBody>
          <a:bodyPr/>
          <a:lstStyle/>
          <a:p>
            <a:pPr eaLnBrk="1" hangingPunct="1">
              <a:defRPr/>
            </a:pPr>
            <a:r>
              <a:rPr lang="en-US" sz="2800" smtClean="0">
                <a:cs typeface="+mj-cs"/>
              </a:rPr>
              <a:t>Divisione dello spazio in due Subnet /22</a:t>
            </a:r>
          </a:p>
        </p:txBody>
      </p:sp>
      <p:grpSp>
        <p:nvGrpSpPr>
          <p:cNvPr id="605187" name="Group 3"/>
          <p:cNvGrpSpPr>
            <a:grpSpLocks/>
          </p:cNvGrpSpPr>
          <p:nvPr/>
        </p:nvGrpSpPr>
        <p:grpSpPr bwMode="auto">
          <a:xfrm>
            <a:off x="1428750" y="1930400"/>
            <a:ext cx="7327900" cy="592138"/>
            <a:chOff x="428" y="893"/>
            <a:chExt cx="4616" cy="373"/>
          </a:xfrm>
        </p:grpSpPr>
        <p:grpSp>
          <p:nvGrpSpPr>
            <p:cNvPr id="605231" name="Group 4"/>
            <p:cNvGrpSpPr>
              <a:grpSpLocks/>
            </p:cNvGrpSpPr>
            <p:nvPr/>
          </p:nvGrpSpPr>
          <p:grpSpPr bwMode="auto">
            <a:xfrm>
              <a:off x="428" y="904"/>
              <a:ext cx="4616" cy="328"/>
              <a:chOff x="428" y="904"/>
              <a:chExt cx="4616" cy="328"/>
            </a:xfrm>
          </p:grpSpPr>
          <p:sp>
            <p:nvSpPr>
              <p:cNvPr id="1219589" name="Rectangle 5"/>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590" name="Line 6"/>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591" name="Line 7"/>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592" name="Line 8"/>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5232" name="Rectangle 9"/>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5233" name="Rectangle 10"/>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5234" name="Rectangle 11"/>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00000000</a:t>
              </a:r>
              <a:endParaRPr lang="en-US" sz="3200" b="0">
                <a:solidFill>
                  <a:srgbClr val="9966FF"/>
                </a:solidFill>
                <a:latin typeface="Times New Roman" pitchFamily="18" charset="0"/>
              </a:endParaRPr>
            </a:p>
          </p:txBody>
        </p:sp>
        <p:sp>
          <p:nvSpPr>
            <p:cNvPr id="605235" name="Rectangle 12"/>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605188" name="Text Box 13"/>
          <p:cNvSpPr txBox="1">
            <a:spLocks noChangeArrowheads="1"/>
          </p:cNvSpPr>
          <p:nvPr/>
        </p:nvSpPr>
        <p:spPr bwMode="auto">
          <a:xfrm>
            <a:off x="2071688" y="1393825"/>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5189" name="Text Box 14"/>
          <p:cNvSpPr txBox="1">
            <a:spLocks noChangeArrowheads="1"/>
          </p:cNvSpPr>
          <p:nvPr/>
        </p:nvSpPr>
        <p:spPr bwMode="auto">
          <a:xfrm>
            <a:off x="3973513" y="1393825"/>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5190" name="Text Box 15"/>
          <p:cNvSpPr txBox="1">
            <a:spLocks noChangeArrowheads="1"/>
          </p:cNvSpPr>
          <p:nvPr/>
        </p:nvSpPr>
        <p:spPr bwMode="auto">
          <a:xfrm>
            <a:off x="5657850"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5191" name="Text Box 16"/>
          <p:cNvSpPr txBox="1">
            <a:spLocks noChangeArrowheads="1"/>
          </p:cNvSpPr>
          <p:nvPr/>
        </p:nvSpPr>
        <p:spPr bwMode="auto">
          <a:xfrm>
            <a:off x="7608888"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grpSp>
        <p:nvGrpSpPr>
          <p:cNvPr id="605192" name="Group 21"/>
          <p:cNvGrpSpPr>
            <a:grpSpLocks/>
          </p:cNvGrpSpPr>
          <p:nvPr/>
        </p:nvGrpSpPr>
        <p:grpSpPr bwMode="auto">
          <a:xfrm>
            <a:off x="1422400" y="4679950"/>
            <a:ext cx="7327900" cy="592138"/>
            <a:chOff x="428" y="893"/>
            <a:chExt cx="4616" cy="373"/>
          </a:xfrm>
        </p:grpSpPr>
        <p:grpSp>
          <p:nvGrpSpPr>
            <p:cNvPr id="605222" name="Group 22"/>
            <p:cNvGrpSpPr>
              <a:grpSpLocks/>
            </p:cNvGrpSpPr>
            <p:nvPr/>
          </p:nvGrpSpPr>
          <p:grpSpPr bwMode="auto">
            <a:xfrm>
              <a:off x="428" y="904"/>
              <a:ext cx="4616" cy="328"/>
              <a:chOff x="428" y="904"/>
              <a:chExt cx="4616" cy="328"/>
            </a:xfrm>
          </p:grpSpPr>
          <p:sp>
            <p:nvSpPr>
              <p:cNvPr id="1219607" name="Rectangle 23"/>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08" name="Line 24"/>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09" name="Line 25"/>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10" name="Line 26"/>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5223" name="Rectangle 27"/>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5224" name="Rectangle 28"/>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5225" name="Rectangle 29"/>
            <p:cNvSpPr>
              <a:spLocks noChangeArrowheads="1"/>
            </p:cNvSpPr>
            <p:nvPr/>
          </p:nvSpPr>
          <p:spPr bwMode="auto">
            <a:xfrm>
              <a:off x="2802"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11111100</a:t>
              </a:r>
              <a:endParaRPr lang="en-US" sz="3200" b="0">
                <a:solidFill>
                  <a:srgbClr val="9966FF"/>
                </a:solidFill>
                <a:latin typeface="Times New Roman" pitchFamily="18" charset="0"/>
              </a:endParaRPr>
            </a:p>
          </p:txBody>
        </p:sp>
        <p:sp>
          <p:nvSpPr>
            <p:cNvPr id="605226" name="Rectangle 30"/>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19615" name="Line 31"/>
          <p:cNvSpPr>
            <a:spLocks noChangeShapeType="1"/>
          </p:cNvSpPr>
          <p:nvPr/>
        </p:nvSpPr>
        <p:spPr bwMode="auto">
          <a:xfrm flipV="1">
            <a:off x="2355850"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16" name="Line 32"/>
          <p:cNvSpPr>
            <a:spLocks noChangeShapeType="1"/>
          </p:cNvSpPr>
          <p:nvPr/>
        </p:nvSpPr>
        <p:spPr bwMode="auto">
          <a:xfrm flipV="1">
            <a:off x="4281488"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17" name="Line 33"/>
          <p:cNvSpPr>
            <a:spLocks noChangeShapeType="1"/>
          </p:cNvSpPr>
          <p:nvPr/>
        </p:nvSpPr>
        <p:spPr bwMode="auto">
          <a:xfrm flipV="1">
            <a:off x="605472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18" name="Line 34"/>
          <p:cNvSpPr>
            <a:spLocks noChangeShapeType="1"/>
          </p:cNvSpPr>
          <p:nvPr/>
        </p:nvSpPr>
        <p:spPr bwMode="auto">
          <a:xfrm flipV="1">
            <a:off x="780097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5197" name="Text Box 35"/>
          <p:cNvSpPr txBox="1">
            <a:spLocks noChangeArrowheads="1"/>
          </p:cNvSpPr>
          <p:nvPr/>
        </p:nvSpPr>
        <p:spPr bwMode="auto">
          <a:xfrm>
            <a:off x="195897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5198" name="Text Box 36"/>
          <p:cNvSpPr txBox="1">
            <a:spLocks noChangeArrowheads="1"/>
          </p:cNvSpPr>
          <p:nvPr/>
        </p:nvSpPr>
        <p:spPr bwMode="auto">
          <a:xfrm>
            <a:off x="3860800"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5199" name="Text Box 37"/>
          <p:cNvSpPr txBox="1">
            <a:spLocks noChangeArrowheads="1"/>
          </p:cNvSpPr>
          <p:nvPr/>
        </p:nvSpPr>
        <p:spPr bwMode="auto">
          <a:xfrm>
            <a:off x="566102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252</a:t>
            </a:r>
          </a:p>
        </p:txBody>
      </p:sp>
      <p:sp>
        <p:nvSpPr>
          <p:cNvPr id="605200" name="Text Box 38"/>
          <p:cNvSpPr txBox="1">
            <a:spLocks noChangeArrowheads="1"/>
          </p:cNvSpPr>
          <p:nvPr/>
        </p:nvSpPr>
        <p:spPr bwMode="auto">
          <a:xfrm>
            <a:off x="7612063" y="61214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5201" name="Text Box 40"/>
          <p:cNvSpPr txBox="1">
            <a:spLocks noChangeArrowheads="1"/>
          </p:cNvSpPr>
          <p:nvPr/>
        </p:nvSpPr>
        <p:spPr bwMode="auto">
          <a:xfrm>
            <a:off x="501650" y="6040438"/>
            <a:ext cx="10763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
        <p:nvSpPr>
          <p:cNvPr id="605202" name="Text Box 41"/>
          <p:cNvSpPr txBox="1">
            <a:spLocks noChangeArrowheads="1"/>
          </p:cNvSpPr>
          <p:nvPr/>
        </p:nvSpPr>
        <p:spPr bwMode="auto">
          <a:xfrm>
            <a:off x="466725" y="4713288"/>
            <a:ext cx="679450"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/22</a:t>
            </a:r>
          </a:p>
        </p:txBody>
      </p:sp>
      <p:sp>
        <p:nvSpPr>
          <p:cNvPr id="1219626" name="Rectangle 42"/>
          <p:cNvSpPr>
            <a:spLocks noChangeArrowheads="1"/>
          </p:cNvSpPr>
          <p:nvPr/>
        </p:nvSpPr>
        <p:spPr bwMode="auto">
          <a:xfrm>
            <a:off x="1441450" y="1966913"/>
            <a:ext cx="4800600"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05204" name="Group 44"/>
          <p:cNvGrpSpPr>
            <a:grpSpLocks/>
          </p:cNvGrpSpPr>
          <p:nvPr/>
        </p:nvGrpSpPr>
        <p:grpSpPr bwMode="auto">
          <a:xfrm>
            <a:off x="1422400" y="3489325"/>
            <a:ext cx="7327900" cy="592138"/>
            <a:chOff x="428" y="893"/>
            <a:chExt cx="4616" cy="373"/>
          </a:xfrm>
        </p:grpSpPr>
        <p:grpSp>
          <p:nvGrpSpPr>
            <p:cNvPr id="605213" name="Group 45"/>
            <p:cNvGrpSpPr>
              <a:grpSpLocks/>
            </p:cNvGrpSpPr>
            <p:nvPr/>
          </p:nvGrpSpPr>
          <p:grpSpPr bwMode="auto">
            <a:xfrm>
              <a:off x="428" y="904"/>
              <a:ext cx="4616" cy="328"/>
              <a:chOff x="428" y="904"/>
              <a:chExt cx="4616" cy="328"/>
            </a:xfrm>
          </p:grpSpPr>
          <p:sp>
            <p:nvSpPr>
              <p:cNvPr id="1219630" name="Rectangle 46"/>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31" name="Line 47"/>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32" name="Line 48"/>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33" name="Line 49"/>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5214" name="Rectangle 50"/>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5215" name="Rectangle 51"/>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5216" name="Rectangle 52"/>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00000100</a:t>
              </a:r>
              <a:endParaRPr lang="en-US" sz="3200" b="0">
                <a:solidFill>
                  <a:srgbClr val="9966FF"/>
                </a:solidFill>
                <a:latin typeface="Times New Roman" pitchFamily="18" charset="0"/>
              </a:endParaRPr>
            </a:p>
          </p:txBody>
        </p:sp>
        <p:sp>
          <p:nvSpPr>
            <p:cNvPr id="605217" name="Rectangle 53"/>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19638" name="Rectangle 54"/>
          <p:cNvSpPr>
            <a:spLocks noChangeArrowheads="1"/>
          </p:cNvSpPr>
          <p:nvPr/>
        </p:nvSpPr>
        <p:spPr bwMode="auto">
          <a:xfrm>
            <a:off x="1435100" y="3525838"/>
            <a:ext cx="4800600"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19639" name="Rectangle 55"/>
          <p:cNvSpPr>
            <a:spLocks noChangeArrowheads="1"/>
          </p:cNvSpPr>
          <p:nvPr/>
        </p:nvSpPr>
        <p:spPr bwMode="auto">
          <a:xfrm>
            <a:off x="6223000" y="1970088"/>
            <a:ext cx="230188" cy="3263900"/>
          </a:xfrm>
          <a:prstGeom prst="rect">
            <a:avLst/>
          </a:prstGeom>
          <a:solidFill>
            <a:srgbClr val="CCFFFF">
              <a:alpha val="28999"/>
            </a:srgbClr>
          </a:solidFill>
          <a:ln w="9525" algn="ctr">
            <a:solidFill>
              <a:schemeClr val="accent2"/>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5207" name="Text Box 56"/>
          <p:cNvSpPr txBox="1">
            <a:spLocks noChangeArrowheads="1"/>
          </p:cNvSpPr>
          <p:nvPr/>
        </p:nvSpPr>
        <p:spPr bwMode="auto">
          <a:xfrm>
            <a:off x="438150" y="1985963"/>
            <a:ext cx="738188"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S-1</a:t>
            </a:r>
          </a:p>
        </p:txBody>
      </p:sp>
      <p:sp>
        <p:nvSpPr>
          <p:cNvPr id="605208" name="Text Box 57"/>
          <p:cNvSpPr txBox="1">
            <a:spLocks noChangeArrowheads="1"/>
          </p:cNvSpPr>
          <p:nvPr/>
        </p:nvSpPr>
        <p:spPr bwMode="auto">
          <a:xfrm>
            <a:off x="423863" y="3486150"/>
            <a:ext cx="738187"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S-2</a:t>
            </a:r>
          </a:p>
        </p:txBody>
      </p:sp>
      <p:sp>
        <p:nvSpPr>
          <p:cNvPr id="605209" name="Text Box 58"/>
          <p:cNvSpPr txBox="1">
            <a:spLocks noChangeArrowheads="1"/>
          </p:cNvSpPr>
          <p:nvPr/>
        </p:nvSpPr>
        <p:spPr bwMode="auto">
          <a:xfrm>
            <a:off x="2074863" y="29337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5210" name="Text Box 59"/>
          <p:cNvSpPr txBox="1">
            <a:spLocks noChangeArrowheads="1"/>
          </p:cNvSpPr>
          <p:nvPr/>
        </p:nvSpPr>
        <p:spPr bwMode="auto">
          <a:xfrm>
            <a:off x="3976688" y="29337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5211" name="Text Box 60"/>
          <p:cNvSpPr txBox="1">
            <a:spLocks noChangeArrowheads="1"/>
          </p:cNvSpPr>
          <p:nvPr/>
        </p:nvSpPr>
        <p:spPr bwMode="auto">
          <a:xfrm>
            <a:off x="5661025"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4</a:t>
            </a:r>
          </a:p>
        </p:txBody>
      </p:sp>
      <p:sp>
        <p:nvSpPr>
          <p:cNvPr id="605212" name="Text Box 61"/>
          <p:cNvSpPr txBox="1">
            <a:spLocks noChangeArrowheads="1"/>
          </p:cNvSpPr>
          <p:nvPr/>
        </p:nvSpPr>
        <p:spPr bwMode="auto">
          <a:xfrm>
            <a:off x="7612063"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3" name="Slide Number Placeholder 3"/>
          <p:cNvSpPr>
            <a:spLocks noGrp="1"/>
          </p:cNvSpPr>
          <p:nvPr>
            <p:ph type="sldNum" sz="quarter" idx="10"/>
          </p:nvPr>
        </p:nvSpPr>
        <p:spPr>
          <a:noFill/>
        </p:spPr>
        <p:txBody>
          <a:bodyPr/>
          <a:lstStyle/>
          <a:p>
            <a:fld id="{7D780F09-37A6-4807-A33C-18CDF92F0B63}" type="slidenum">
              <a:rPr lang="it-IT" smtClean="0">
                <a:ea typeface="ＭＳ Ｐゴシック"/>
                <a:cs typeface="ＭＳ Ｐゴシック"/>
              </a:rPr>
              <a:pPr/>
              <a:t>95</a:t>
            </a:fld>
            <a:endParaRPr lang="it-IT" smtClean="0">
              <a:ea typeface="ＭＳ Ｐゴシック"/>
              <a:cs typeface="ＭＳ Ｐゴシック"/>
            </a:endParaRPr>
          </a:p>
        </p:txBody>
      </p:sp>
      <p:sp>
        <p:nvSpPr>
          <p:cNvPr id="1221634" name="Rectangle 2"/>
          <p:cNvSpPr>
            <a:spLocks noGrp="1" noChangeArrowheads="1"/>
          </p:cNvSpPr>
          <p:nvPr>
            <p:ph type="title"/>
          </p:nvPr>
        </p:nvSpPr>
        <p:spPr/>
        <p:txBody>
          <a:bodyPr/>
          <a:lstStyle/>
          <a:p>
            <a:pPr eaLnBrk="1" hangingPunct="1">
              <a:defRPr/>
            </a:pPr>
            <a:r>
              <a:rPr lang="en-US" smtClean="0">
                <a:cs typeface="+mj-cs"/>
              </a:rPr>
              <a:t>Divisione di S2 in due Subnet /23</a:t>
            </a:r>
          </a:p>
        </p:txBody>
      </p:sp>
      <p:grpSp>
        <p:nvGrpSpPr>
          <p:cNvPr id="607235" name="Group 3"/>
          <p:cNvGrpSpPr>
            <a:grpSpLocks/>
          </p:cNvGrpSpPr>
          <p:nvPr/>
        </p:nvGrpSpPr>
        <p:grpSpPr bwMode="auto">
          <a:xfrm>
            <a:off x="1428750" y="1930400"/>
            <a:ext cx="7327900" cy="592138"/>
            <a:chOff x="428" y="893"/>
            <a:chExt cx="4616" cy="373"/>
          </a:xfrm>
        </p:grpSpPr>
        <p:grpSp>
          <p:nvGrpSpPr>
            <p:cNvPr id="607279" name="Group 4"/>
            <p:cNvGrpSpPr>
              <a:grpSpLocks/>
            </p:cNvGrpSpPr>
            <p:nvPr/>
          </p:nvGrpSpPr>
          <p:grpSpPr bwMode="auto">
            <a:xfrm>
              <a:off x="428" y="904"/>
              <a:ext cx="4616" cy="328"/>
              <a:chOff x="428" y="904"/>
              <a:chExt cx="4616" cy="328"/>
            </a:xfrm>
          </p:grpSpPr>
          <p:sp>
            <p:nvSpPr>
              <p:cNvPr id="1221637" name="Rectangle 5"/>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38" name="Line 6"/>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39" name="Line 7"/>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40" name="Line 8"/>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7280" name="Rectangle 9"/>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7281" name="Rectangle 10"/>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7282" name="Rectangle 11"/>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00000100</a:t>
              </a:r>
              <a:endParaRPr lang="en-US" sz="3200" b="0">
                <a:solidFill>
                  <a:srgbClr val="9966FF"/>
                </a:solidFill>
                <a:latin typeface="Times New Roman" pitchFamily="18" charset="0"/>
              </a:endParaRPr>
            </a:p>
          </p:txBody>
        </p:sp>
        <p:sp>
          <p:nvSpPr>
            <p:cNvPr id="607283" name="Rectangle 12"/>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607236" name="Text Box 13"/>
          <p:cNvSpPr txBox="1">
            <a:spLocks noChangeArrowheads="1"/>
          </p:cNvSpPr>
          <p:nvPr/>
        </p:nvSpPr>
        <p:spPr bwMode="auto">
          <a:xfrm>
            <a:off x="2071688" y="1393825"/>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7237" name="Text Box 14"/>
          <p:cNvSpPr txBox="1">
            <a:spLocks noChangeArrowheads="1"/>
          </p:cNvSpPr>
          <p:nvPr/>
        </p:nvSpPr>
        <p:spPr bwMode="auto">
          <a:xfrm>
            <a:off x="3973513" y="1393825"/>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7238" name="Text Box 15"/>
          <p:cNvSpPr txBox="1">
            <a:spLocks noChangeArrowheads="1"/>
          </p:cNvSpPr>
          <p:nvPr/>
        </p:nvSpPr>
        <p:spPr bwMode="auto">
          <a:xfrm>
            <a:off x="5657850"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4</a:t>
            </a:r>
          </a:p>
        </p:txBody>
      </p:sp>
      <p:sp>
        <p:nvSpPr>
          <p:cNvPr id="607239" name="Text Box 16"/>
          <p:cNvSpPr txBox="1">
            <a:spLocks noChangeArrowheads="1"/>
          </p:cNvSpPr>
          <p:nvPr/>
        </p:nvSpPr>
        <p:spPr bwMode="auto">
          <a:xfrm>
            <a:off x="7608888"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grpSp>
        <p:nvGrpSpPr>
          <p:cNvPr id="607240" name="Group 17"/>
          <p:cNvGrpSpPr>
            <a:grpSpLocks/>
          </p:cNvGrpSpPr>
          <p:nvPr/>
        </p:nvGrpSpPr>
        <p:grpSpPr bwMode="auto">
          <a:xfrm>
            <a:off x="1422400" y="4679950"/>
            <a:ext cx="7327900" cy="592138"/>
            <a:chOff x="428" y="893"/>
            <a:chExt cx="4616" cy="373"/>
          </a:xfrm>
        </p:grpSpPr>
        <p:grpSp>
          <p:nvGrpSpPr>
            <p:cNvPr id="607270" name="Group 18"/>
            <p:cNvGrpSpPr>
              <a:grpSpLocks/>
            </p:cNvGrpSpPr>
            <p:nvPr/>
          </p:nvGrpSpPr>
          <p:grpSpPr bwMode="auto">
            <a:xfrm>
              <a:off x="428" y="904"/>
              <a:ext cx="4616" cy="328"/>
              <a:chOff x="428" y="904"/>
              <a:chExt cx="4616" cy="328"/>
            </a:xfrm>
          </p:grpSpPr>
          <p:sp>
            <p:nvSpPr>
              <p:cNvPr id="1221651" name="Rectangle 19"/>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52" name="Line 20"/>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53" name="Line 21"/>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54" name="Line 22"/>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7271" name="Rectangle 23"/>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7272" name="Rectangle 24"/>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7273" name="Rectangle 25"/>
            <p:cNvSpPr>
              <a:spLocks noChangeArrowheads="1"/>
            </p:cNvSpPr>
            <p:nvPr/>
          </p:nvSpPr>
          <p:spPr bwMode="auto">
            <a:xfrm>
              <a:off x="2796"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11111110</a:t>
              </a:r>
              <a:endParaRPr lang="en-US" sz="3200" b="0">
                <a:solidFill>
                  <a:srgbClr val="9966FF"/>
                </a:solidFill>
                <a:latin typeface="Times New Roman" pitchFamily="18" charset="0"/>
              </a:endParaRPr>
            </a:p>
          </p:txBody>
        </p:sp>
        <p:sp>
          <p:nvSpPr>
            <p:cNvPr id="607274" name="Rectangle 26"/>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21659" name="Line 27"/>
          <p:cNvSpPr>
            <a:spLocks noChangeShapeType="1"/>
          </p:cNvSpPr>
          <p:nvPr/>
        </p:nvSpPr>
        <p:spPr bwMode="auto">
          <a:xfrm flipV="1">
            <a:off x="2355850"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60" name="Line 28"/>
          <p:cNvSpPr>
            <a:spLocks noChangeShapeType="1"/>
          </p:cNvSpPr>
          <p:nvPr/>
        </p:nvSpPr>
        <p:spPr bwMode="auto">
          <a:xfrm flipV="1">
            <a:off x="4281488"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61" name="Line 29"/>
          <p:cNvSpPr>
            <a:spLocks noChangeShapeType="1"/>
          </p:cNvSpPr>
          <p:nvPr/>
        </p:nvSpPr>
        <p:spPr bwMode="auto">
          <a:xfrm flipV="1">
            <a:off x="605472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62" name="Line 30"/>
          <p:cNvSpPr>
            <a:spLocks noChangeShapeType="1"/>
          </p:cNvSpPr>
          <p:nvPr/>
        </p:nvSpPr>
        <p:spPr bwMode="auto">
          <a:xfrm flipV="1">
            <a:off x="780097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7245" name="Text Box 31"/>
          <p:cNvSpPr txBox="1">
            <a:spLocks noChangeArrowheads="1"/>
          </p:cNvSpPr>
          <p:nvPr/>
        </p:nvSpPr>
        <p:spPr bwMode="auto">
          <a:xfrm>
            <a:off x="195897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7246" name="Text Box 32"/>
          <p:cNvSpPr txBox="1">
            <a:spLocks noChangeArrowheads="1"/>
          </p:cNvSpPr>
          <p:nvPr/>
        </p:nvSpPr>
        <p:spPr bwMode="auto">
          <a:xfrm>
            <a:off x="3860800"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7247" name="Text Box 33"/>
          <p:cNvSpPr txBox="1">
            <a:spLocks noChangeArrowheads="1"/>
          </p:cNvSpPr>
          <p:nvPr/>
        </p:nvSpPr>
        <p:spPr bwMode="auto">
          <a:xfrm>
            <a:off x="566102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254</a:t>
            </a:r>
          </a:p>
        </p:txBody>
      </p:sp>
      <p:sp>
        <p:nvSpPr>
          <p:cNvPr id="607248" name="Text Box 34"/>
          <p:cNvSpPr txBox="1">
            <a:spLocks noChangeArrowheads="1"/>
          </p:cNvSpPr>
          <p:nvPr/>
        </p:nvSpPr>
        <p:spPr bwMode="auto">
          <a:xfrm>
            <a:off x="7612063" y="61214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7249" name="Text Box 35"/>
          <p:cNvSpPr txBox="1">
            <a:spLocks noChangeArrowheads="1"/>
          </p:cNvSpPr>
          <p:nvPr/>
        </p:nvSpPr>
        <p:spPr bwMode="auto">
          <a:xfrm>
            <a:off x="501650" y="6040438"/>
            <a:ext cx="10763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
        <p:nvSpPr>
          <p:cNvPr id="607250" name="Text Box 36"/>
          <p:cNvSpPr txBox="1">
            <a:spLocks noChangeArrowheads="1"/>
          </p:cNvSpPr>
          <p:nvPr/>
        </p:nvSpPr>
        <p:spPr bwMode="auto">
          <a:xfrm>
            <a:off x="466725" y="4713288"/>
            <a:ext cx="679450"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/23</a:t>
            </a:r>
          </a:p>
        </p:txBody>
      </p:sp>
      <p:sp>
        <p:nvSpPr>
          <p:cNvPr id="1221669" name="Rectangle 37"/>
          <p:cNvSpPr>
            <a:spLocks noChangeArrowheads="1"/>
          </p:cNvSpPr>
          <p:nvPr/>
        </p:nvSpPr>
        <p:spPr bwMode="auto">
          <a:xfrm>
            <a:off x="1441450" y="1966913"/>
            <a:ext cx="4973638"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07252" name="Group 38"/>
          <p:cNvGrpSpPr>
            <a:grpSpLocks/>
          </p:cNvGrpSpPr>
          <p:nvPr/>
        </p:nvGrpSpPr>
        <p:grpSpPr bwMode="auto">
          <a:xfrm>
            <a:off x="1422400" y="3489325"/>
            <a:ext cx="7327900" cy="592138"/>
            <a:chOff x="428" y="893"/>
            <a:chExt cx="4616" cy="373"/>
          </a:xfrm>
        </p:grpSpPr>
        <p:grpSp>
          <p:nvGrpSpPr>
            <p:cNvPr id="607261" name="Group 39"/>
            <p:cNvGrpSpPr>
              <a:grpSpLocks/>
            </p:cNvGrpSpPr>
            <p:nvPr/>
          </p:nvGrpSpPr>
          <p:grpSpPr bwMode="auto">
            <a:xfrm>
              <a:off x="428" y="904"/>
              <a:ext cx="4616" cy="328"/>
              <a:chOff x="428" y="904"/>
              <a:chExt cx="4616" cy="328"/>
            </a:xfrm>
          </p:grpSpPr>
          <p:sp>
            <p:nvSpPr>
              <p:cNvPr id="1221672" name="Rectangle 40"/>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73" name="Line 41"/>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74" name="Line 42"/>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1675" name="Line 43"/>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7262" name="Rectangle 44"/>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7263" name="Rectangle 45"/>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7264" name="Rectangle 46"/>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00000110</a:t>
              </a:r>
              <a:endParaRPr lang="en-US" sz="3200" b="0">
                <a:solidFill>
                  <a:srgbClr val="9966FF"/>
                </a:solidFill>
                <a:latin typeface="Times New Roman" pitchFamily="18" charset="0"/>
              </a:endParaRPr>
            </a:p>
          </p:txBody>
        </p:sp>
        <p:sp>
          <p:nvSpPr>
            <p:cNvPr id="607265" name="Rectangle 47"/>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21680" name="Rectangle 48"/>
          <p:cNvSpPr>
            <a:spLocks noChangeArrowheads="1"/>
          </p:cNvSpPr>
          <p:nvPr/>
        </p:nvSpPr>
        <p:spPr bwMode="auto">
          <a:xfrm>
            <a:off x="1435100" y="3525838"/>
            <a:ext cx="4979988"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7254" name="Text Box 50"/>
          <p:cNvSpPr txBox="1">
            <a:spLocks noChangeArrowheads="1"/>
          </p:cNvSpPr>
          <p:nvPr/>
        </p:nvSpPr>
        <p:spPr bwMode="auto">
          <a:xfrm>
            <a:off x="280988" y="1985963"/>
            <a:ext cx="1055687"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S-2-1</a:t>
            </a:r>
          </a:p>
        </p:txBody>
      </p:sp>
      <p:sp>
        <p:nvSpPr>
          <p:cNvPr id="607255" name="Text Box 51"/>
          <p:cNvSpPr txBox="1">
            <a:spLocks noChangeArrowheads="1"/>
          </p:cNvSpPr>
          <p:nvPr/>
        </p:nvSpPr>
        <p:spPr bwMode="auto">
          <a:xfrm>
            <a:off x="266700" y="3486150"/>
            <a:ext cx="1055688"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S-2-2</a:t>
            </a:r>
          </a:p>
        </p:txBody>
      </p:sp>
      <p:sp>
        <p:nvSpPr>
          <p:cNvPr id="607256" name="Text Box 52"/>
          <p:cNvSpPr txBox="1">
            <a:spLocks noChangeArrowheads="1"/>
          </p:cNvSpPr>
          <p:nvPr/>
        </p:nvSpPr>
        <p:spPr bwMode="auto">
          <a:xfrm>
            <a:off x="2074863" y="29337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7257" name="Text Box 53"/>
          <p:cNvSpPr txBox="1">
            <a:spLocks noChangeArrowheads="1"/>
          </p:cNvSpPr>
          <p:nvPr/>
        </p:nvSpPr>
        <p:spPr bwMode="auto">
          <a:xfrm>
            <a:off x="3976688" y="29337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7258" name="Text Box 54"/>
          <p:cNvSpPr txBox="1">
            <a:spLocks noChangeArrowheads="1"/>
          </p:cNvSpPr>
          <p:nvPr/>
        </p:nvSpPr>
        <p:spPr bwMode="auto">
          <a:xfrm>
            <a:off x="5661025"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6</a:t>
            </a:r>
          </a:p>
        </p:txBody>
      </p:sp>
      <p:sp>
        <p:nvSpPr>
          <p:cNvPr id="607259" name="Text Box 55"/>
          <p:cNvSpPr txBox="1">
            <a:spLocks noChangeArrowheads="1"/>
          </p:cNvSpPr>
          <p:nvPr/>
        </p:nvSpPr>
        <p:spPr bwMode="auto">
          <a:xfrm>
            <a:off x="7612063"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1221689" name="Rectangle 57"/>
          <p:cNvSpPr>
            <a:spLocks noChangeArrowheads="1"/>
          </p:cNvSpPr>
          <p:nvPr/>
        </p:nvSpPr>
        <p:spPr bwMode="auto">
          <a:xfrm>
            <a:off x="6434138" y="1931988"/>
            <a:ext cx="230187" cy="3302000"/>
          </a:xfrm>
          <a:prstGeom prst="rect">
            <a:avLst/>
          </a:prstGeom>
          <a:solidFill>
            <a:srgbClr val="CCFFFF">
              <a:alpha val="34000"/>
            </a:srgbClr>
          </a:solidFill>
          <a:ln w="9525" algn="ctr">
            <a:solidFill>
              <a:schemeClr val="accent2"/>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1" name="Slide Number Placeholder 3"/>
          <p:cNvSpPr>
            <a:spLocks noGrp="1"/>
          </p:cNvSpPr>
          <p:nvPr>
            <p:ph type="sldNum" sz="quarter" idx="10"/>
          </p:nvPr>
        </p:nvSpPr>
        <p:spPr>
          <a:noFill/>
        </p:spPr>
        <p:txBody>
          <a:bodyPr/>
          <a:lstStyle/>
          <a:p>
            <a:fld id="{24EBCC80-FF6D-4E85-B5FB-2BE9D4F11CA9}" type="slidenum">
              <a:rPr lang="it-IT" smtClean="0">
                <a:ea typeface="ＭＳ Ｐゴシック"/>
                <a:cs typeface="ＭＳ Ｐゴシック"/>
              </a:rPr>
              <a:pPr/>
              <a:t>96</a:t>
            </a:fld>
            <a:endParaRPr lang="it-IT" smtClean="0">
              <a:ea typeface="ＭＳ Ｐゴシック"/>
              <a:cs typeface="ＭＳ Ｐゴシック"/>
            </a:endParaRPr>
          </a:p>
        </p:txBody>
      </p:sp>
      <p:sp>
        <p:nvSpPr>
          <p:cNvPr id="1223682" name="Rectangle 2"/>
          <p:cNvSpPr>
            <a:spLocks noGrp="1" noChangeArrowheads="1"/>
          </p:cNvSpPr>
          <p:nvPr>
            <p:ph type="title"/>
          </p:nvPr>
        </p:nvSpPr>
        <p:spPr/>
        <p:txBody>
          <a:bodyPr/>
          <a:lstStyle/>
          <a:p>
            <a:pPr eaLnBrk="1" hangingPunct="1">
              <a:defRPr/>
            </a:pPr>
            <a:r>
              <a:rPr lang="en-US" smtClean="0">
                <a:cs typeface="+mj-cs"/>
              </a:rPr>
              <a:t>Divisione di S2-1 in due Subnet /24</a:t>
            </a:r>
          </a:p>
        </p:txBody>
      </p:sp>
      <p:grpSp>
        <p:nvGrpSpPr>
          <p:cNvPr id="609283" name="Group 3"/>
          <p:cNvGrpSpPr>
            <a:grpSpLocks/>
          </p:cNvGrpSpPr>
          <p:nvPr/>
        </p:nvGrpSpPr>
        <p:grpSpPr bwMode="auto">
          <a:xfrm>
            <a:off x="1428750" y="1930400"/>
            <a:ext cx="7327900" cy="592138"/>
            <a:chOff x="428" y="893"/>
            <a:chExt cx="4616" cy="373"/>
          </a:xfrm>
        </p:grpSpPr>
        <p:grpSp>
          <p:nvGrpSpPr>
            <p:cNvPr id="609327" name="Group 4"/>
            <p:cNvGrpSpPr>
              <a:grpSpLocks/>
            </p:cNvGrpSpPr>
            <p:nvPr/>
          </p:nvGrpSpPr>
          <p:grpSpPr bwMode="auto">
            <a:xfrm>
              <a:off x="428" y="904"/>
              <a:ext cx="4616" cy="328"/>
              <a:chOff x="428" y="904"/>
              <a:chExt cx="4616" cy="328"/>
            </a:xfrm>
          </p:grpSpPr>
          <p:sp>
            <p:nvSpPr>
              <p:cNvPr id="1223685" name="Rectangle 5"/>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686" name="Line 6"/>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687" name="Line 7"/>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688" name="Line 8"/>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9328" name="Rectangle 9"/>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9329" name="Rectangle 10"/>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9330" name="Rectangle 11"/>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00000100</a:t>
              </a:r>
              <a:endParaRPr lang="en-US" sz="3200" b="0">
                <a:solidFill>
                  <a:srgbClr val="9966FF"/>
                </a:solidFill>
                <a:latin typeface="Times New Roman" pitchFamily="18" charset="0"/>
              </a:endParaRPr>
            </a:p>
          </p:txBody>
        </p:sp>
        <p:sp>
          <p:nvSpPr>
            <p:cNvPr id="609331" name="Rectangle 12"/>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609284" name="Text Box 13"/>
          <p:cNvSpPr txBox="1">
            <a:spLocks noChangeArrowheads="1"/>
          </p:cNvSpPr>
          <p:nvPr/>
        </p:nvSpPr>
        <p:spPr bwMode="auto">
          <a:xfrm>
            <a:off x="2071688" y="1393825"/>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9285" name="Text Box 14"/>
          <p:cNvSpPr txBox="1">
            <a:spLocks noChangeArrowheads="1"/>
          </p:cNvSpPr>
          <p:nvPr/>
        </p:nvSpPr>
        <p:spPr bwMode="auto">
          <a:xfrm>
            <a:off x="3973513" y="1393825"/>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9286" name="Text Box 15"/>
          <p:cNvSpPr txBox="1">
            <a:spLocks noChangeArrowheads="1"/>
          </p:cNvSpPr>
          <p:nvPr/>
        </p:nvSpPr>
        <p:spPr bwMode="auto">
          <a:xfrm>
            <a:off x="5657850"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4</a:t>
            </a:r>
          </a:p>
        </p:txBody>
      </p:sp>
      <p:sp>
        <p:nvSpPr>
          <p:cNvPr id="609287" name="Text Box 16"/>
          <p:cNvSpPr txBox="1">
            <a:spLocks noChangeArrowheads="1"/>
          </p:cNvSpPr>
          <p:nvPr/>
        </p:nvSpPr>
        <p:spPr bwMode="auto">
          <a:xfrm>
            <a:off x="7608888" y="1393825"/>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grpSp>
        <p:nvGrpSpPr>
          <p:cNvPr id="609288" name="Group 17"/>
          <p:cNvGrpSpPr>
            <a:grpSpLocks/>
          </p:cNvGrpSpPr>
          <p:nvPr/>
        </p:nvGrpSpPr>
        <p:grpSpPr bwMode="auto">
          <a:xfrm>
            <a:off x="1422400" y="4679950"/>
            <a:ext cx="7327900" cy="592138"/>
            <a:chOff x="428" y="893"/>
            <a:chExt cx="4616" cy="373"/>
          </a:xfrm>
        </p:grpSpPr>
        <p:grpSp>
          <p:nvGrpSpPr>
            <p:cNvPr id="609318" name="Group 18"/>
            <p:cNvGrpSpPr>
              <a:grpSpLocks/>
            </p:cNvGrpSpPr>
            <p:nvPr/>
          </p:nvGrpSpPr>
          <p:grpSpPr bwMode="auto">
            <a:xfrm>
              <a:off x="428" y="904"/>
              <a:ext cx="4616" cy="328"/>
              <a:chOff x="428" y="904"/>
              <a:chExt cx="4616" cy="328"/>
            </a:xfrm>
          </p:grpSpPr>
          <p:sp>
            <p:nvSpPr>
              <p:cNvPr id="1223699" name="Rectangle 19"/>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00" name="Line 20"/>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01" name="Line 21"/>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02" name="Line 22"/>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9319" name="Rectangle 23"/>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9320" name="Rectangle 24"/>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p>
          </p:txBody>
        </p:sp>
        <p:sp>
          <p:nvSpPr>
            <p:cNvPr id="609321" name="Rectangle 25"/>
            <p:cNvSpPr>
              <a:spLocks noChangeArrowheads="1"/>
            </p:cNvSpPr>
            <p:nvPr/>
          </p:nvSpPr>
          <p:spPr bwMode="auto">
            <a:xfrm>
              <a:off x="2810"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11111111</a:t>
              </a:r>
              <a:endParaRPr lang="en-US" sz="3200" b="0">
                <a:solidFill>
                  <a:srgbClr val="9966FF"/>
                </a:solidFill>
                <a:latin typeface="Times New Roman" pitchFamily="18" charset="0"/>
              </a:endParaRPr>
            </a:p>
          </p:txBody>
        </p:sp>
        <p:sp>
          <p:nvSpPr>
            <p:cNvPr id="609322" name="Rectangle 26"/>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23707" name="Line 27"/>
          <p:cNvSpPr>
            <a:spLocks noChangeShapeType="1"/>
          </p:cNvSpPr>
          <p:nvPr/>
        </p:nvSpPr>
        <p:spPr bwMode="auto">
          <a:xfrm flipV="1">
            <a:off x="2355850"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08" name="Line 28"/>
          <p:cNvSpPr>
            <a:spLocks noChangeShapeType="1"/>
          </p:cNvSpPr>
          <p:nvPr/>
        </p:nvSpPr>
        <p:spPr bwMode="auto">
          <a:xfrm flipV="1">
            <a:off x="4281488"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09" name="Line 29"/>
          <p:cNvSpPr>
            <a:spLocks noChangeShapeType="1"/>
          </p:cNvSpPr>
          <p:nvPr/>
        </p:nvSpPr>
        <p:spPr bwMode="auto">
          <a:xfrm flipV="1">
            <a:off x="605472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10" name="Line 30"/>
          <p:cNvSpPr>
            <a:spLocks noChangeShapeType="1"/>
          </p:cNvSpPr>
          <p:nvPr/>
        </p:nvSpPr>
        <p:spPr bwMode="auto">
          <a:xfrm flipV="1">
            <a:off x="7800975" y="5273675"/>
            <a:ext cx="0" cy="747713"/>
          </a:xfrm>
          <a:prstGeom prst="line">
            <a:avLst/>
          </a:prstGeom>
          <a:noFill/>
          <a:ln w="9525">
            <a:solidFill>
              <a:schemeClr val="tx1"/>
            </a:solidFill>
            <a:round/>
            <a:headEnd/>
            <a:tailEnd type="triangle" w="med" len="lg"/>
          </a:ln>
          <a:effectLst/>
        </p:spPr>
        <p:txBody>
          <a:bodyP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9293" name="Text Box 31"/>
          <p:cNvSpPr txBox="1">
            <a:spLocks noChangeArrowheads="1"/>
          </p:cNvSpPr>
          <p:nvPr/>
        </p:nvSpPr>
        <p:spPr bwMode="auto">
          <a:xfrm>
            <a:off x="195897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9294" name="Text Box 32"/>
          <p:cNvSpPr txBox="1">
            <a:spLocks noChangeArrowheads="1"/>
          </p:cNvSpPr>
          <p:nvPr/>
        </p:nvSpPr>
        <p:spPr bwMode="auto">
          <a:xfrm>
            <a:off x="3860800"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9295" name="Text Box 33"/>
          <p:cNvSpPr txBox="1">
            <a:spLocks noChangeArrowheads="1"/>
          </p:cNvSpPr>
          <p:nvPr/>
        </p:nvSpPr>
        <p:spPr bwMode="auto">
          <a:xfrm>
            <a:off x="5661025" y="61214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255</a:t>
            </a:r>
          </a:p>
        </p:txBody>
      </p:sp>
      <p:sp>
        <p:nvSpPr>
          <p:cNvPr id="609296" name="Text Box 34"/>
          <p:cNvSpPr txBox="1">
            <a:spLocks noChangeArrowheads="1"/>
          </p:cNvSpPr>
          <p:nvPr/>
        </p:nvSpPr>
        <p:spPr bwMode="auto">
          <a:xfrm>
            <a:off x="7612063" y="61214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609297" name="Text Box 35"/>
          <p:cNvSpPr txBox="1">
            <a:spLocks noChangeArrowheads="1"/>
          </p:cNvSpPr>
          <p:nvPr/>
        </p:nvSpPr>
        <p:spPr bwMode="auto">
          <a:xfrm>
            <a:off x="501650" y="6040438"/>
            <a:ext cx="1076325"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Mask</a:t>
            </a:r>
          </a:p>
        </p:txBody>
      </p:sp>
      <p:sp>
        <p:nvSpPr>
          <p:cNvPr id="609298" name="Text Box 36"/>
          <p:cNvSpPr txBox="1">
            <a:spLocks noChangeArrowheads="1"/>
          </p:cNvSpPr>
          <p:nvPr/>
        </p:nvSpPr>
        <p:spPr bwMode="auto">
          <a:xfrm>
            <a:off x="466725" y="4713288"/>
            <a:ext cx="679450"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/24</a:t>
            </a:r>
          </a:p>
        </p:txBody>
      </p:sp>
      <p:sp>
        <p:nvSpPr>
          <p:cNvPr id="1223717" name="Rectangle 37"/>
          <p:cNvSpPr>
            <a:spLocks noChangeArrowheads="1"/>
          </p:cNvSpPr>
          <p:nvPr/>
        </p:nvSpPr>
        <p:spPr bwMode="auto">
          <a:xfrm>
            <a:off x="1441450" y="1966913"/>
            <a:ext cx="5203825"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nvGrpSpPr>
          <p:cNvPr id="609300" name="Group 38"/>
          <p:cNvGrpSpPr>
            <a:grpSpLocks/>
          </p:cNvGrpSpPr>
          <p:nvPr/>
        </p:nvGrpSpPr>
        <p:grpSpPr bwMode="auto">
          <a:xfrm>
            <a:off x="1422400" y="3489325"/>
            <a:ext cx="7327900" cy="592138"/>
            <a:chOff x="428" y="893"/>
            <a:chExt cx="4616" cy="373"/>
          </a:xfrm>
        </p:grpSpPr>
        <p:grpSp>
          <p:nvGrpSpPr>
            <p:cNvPr id="609309" name="Group 39"/>
            <p:cNvGrpSpPr>
              <a:grpSpLocks/>
            </p:cNvGrpSpPr>
            <p:nvPr/>
          </p:nvGrpSpPr>
          <p:grpSpPr bwMode="auto">
            <a:xfrm>
              <a:off x="428" y="904"/>
              <a:ext cx="4616" cy="328"/>
              <a:chOff x="428" y="904"/>
              <a:chExt cx="4616" cy="328"/>
            </a:xfrm>
          </p:grpSpPr>
          <p:sp>
            <p:nvSpPr>
              <p:cNvPr id="1223720" name="Rectangle 40"/>
              <p:cNvSpPr>
                <a:spLocks noChangeArrowheads="1"/>
              </p:cNvSpPr>
              <p:nvPr/>
            </p:nvSpPr>
            <p:spPr bwMode="auto">
              <a:xfrm>
                <a:off x="428" y="908"/>
                <a:ext cx="4616" cy="3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21" name="Line 41"/>
              <p:cNvSpPr>
                <a:spLocks noChangeShapeType="1"/>
              </p:cNvSpPr>
              <p:nvPr/>
            </p:nvSpPr>
            <p:spPr bwMode="auto">
              <a:xfrm>
                <a:off x="2728" y="904"/>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22" name="Line 42"/>
              <p:cNvSpPr>
                <a:spLocks noChangeShapeType="1"/>
              </p:cNvSpPr>
              <p:nvPr/>
            </p:nvSpPr>
            <p:spPr bwMode="auto">
              <a:xfrm>
                <a:off x="1592" y="904"/>
                <a:ext cx="0" cy="328"/>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1223723" name="Line 43"/>
              <p:cNvSpPr>
                <a:spLocks noChangeShapeType="1"/>
              </p:cNvSpPr>
              <p:nvPr/>
            </p:nvSpPr>
            <p:spPr bwMode="auto">
              <a:xfrm>
                <a:off x="3896" y="912"/>
                <a:ext cx="0" cy="320"/>
              </a:xfrm>
              <a:prstGeom prst="line">
                <a:avLst/>
              </a:prstGeom>
              <a:noFill/>
              <a:ln w="12700">
                <a:solidFill>
                  <a:schemeClr val="tx1"/>
                </a:solidFill>
                <a:round/>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grpSp>
        <p:sp>
          <p:nvSpPr>
            <p:cNvPr id="609310" name="Rectangle 44"/>
            <p:cNvSpPr>
              <a:spLocks noChangeArrowheads="1"/>
            </p:cNvSpPr>
            <p:nvPr/>
          </p:nvSpPr>
          <p:spPr bwMode="auto">
            <a:xfrm>
              <a:off x="438"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11001001</a:t>
              </a:r>
            </a:p>
          </p:txBody>
        </p:sp>
        <p:sp>
          <p:nvSpPr>
            <p:cNvPr id="609311" name="Rectangle 45"/>
            <p:cNvSpPr>
              <a:spLocks noChangeArrowheads="1"/>
            </p:cNvSpPr>
            <p:nvPr/>
          </p:nvSpPr>
          <p:spPr bwMode="auto">
            <a:xfrm>
              <a:off x="1606" y="893"/>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00001010</a:t>
              </a:r>
            </a:p>
          </p:txBody>
        </p:sp>
        <p:sp>
          <p:nvSpPr>
            <p:cNvPr id="609312" name="Rectangle 46"/>
            <p:cNvSpPr>
              <a:spLocks noChangeArrowheads="1"/>
            </p:cNvSpPr>
            <p:nvPr/>
          </p:nvSpPr>
          <p:spPr bwMode="auto">
            <a:xfrm>
              <a:off x="2758"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FF0000"/>
                  </a:solidFill>
                  <a:latin typeface="Times New Roman" pitchFamily="18" charset="0"/>
                </a:rPr>
                <a:t>00000101</a:t>
              </a:r>
              <a:endParaRPr lang="en-US" sz="3200" b="0">
                <a:solidFill>
                  <a:srgbClr val="9966FF"/>
                </a:solidFill>
                <a:latin typeface="Times New Roman" pitchFamily="18" charset="0"/>
              </a:endParaRPr>
            </a:p>
          </p:txBody>
        </p:sp>
        <p:sp>
          <p:nvSpPr>
            <p:cNvPr id="609313" name="Rectangle 47"/>
            <p:cNvSpPr>
              <a:spLocks noChangeArrowheads="1"/>
            </p:cNvSpPr>
            <p:nvPr/>
          </p:nvSpPr>
          <p:spPr bwMode="auto">
            <a:xfrm>
              <a:off x="3894" y="901"/>
              <a:ext cx="1140" cy="365"/>
            </a:xfrm>
            <a:prstGeom prst="rect">
              <a:avLst/>
            </a:prstGeom>
            <a:noFill/>
            <a:ln w="9525">
              <a:noFill/>
              <a:miter lim="800000"/>
              <a:headEnd/>
              <a:tailEnd/>
            </a:ln>
          </p:spPr>
          <p:txBody>
            <a:bodyPr wrap="none" lIns="92075" tIns="46038" rIns="92075" bIns="46038">
              <a:spAutoFit/>
            </a:bodyPr>
            <a:lstStyle/>
            <a:p>
              <a:pPr eaLnBrk="0" hangingPunct="0"/>
              <a:r>
                <a:rPr lang="en-US" sz="3200" b="0">
                  <a:solidFill>
                    <a:srgbClr val="9966FF"/>
                  </a:solidFill>
                  <a:latin typeface="Times New Roman" pitchFamily="18" charset="0"/>
                </a:rPr>
                <a:t>00000000</a:t>
              </a:r>
            </a:p>
          </p:txBody>
        </p:sp>
      </p:grpSp>
      <p:sp>
        <p:nvSpPr>
          <p:cNvPr id="1223728" name="Rectangle 48"/>
          <p:cNvSpPr>
            <a:spLocks noChangeArrowheads="1"/>
          </p:cNvSpPr>
          <p:nvPr/>
        </p:nvSpPr>
        <p:spPr bwMode="auto">
          <a:xfrm>
            <a:off x="1435100" y="3525838"/>
            <a:ext cx="5172075" cy="498475"/>
          </a:xfrm>
          <a:prstGeom prst="rect">
            <a:avLst/>
          </a:prstGeom>
          <a:solidFill>
            <a:srgbClr val="FFCC00">
              <a:alpha val="44000"/>
            </a:srgbClr>
          </a:solidFill>
          <a:ln w="9525" algn="ctr">
            <a:no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09302" name="Text Box 49"/>
          <p:cNvSpPr txBox="1">
            <a:spLocks noChangeArrowheads="1"/>
          </p:cNvSpPr>
          <p:nvPr/>
        </p:nvSpPr>
        <p:spPr bwMode="auto">
          <a:xfrm>
            <a:off x="123825" y="1985963"/>
            <a:ext cx="1373188" cy="519112"/>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S-2-1-1</a:t>
            </a:r>
          </a:p>
        </p:txBody>
      </p:sp>
      <p:sp>
        <p:nvSpPr>
          <p:cNvPr id="609303" name="Text Box 50"/>
          <p:cNvSpPr txBox="1">
            <a:spLocks noChangeArrowheads="1"/>
          </p:cNvSpPr>
          <p:nvPr/>
        </p:nvSpPr>
        <p:spPr bwMode="auto">
          <a:xfrm>
            <a:off x="109538" y="3486150"/>
            <a:ext cx="1373187" cy="519113"/>
          </a:xfrm>
          <a:prstGeom prst="rect">
            <a:avLst/>
          </a:prstGeom>
          <a:noFill/>
          <a:ln w="9525" algn="ctr">
            <a:noFill/>
            <a:miter lim="800000"/>
            <a:headEnd/>
            <a:tailEnd/>
          </a:ln>
        </p:spPr>
        <p:txBody>
          <a:bodyPr wrap="none">
            <a:spAutoFit/>
          </a:bodyPr>
          <a:lstStyle/>
          <a:p>
            <a:pPr algn="ctr"/>
            <a:r>
              <a:rPr lang="en-US" sz="2800">
                <a:solidFill>
                  <a:schemeClr val="tx1"/>
                </a:solidFill>
                <a:latin typeface="Helvetica" pitchFamily="34" charset="0"/>
              </a:rPr>
              <a:t>S-2-1-2</a:t>
            </a:r>
          </a:p>
        </p:txBody>
      </p:sp>
      <p:sp>
        <p:nvSpPr>
          <p:cNvPr id="609304" name="Text Box 51"/>
          <p:cNvSpPr txBox="1">
            <a:spLocks noChangeArrowheads="1"/>
          </p:cNvSpPr>
          <p:nvPr/>
        </p:nvSpPr>
        <p:spPr bwMode="auto">
          <a:xfrm>
            <a:off x="2074863" y="2933700"/>
            <a:ext cx="76517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201</a:t>
            </a:r>
          </a:p>
        </p:txBody>
      </p:sp>
      <p:sp>
        <p:nvSpPr>
          <p:cNvPr id="609305" name="Text Box 52"/>
          <p:cNvSpPr txBox="1">
            <a:spLocks noChangeArrowheads="1"/>
          </p:cNvSpPr>
          <p:nvPr/>
        </p:nvSpPr>
        <p:spPr bwMode="auto">
          <a:xfrm>
            <a:off x="3976688" y="2933700"/>
            <a:ext cx="571500"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10</a:t>
            </a:r>
          </a:p>
        </p:txBody>
      </p:sp>
      <p:sp>
        <p:nvSpPr>
          <p:cNvPr id="609306" name="Text Box 53"/>
          <p:cNvSpPr txBox="1">
            <a:spLocks noChangeArrowheads="1"/>
          </p:cNvSpPr>
          <p:nvPr/>
        </p:nvSpPr>
        <p:spPr bwMode="auto">
          <a:xfrm>
            <a:off x="5661025"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5</a:t>
            </a:r>
          </a:p>
        </p:txBody>
      </p:sp>
      <p:sp>
        <p:nvSpPr>
          <p:cNvPr id="609307" name="Text Box 54"/>
          <p:cNvSpPr txBox="1">
            <a:spLocks noChangeArrowheads="1"/>
          </p:cNvSpPr>
          <p:nvPr/>
        </p:nvSpPr>
        <p:spPr bwMode="auto">
          <a:xfrm>
            <a:off x="7612063" y="2933700"/>
            <a:ext cx="377825" cy="457200"/>
          </a:xfrm>
          <a:prstGeom prst="rect">
            <a:avLst/>
          </a:prstGeom>
          <a:noFill/>
          <a:ln w="9525">
            <a:noFill/>
            <a:miter lim="800000"/>
            <a:headEnd/>
            <a:tailEnd/>
          </a:ln>
        </p:spPr>
        <p:txBody>
          <a:bodyPr wrap="none">
            <a:spAutoFit/>
          </a:bodyPr>
          <a:lstStyle/>
          <a:p>
            <a:pPr eaLnBrk="0" hangingPunct="0"/>
            <a:r>
              <a:rPr lang="en-US">
                <a:solidFill>
                  <a:schemeClr val="tx1"/>
                </a:solidFill>
                <a:latin typeface="Tahoma" pitchFamily="34" charset="0"/>
              </a:rPr>
              <a:t>0</a:t>
            </a:r>
          </a:p>
        </p:txBody>
      </p:sp>
      <p:sp>
        <p:nvSpPr>
          <p:cNvPr id="1223735" name="Rectangle 55"/>
          <p:cNvSpPr>
            <a:spLocks noChangeArrowheads="1"/>
          </p:cNvSpPr>
          <p:nvPr/>
        </p:nvSpPr>
        <p:spPr bwMode="auto">
          <a:xfrm>
            <a:off x="6656388" y="1922463"/>
            <a:ext cx="230187" cy="3302000"/>
          </a:xfrm>
          <a:prstGeom prst="rect">
            <a:avLst/>
          </a:prstGeom>
          <a:solidFill>
            <a:srgbClr val="CCFFFF">
              <a:alpha val="34000"/>
            </a:srgbClr>
          </a:solidFill>
          <a:ln w="9525" algn="ctr">
            <a:solidFill>
              <a:schemeClr val="accent2"/>
            </a:solidFill>
            <a:miter lim="800000"/>
            <a:headEnd type="none" w="sm" len="sm"/>
            <a:tailEnd type="none" w="sm" len="sm"/>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29" name="Slide Number Placeholder 3"/>
          <p:cNvSpPr>
            <a:spLocks noGrp="1"/>
          </p:cNvSpPr>
          <p:nvPr>
            <p:ph type="sldNum" sz="quarter" idx="10"/>
          </p:nvPr>
        </p:nvSpPr>
        <p:spPr>
          <a:noFill/>
        </p:spPr>
        <p:txBody>
          <a:bodyPr/>
          <a:lstStyle/>
          <a:p>
            <a:fld id="{515AC483-4FE5-4114-BE3D-71B7AEED3147}" type="slidenum">
              <a:rPr lang="it-IT" smtClean="0">
                <a:ea typeface="ＭＳ Ｐゴシック"/>
                <a:cs typeface="ＭＳ Ｐゴシック"/>
              </a:rPr>
              <a:pPr/>
              <a:t>97</a:t>
            </a:fld>
            <a:endParaRPr lang="it-IT" smtClean="0">
              <a:ea typeface="ＭＳ Ｐゴシック"/>
              <a:cs typeface="ＭＳ Ｐゴシック"/>
            </a:endParaRPr>
          </a:p>
        </p:txBody>
      </p:sp>
      <p:sp>
        <p:nvSpPr>
          <p:cNvPr id="880642" name="Rectangle 2"/>
          <p:cNvSpPr>
            <a:spLocks noGrp="1" noChangeArrowheads="1"/>
          </p:cNvSpPr>
          <p:nvPr>
            <p:ph type="title"/>
          </p:nvPr>
        </p:nvSpPr>
        <p:spPr/>
        <p:txBody>
          <a:bodyPr/>
          <a:lstStyle/>
          <a:p>
            <a:pPr eaLnBrk="1" hangingPunct="1">
              <a:defRPr/>
            </a:pPr>
            <a:r>
              <a:rPr lang="en-US" sz="2800" smtClean="0">
                <a:cs typeface="+mj-cs"/>
              </a:rPr>
              <a:t>L’aggregazione non è sempre possibile</a:t>
            </a:r>
          </a:p>
        </p:txBody>
      </p:sp>
      <p:sp>
        <p:nvSpPr>
          <p:cNvPr id="880644" name="Rectangle 4"/>
          <p:cNvSpPr>
            <a:spLocks noChangeArrowheads="1"/>
          </p:cNvSpPr>
          <p:nvPr/>
        </p:nvSpPr>
        <p:spPr bwMode="auto">
          <a:xfrm>
            <a:off x="457200" y="1393825"/>
            <a:ext cx="8305800" cy="32004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11332" name="Text Box 5"/>
          <p:cNvSpPr txBox="1">
            <a:spLocks noChangeArrowheads="1"/>
          </p:cNvSpPr>
          <p:nvPr/>
        </p:nvSpPr>
        <p:spPr bwMode="auto">
          <a:xfrm>
            <a:off x="1844675" y="1816100"/>
            <a:ext cx="1581150" cy="366713"/>
          </a:xfrm>
          <a:prstGeom prst="rect">
            <a:avLst/>
          </a:prstGeom>
          <a:noFill/>
          <a:ln w="9525">
            <a:noFill/>
            <a:miter lim="800000"/>
            <a:headEnd/>
            <a:tailEnd/>
          </a:ln>
        </p:spPr>
        <p:txBody>
          <a:bodyPr wrap="none">
            <a:spAutoFit/>
          </a:bodyPr>
          <a:lstStyle/>
          <a:p>
            <a:pPr eaLnBrk="0" hangingPunct="0"/>
            <a:r>
              <a:rPr lang="en-US" sz="1800" b="0">
                <a:solidFill>
                  <a:srgbClr val="000000"/>
                </a:solidFill>
              </a:rPr>
              <a:t>201.10.0.0/21</a:t>
            </a:r>
          </a:p>
        </p:txBody>
      </p:sp>
      <p:sp>
        <p:nvSpPr>
          <p:cNvPr id="611333" name="Text Box 6"/>
          <p:cNvSpPr txBox="1">
            <a:spLocks noChangeArrowheads="1"/>
          </p:cNvSpPr>
          <p:nvPr/>
        </p:nvSpPr>
        <p:spPr bwMode="auto">
          <a:xfrm>
            <a:off x="769938" y="4170363"/>
            <a:ext cx="1427162" cy="336550"/>
          </a:xfrm>
          <a:prstGeom prst="rect">
            <a:avLst/>
          </a:prstGeom>
          <a:noFill/>
          <a:ln w="9525">
            <a:noFill/>
            <a:miter lim="800000"/>
            <a:headEnd/>
            <a:tailEnd/>
          </a:ln>
        </p:spPr>
        <p:txBody>
          <a:bodyPr wrap="none">
            <a:spAutoFit/>
          </a:bodyPr>
          <a:lstStyle/>
          <a:p>
            <a:pPr algn="ctr" eaLnBrk="0" hangingPunct="0"/>
            <a:r>
              <a:rPr lang="en-US" sz="1600" b="0">
                <a:solidFill>
                  <a:srgbClr val="000000"/>
                </a:solidFill>
              </a:rPr>
              <a:t>201.10.0.0/22</a:t>
            </a:r>
          </a:p>
        </p:txBody>
      </p:sp>
      <p:sp>
        <p:nvSpPr>
          <p:cNvPr id="611334" name="Text Box 7"/>
          <p:cNvSpPr txBox="1">
            <a:spLocks noChangeArrowheads="1"/>
          </p:cNvSpPr>
          <p:nvPr/>
        </p:nvSpPr>
        <p:spPr bwMode="auto">
          <a:xfrm>
            <a:off x="2184400" y="4175125"/>
            <a:ext cx="1427163" cy="336550"/>
          </a:xfrm>
          <a:prstGeom prst="rect">
            <a:avLst/>
          </a:prstGeom>
          <a:noFill/>
          <a:ln w="9525">
            <a:noFill/>
            <a:miter lim="800000"/>
            <a:headEnd/>
            <a:tailEnd/>
          </a:ln>
        </p:spPr>
        <p:txBody>
          <a:bodyPr wrap="none">
            <a:spAutoFit/>
          </a:bodyPr>
          <a:lstStyle/>
          <a:p>
            <a:pPr algn="ctr" eaLnBrk="0" hangingPunct="0"/>
            <a:r>
              <a:rPr lang="en-US" sz="1600" b="0">
                <a:solidFill>
                  <a:srgbClr val="000000"/>
                </a:solidFill>
              </a:rPr>
              <a:t>201.10.4.0/24</a:t>
            </a:r>
          </a:p>
        </p:txBody>
      </p:sp>
      <p:sp>
        <p:nvSpPr>
          <p:cNvPr id="611335" name="Text Box 8"/>
          <p:cNvSpPr txBox="1">
            <a:spLocks noChangeArrowheads="1"/>
          </p:cNvSpPr>
          <p:nvPr/>
        </p:nvSpPr>
        <p:spPr bwMode="auto">
          <a:xfrm>
            <a:off x="3611563" y="4186238"/>
            <a:ext cx="1427162" cy="336550"/>
          </a:xfrm>
          <a:prstGeom prst="rect">
            <a:avLst/>
          </a:prstGeom>
          <a:noFill/>
          <a:ln w="9525">
            <a:noFill/>
            <a:miter lim="800000"/>
            <a:headEnd/>
            <a:tailEnd/>
          </a:ln>
        </p:spPr>
        <p:txBody>
          <a:bodyPr wrap="none">
            <a:spAutoFit/>
          </a:bodyPr>
          <a:lstStyle/>
          <a:p>
            <a:pPr eaLnBrk="0" hangingPunct="0"/>
            <a:r>
              <a:rPr lang="en-US" sz="1600" b="0">
                <a:solidFill>
                  <a:srgbClr val="000000"/>
                </a:solidFill>
              </a:rPr>
              <a:t>201.10.5.0/24</a:t>
            </a:r>
          </a:p>
        </p:txBody>
      </p:sp>
      <p:sp>
        <p:nvSpPr>
          <p:cNvPr id="611336" name="Text Box 9"/>
          <p:cNvSpPr txBox="1">
            <a:spLocks noChangeArrowheads="1"/>
          </p:cNvSpPr>
          <p:nvPr/>
        </p:nvSpPr>
        <p:spPr bwMode="auto">
          <a:xfrm>
            <a:off x="5026025" y="4162425"/>
            <a:ext cx="1581150" cy="366713"/>
          </a:xfrm>
          <a:prstGeom prst="rect">
            <a:avLst/>
          </a:prstGeom>
          <a:noFill/>
          <a:ln w="9525">
            <a:noFill/>
            <a:miter lim="800000"/>
            <a:headEnd/>
            <a:tailEnd/>
          </a:ln>
        </p:spPr>
        <p:txBody>
          <a:bodyPr wrap="none">
            <a:spAutoFit/>
          </a:bodyPr>
          <a:lstStyle/>
          <a:p>
            <a:pPr eaLnBrk="0" hangingPunct="0"/>
            <a:r>
              <a:rPr lang="en-US" sz="1800">
                <a:solidFill>
                  <a:srgbClr val="000000"/>
                </a:solidFill>
              </a:rPr>
              <a:t>201.10.6.0/23</a:t>
            </a:r>
          </a:p>
        </p:txBody>
      </p:sp>
      <p:sp>
        <p:nvSpPr>
          <p:cNvPr id="611337" name="Oval 10"/>
          <p:cNvSpPr>
            <a:spLocks noChangeArrowheads="1"/>
          </p:cNvSpPr>
          <p:nvPr/>
        </p:nvSpPr>
        <p:spPr bwMode="auto">
          <a:xfrm>
            <a:off x="2359025" y="2308225"/>
            <a:ext cx="2209800" cy="609600"/>
          </a:xfrm>
          <a:prstGeom prst="ellipse">
            <a:avLst/>
          </a:prstGeom>
          <a:solidFill>
            <a:srgbClr val="FF0000"/>
          </a:solidFill>
          <a:ln w="9525">
            <a:solidFill>
              <a:schemeClr val="tx1"/>
            </a:solidFill>
            <a:round/>
            <a:headEnd/>
            <a:tailEnd/>
          </a:ln>
        </p:spPr>
        <p:txBody>
          <a:bodyPr wrap="none" anchor="ctr"/>
          <a:lstStyle/>
          <a:p>
            <a:pPr algn="ctr"/>
            <a:r>
              <a:rPr lang="en-US" sz="2000" b="0">
                <a:solidFill>
                  <a:schemeClr val="tx1"/>
                </a:solidFill>
              </a:rPr>
              <a:t>Provider 1</a:t>
            </a:r>
          </a:p>
        </p:txBody>
      </p:sp>
      <p:sp>
        <p:nvSpPr>
          <p:cNvPr id="880651" name="Oval 11"/>
          <p:cNvSpPr>
            <a:spLocks noChangeArrowheads="1"/>
          </p:cNvSpPr>
          <p:nvPr/>
        </p:nvSpPr>
        <p:spPr bwMode="auto">
          <a:xfrm>
            <a:off x="2282825" y="3756025"/>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80652" name="Oval 12"/>
          <p:cNvSpPr>
            <a:spLocks noChangeArrowheads="1"/>
          </p:cNvSpPr>
          <p:nvPr/>
        </p:nvSpPr>
        <p:spPr bwMode="auto">
          <a:xfrm>
            <a:off x="914400" y="3756025"/>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80653" name="Oval 13"/>
          <p:cNvSpPr>
            <a:spLocks noChangeArrowheads="1"/>
          </p:cNvSpPr>
          <p:nvPr/>
        </p:nvSpPr>
        <p:spPr bwMode="auto">
          <a:xfrm>
            <a:off x="3654425" y="3756025"/>
            <a:ext cx="1295400" cy="381000"/>
          </a:xfrm>
          <a:prstGeom prst="ellipse">
            <a:avLst/>
          </a:prstGeom>
          <a:solidFill>
            <a:srgbClr val="3366FF"/>
          </a:solidFill>
          <a:ln w="9525">
            <a:solidFill>
              <a:schemeClr val="tx1"/>
            </a:solidFill>
            <a:round/>
            <a:headEnd/>
            <a:tailEnd/>
          </a:ln>
          <a:effectLst/>
        </p:spPr>
        <p:txBody>
          <a:bodyPr wrap="none" anchor="ctr"/>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11341" name="Oval 14"/>
          <p:cNvSpPr>
            <a:spLocks noChangeArrowheads="1"/>
          </p:cNvSpPr>
          <p:nvPr/>
        </p:nvSpPr>
        <p:spPr bwMode="auto">
          <a:xfrm>
            <a:off x="5026025" y="3756025"/>
            <a:ext cx="1295400" cy="381000"/>
          </a:xfrm>
          <a:prstGeom prst="ellipse">
            <a:avLst/>
          </a:prstGeom>
          <a:solidFill>
            <a:srgbClr val="FFCC00"/>
          </a:solidFill>
          <a:ln w="9525">
            <a:solidFill>
              <a:schemeClr val="tx1"/>
            </a:solidFill>
            <a:round/>
            <a:headEnd/>
            <a:tailEnd/>
          </a:ln>
        </p:spPr>
        <p:txBody>
          <a:bodyPr wrap="none" anchor="ctr"/>
          <a:lstStyle/>
          <a:p>
            <a:pPr algn="ctr"/>
            <a:endParaRPr lang="it-IT" sz="2000">
              <a:solidFill>
                <a:schemeClr val="tx1"/>
              </a:solidFill>
              <a:latin typeface="Courier New" pitchFamily="49" charset="0"/>
            </a:endParaRPr>
          </a:p>
        </p:txBody>
      </p:sp>
      <p:cxnSp>
        <p:nvCxnSpPr>
          <p:cNvPr id="611342" name="AutoShape 15"/>
          <p:cNvCxnSpPr>
            <a:cxnSpLocks noChangeShapeType="1"/>
            <a:stCxn id="611337" idx="2"/>
            <a:endCxn id="880652" idx="0"/>
          </p:cNvCxnSpPr>
          <p:nvPr/>
        </p:nvCxnSpPr>
        <p:spPr bwMode="auto">
          <a:xfrm rot="10800000" flipV="1">
            <a:off x="1562100" y="2613025"/>
            <a:ext cx="796925" cy="1143000"/>
          </a:xfrm>
          <a:prstGeom prst="bentConnector2">
            <a:avLst/>
          </a:prstGeom>
          <a:noFill/>
          <a:ln w="9525">
            <a:solidFill>
              <a:srgbClr val="000000"/>
            </a:solidFill>
            <a:miter lim="800000"/>
            <a:headEnd/>
            <a:tailEnd/>
          </a:ln>
        </p:spPr>
      </p:cxnSp>
      <p:cxnSp>
        <p:nvCxnSpPr>
          <p:cNvPr id="611343" name="AutoShape 16"/>
          <p:cNvCxnSpPr>
            <a:cxnSpLocks noChangeShapeType="1"/>
            <a:stCxn id="611337" idx="4"/>
          </p:cNvCxnSpPr>
          <p:nvPr/>
        </p:nvCxnSpPr>
        <p:spPr bwMode="auto">
          <a:xfrm rot="5400000">
            <a:off x="2715418" y="3018632"/>
            <a:ext cx="849313" cy="647700"/>
          </a:xfrm>
          <a:prstGeom prst="bentConnector3">
            <a:avLst>
              <a:gd name="adj1" fmla="val 49907"/>
            </a:avLst>
          </a:prstGeom>
          <a:noFill/>
          <a:ln w="9525">
            <a:solidFill>
              <a:srgbClr val="000000"/>
            </a:solidFill>
            <a:miter lim="800000"/>
            <a:headEnd/>
            <a:tailEnd/>
          </a:ln>
        </p:spPr>
      </p:cxnSp>
      <p:cxnSp>
        <p:nvCxnSpPr>
          <p:cNvPr id="611344" name="AutoShape 17"/>
          <p:cNvCxnSpPr>
            <a:cxnSpLocks noChangeShapeType="1"/>
            <a:stCxn id="611337" idx="6"/>
          </p:cNvCxnSpPr>
          <p:nvPr/>
        </p:nvCxnSpPr>
        <p:spPr bwMode="auto">
          <a:xfrm>
            <a:off x="4568825" y="2613025"/>
            <a:ext cx="955675" cy="1143000"/>
          </a:xfrm>
          <a:prstGeom prst="bentConnector2">
            <a:avLst/>
          </a:prstGeom>
          <a:noFill/>
          <a:ln w="25400">
            <a:solidFill>
              <a:srgbClr val="FF3300"/>
            </a:solidFill>
            <a:miter lim="800000"/>
            <a:headEnd/>
            <a:tailEnd/>
          </a:ln>
        </p:spPr>
      </p:cxnSp>
      <p:cxnSp>
        <p:nvCxnSpPr>
          <p:cNvPr id="611345" name="AutoShape 18"/>
          <p:cNvCxnSpPr>
            <a:cxnSpLocks noChangeShapeType="1"/>
          </p:cNvCxnSpPr>
          <p:nvPr/>
        </p:nvCxnSpPr>
        <p:spPr bwMode="auto">
          <a:xfrm rot="16200000" flipH="1">
            <a:off x="3534569" y="2961481"/>
            <a:ext cx="838200" cy="750888"/>
          </a:xfrm>
          <a:prstGeom prst="bentConnector3">
            <a:avLst>
              <a:gd name="adj1" fmla="val 51514"/>
            </a:avLst>
          </a:prstGeom>
          <a:noFill/>
          <a:ln w="9525">
            <a:solidFill>
              <a:srgbClr val="000000"/>
            </a:solidFill>
            <a:miter lim="800000"/>
            <a:headEnd/>
            <a:tailEnd/>
          </a:ln>
        </p:spPr>
      </p:cxnSp>
      <p:cxnSp>
        <p:nvCxnSpPr>
          <p:cNvPr id="611346" name="AutoShape 19"/>
          <p:cNvCxnSpPr>
            <a:cxnSpLocks noChangeShapeType="1"/>
            <a:endCxn id="611341" idx="0"/>
          </p:cNvCxnSpPr>
          <p:nvPr/>
        </p:nvCxnSpPr>
        <p:spPr bwMode="auto">
          <a:xfrm rot="5400000">
            <a:off x="5311775" y="2974975"/>
            <a:ext cx="1143000" cy="419100"/>
          </a:xfrm>
          <a:prstGeom prst="bentConnector3">
            <a:avLst>
              <a:gd name="adj1" fmla="val -1394"/>
            </a:avLst>
          </a:prstGeom>
          <a:noFill/>
          <a:ln w="25400">
            <a:solidFill>
              <a:srgbClr val="00CC00"/>
            </a:solidFill>
            <a:miter lim="800000"/>
            <a:headEnd/>
            <a:tailEnd/>
          </a:ln>
        </p:spPr>
      </p:cxnSp>
      <p:sp>
        <p:nvSpPr>
          <p:cNvPr id="880660" name="Line 20"/>
          <p:cNvSpPr>
            <a:spLocks noChangeShapeType="1"/>
          </p:cNvSpPr>
          <p:nvPr/>
        </p:nvSpPr>
        <p:spPr bwMode="auto">
          <a:xfrm flipV="1">
            <a:off x="3436938" y="1698625"/>
            <a:ext cx="0" cy="611188"/>
          </a:xfrm>
          <a:prstGeom prst="line">
            <a:avLst/>
          </a:prstGeom>
          <a:noFill/>
          <a:ln w="9525">
            <a:solidFill>
              <a:srgbClr val="000000"/>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880661" name="Line 21"/>
          <p:cNvSpPr>
            <a:spLocks noChangeShapeType="1"/>
          </p:cNvSpPr>
          <p:nvPr/>
        </p:nvSpPr>
        <p:spPr bwMode="auto">
          <a:xfrm flipV="1">
            <a:off x="7159625" y="1698625"/>
            <a:ext cx="0" cy="611188"/>
          </a:xfrm>
          <a:prstGeom prst="line">
            <a:avLst/>
          </a:prstGeom>
          <a:noFill/>
          <a:ln w="9525">
            <a:solidFill>
              <a:srgbClr val="000000"/>
            </a:solidFill>
            <a:round/>
            <a:headEnd/>
            <a:tailEnd/>
          </a:ln>
          <a:effectLst/>
        </p:spPr>
        <p:txBody>
          <a:bodyPr wrap="none"/>
          <a:lstStyle/>
          <a:p>
            <a:pPr>
              <a:lnSpc>
                <a:spcPct val="90000"/>
              </a:lnSpc>
              <a:spcBef>
                <a:spcPct val="20000"/>
              </a:spcBef>
              <a:defRPr/>
            </a:pPr>
            <a:endParaRPr lang="it-IT">
              <a:effectLst>
                <a:outerShdw blurRad="38100" dist="38100" dir="2700000" algn="tl">
                  <a:srgbClr val="000000">
                    <a:alpha val="43137"/>
                  </a:srgbClr>
                </a:outerShdw>
              </a:effectLst>
              <a:ea typeface="ＭＳ Ｐゴシック" charset="-128"/>
              <a:cs typeface="+mn-cs"/>
            </a:endParaRPr>
          </a:p>
        </p:txBody>
      </p:sp>
      <p:sp>
        <p:nvSpPr>
          <p:cNvPr id="611349" name="Oval 22"/>
          <p:cNvSpPr>
            <a:spLocks noChangeArrowheads="1"/>
          </p:cNvSpPr>
          <p:nvPr/>
        </p:nvSpPr>
        <p:spPr bwMode="auto">
          <a:xfrm>
            <a:off x="6092825" y="2308225"/>
            <a:ext cx="2209800" cy="609600"/>
          </a:xfrm>
          <a:prstGeom prst="ellipse">
            <a:avLst/>
          </a:prstGeom>
          <a:solidFill>
            <a:srgbClr val="00CC00"/>
          </a:solidFill>
          <a:ln w="9525">
            <a:solidFill>
              <a:schemeClr val="tx1"/>
            </a:solidFill>
            <a:round/>
            <a:headEnd/>
            <a:tailEnd/>
          </a:ln>
        </p:spPr>
        <p:txBody>
          <a:bodyPr wrap="none" anchor="ctr"/>
          <a:lstStyle/>
          <a:p>
            <a:pPr algn="ctr"/>
            <a:r>
              <a:rPr lang="en-US" sz="2000" b="0">
                <a:solidFill>
                  <a:schemeClr val="tx1"/>
                </a:solidFill>
              </a:rPr>
              <a:t>Provider 2</a:t>
            </a:r>
          </a:p>
        </p:txBody>
      </p:sp>
      <p:sp>
        <p:nvSpPr>
          <p:cNvPr id="611350" name="Text Box 25"/>
          <p:cNvSpPr txBox="1">
            <a:spLocks noChangeArrowheads="1"/>
          </p:cNvSpPr>
          <p:nvPr/>
        </p:nvSpPr>
        <p:spPr bwMode="auto">
          <a:xfrm>
            <a:off x="461963" y="5006975"/>
            <a:ext cx="8334375" cy="1187450"/>
          </a:xfrm>
          <a:prstGeom prst="rect">
            <a:avLst/>
          </a:prstGeom>
          <a:noFill/>
          <a:ln w="9525" algn="ctr">
            <a:noFill/>
            <a:miter lim="800000"/>
            <a:headEnd/>
            <a:tailEnd/>
          </a:ln>
        </p:spPr>
        <p:txBody>
          <a:bodyPr>
            <a:spAutoFit/>
          </a:bodyPr>
          <a:lstStyle/>
          <a:p>
            <a:pPr algn="ctr"/>
            <a:r>
              <a:rPr lang="en-US" i="1">
                <a:solidFill>
                  <a:schemeClr val="tx1"/>
                </a:solidFill>
                <a:latin typeface="Helvetica" pitchFamily="34" charset="0"/>
              </a:rPr>
              <a:t>Multi-homed</a:t>
            </a:r>
            <a:r>
              <a:rPr lang="en-US">
                <a:solidFill>
                  <a:schemeClr val="tx1"/>
                </a:solidFill>
                <a:latin typeface="Helvetica" pitchFamily="34" charset="0"/>
              </a:rPr>
              <a:t> customer con 201.10.6.0/23 ha due providers.  Internet deve sapere come raggiungere la  destinazione attraverso entrambi i providers.</a:t>
            </a: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Slide Number Placeholder 2"/>
          <p:cNvSpPr>
            <a:spLocks noGrp="1"/>
          </p:cNvSpPr>
          <p:nvPr>
            <p:ph type="sldNum" sz="quarter" idx="10"/>
          </p:nvPr>
        </p:nvSpPr>
        <p:spPr>
          <a:noFill/>
        </p:spPr>
        <p:txBody>
          <a:bodyPr/>
          <a:lstStyle/>
          <a:p>
            <a:fld id="{855D53AD-F5CB-4135-81AB-EA8F884F7B04}" type="slidenum">
              <a:rPr lang="it-IT" smtClean="0">
                <a:ea typeface="ＭＳ Ｐゴシック"/>
                <a:cs typeface="ＭＳ Ｐゴシック"/>
              </a:rPr>
              <a:pPr/>
              <a:t>98</a:t>
            </a:fld>
            <a:endParaRPr lang="it-IT" smtClean="0">
              <a:ea typeface="ＭＳ Ｐゴシック"/>
              <a:cs typeface="ＭＳ Ｐゴシック"/>
            </a:endParaRPr>
          </a:p>
        </p:txBody>
      </p:sp>
      <p:sp>
        <p:nvSpPr>
          <p:cNvPr id="1225732" name="Rectangle 4"/>
          <p:cNvSpPr>
            <a:spLocks noGrp="1" noChangeArrowheads="1"/>
          </p:cNvSpPr>
          <p:nvPr>
            <p:ph type="title"/>
          </p:nvPr>
        </p:nvSpPr>
        <p:spPr/>
        <p:txBody>
          <a:bodyPr/>
          <a:lstStyle/>
          <a:p>
            <a:pPr eaLnBrk="1" hangingPunct="1">
              <a:defRPr/>
            </a:pPr>
            <a:r>
              <a:rPr lang="en-US" smtClean="0">
                <a:cs typeface="+mj-cs"/>
              </a:rPr>
              <a:t>Subnet 192.168.1.65/24 25</a:t>
            </a:r>
          </a:p>
        </p:txBody>
      </p:sp>
      <p:pic>
        <p:nvPicPr>
          <p:cNvPr id="613379" name="Picture 5"/>
          <p:cNvPicPr>
            <a:picLocks noChangeAspect="1" noChangeArrowheads="1"/>
          </p:cNvPicPr>
          <p:nvPr/>
        </p:nvPicPr>
        <p:blipFill>
          <a:blip r:embed="rId2"/>
          <a:srcRect/>
          <a:stretch>
            <a:fillRect/>
          </a:stretch>
        </p:blipFill>
        <p:spPr bwMode="auto">
          <a:xfrm>
            <a:off x="615950" y="1239838"/>
            <a:ext cx="8296275" cy="5210175"/>
          </a:xfrm>
          <a:prstGeom prst="rect">
            <a:avLst/>
          </a:prstGeom>
          <a:noFill/>
          <a:ln w="9525" algn="ctr">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1" name="Slide Number Placeholder 3"/>
          <p:cNvSpPr>
            <a:spLocks noGrp="1"/>
          </p:cNvSpPr>
          <p:nvPr>
            <p:ph type="sldNum" sz="quarter" idx="10"/>
          </p:nvPr>
        </p:nvSpPr>
        <p:spPr>
          <a:noFill/>
        </p:spPr>
        <p:txBody>
          <a:bodyPr/>
          <a:lstStyle/>
          <a:p>
            <a:fld id="{445BDEDB-1998-4FFD-BFBB-97E0BB77D359}" type="slidenum">
              <a:rPr lang="it-IT" smtClean="0">
                <a:ea typeface="ＭＳ Ｐゴシック"/>
                <a:cs typeface="ＭＳ Ｐゴシック"/>
              </a:rPr>
              <a:pPr/>
              <a:t>99</a:t>
            </a:fld>
            <a:endParaRPr lang="it-IT" smtClean="0">
              <a:ea typeface="ＭＳ Ｐゴシック"/>
              <a:cs typeface="ＭＳ Ｐゴシック"/>
            </a:endParaRPr>
          </a:p>
        </p:txBody>
      </p:sp>
      <p:sp>
        <p:nvSpPr>
          <p:cNvPr id="874498" name="Rectangle 2"/>
          <p:cNvSpPr>
            <a:spLocks noGrp="1" noChangeArrowheads="1"/>
          </p:cNvSpPr>
          <p:nvPr>
            <p:ph type="title"/>
          </p:nvPr>
        </p:nvSpPr>
        <p:spPr/>
        <p:txBody>
          <a:bodyPr/>
          <a:lstStyle/>
          <a:p>
            <a:pPr eaLnBrk="1" hangingPunct="1">
              <a:defRPr/>
            </a:pPr>
            <a:r>
              <a:rPr lang="en-US" smtClean="0">
                <a:cs typeface="+mj-cs"/>
              </a:rPr>
              <a:t>Ottenere un blocco di indirizzi</a:t>
            </a:r>
          </a:p>
        </p:txBody>
      </p:sp>
      <p:sp>
        <p:nvSpPr>
          <p:cNvPr id="874499" name="Rectangle 3"/>
          <p:cNvSpPr>
            <a:spLocks noGrp="1" noChangeArrowheads="1"/>
          </p:cNvSpPr>
          <p:nvPr>
            <p:ph type="body" idx="1"/>
          </p:nvPr>
        </p:nvSpPr>
        <p:spPr/>
        <p:txBody>
          <a:bodyPr/>
          <a:lstStyle/>
          <a:p>
            <a:pPr eaLnBrk="1" hangingPunct="1">
              <a:defRPr/>
            </a:pPr>
            <a:r>
              <a:rPr lang="en-US" sz="2400" smtClean="0">
                <a:cs typeface="+mn-cs"/>
              </a:rPr>
              <a:t>Separazione del controllo</a:t>
            </a:r>
          </a:p>
          <a:p>
            <a:pPr lvl="1" eaLnBrk="1" hangingPunct="1">
              <a:defRPr/>
            </a:pPr>
            <a:r>
              <a:rPr lang="en-US" sz="2000" smtClean="0"/>
              <a:t>Prefisso: assegnato ad una istituzione</a:t>
            </a:r>
          </a:p>
          <a:p>
            <a:pPr lvl="1" eaLnBrk="1" hangingPunct="1">
              <a:defRPr/>
            </a:pPr>
            <a:r>
              <a:rPr lang="en-US" sz="2000" smtClean="0"/>
              <a:t>Indirizzi: assegnati da una istituzione ai suoi nodi</a:t>
            </a:r>
          </a:p>
          <a:p>
            <a:pPr eaLnBrk="1" hangingPunct="1">
              <a:defRPr/>
            </a:pPr>
            <a:r>
              <a:rPr lang="en-US" sz="2400" smtClean="0">
                <a:cs typeface="+mn-cs"/>
              </a:rPr>
              <a:t>Chi assegna i prefissi ?</a:t>
            </a:r>
          </a:p>
          <a:p>
            <a:pPr lvl="1" eaLnBrk="1" hangingPunct="1">
              <a:defRPr/>
            </a:pPr>
            <a:r>
              <a:rPr lang="en-US" sz="2000" smtClean="0"/>
              <a:t>Internet Corporation for Assigned Names and Numbers</a:t>
            </a:r>
          </a:p>
          <a:p>
            <a:pPr lvl="2" eaLnBrk="1" hangingPunct="1">
              <a:defRPr/>
            </a:pPr>
            <a:r>
              <a:rPr lang="en-US" sz="1800" smtClean="0"/>
              <a:t>Alloca larghi blocchi di indirizzi ai Regional Internet Registries</a:t>
            </a:r>
          </a:p>
          <a:p>
            <a:pPr lvl="1" eaLnBrk="1" hangingPunct="1">
              <a:defRPr/>
            </a:pPr>
            <a:r>
              <a:rPr lang="en-US" sz="2000" smtClean="0"/>
              <a:t>Regional Internet Registries (RIRs)</a:t>
            </a:r>
          </a:p>
          <a:p>
            <a:pPr lvl="2" eaLnBrk="1" hangingPunct="1">
              <a:defRPr/>
            </a:pPr>
            <a:r>
              <a:rPr lang="en-US" sz="1800" smtClean="0"/>
              <a:t>E.g., ARIN (American Registry for Internet Numbers)</a:t>
            </a:r>
          </a:p>
          <a:p>
            <a:pPr lvl="2" eaLnBrk="1" hangingPunct="1">
              <a:defRPr/>
            </a:pPr>
            <a:r>
              <a:rPr lang="en-US" sz="1800" smtClean="0"/>
              <a:t>Allocano blocchi di indirizzi all’interno delle loro regioni</a:t>
            </a:r>
          </a:p>
          <a:p>
            <a:pPr lvl="2" eaLnBrk="1" hangingPunct="1">
              <a:defRPr/>
            </a:pPr>
            <a:r>
              <a:rPr lang="en-US" sz="1800" smtClean="0"/>
              <a:t>Assegnati a Internet Service Providers e istituzioni</a:t>
            </a:r>
          </a:p>
          <a:p>
            <a:pPr lvl="1" eaLnBrk="1" hangingPunct="1">
              <a:defRPr/>
            </a:pPr>
            <a:r>
              <a:rPr lang="en-US" sz="2000" smtClean="0"/>
              <a:t>Internet Service Providers (ISPs)</a:t>
            </a:r>
          </a:p>
          <a:p>
            <a:pPr lvl="2" eaLnBrk="1" hangingPunct="1">
              <a:defRPr/>
            </a:pPr>
            <a:r>
              <a:rPr lang="en-US" sz="1800" smtClean="0"/>
              <a:t>Allocano blocchi di indirizzi ai propri customers</a:t>
            </a:r>
          </a:p>
          <a:p>
            <a:pPr lvl="2" eaLnBrk="1" hangingPunct="1">
              <a:defRPr/>
            </a:pPr>
            <a:r>
              <a:rPr lang="en-US" sz="1800" smtClean="0"/>
              <a:t>Questi possono allocare gli indirizzi ai propri customers…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44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44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449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449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7449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44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449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74499">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4499">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449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Presentazione vuota">
  <a:themeElements>
    <a:clrScheme name="1_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esentazione vuota">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Tx/>
          <a:buSzTx/>
          <a:buFontTx/>
          <a:buNone/>
          <a:tabLst/>
          <a:defRPr kumimoji="0" lang="en-US" sz="2400" b="1" i="0" u="none" strike="noStrike" cap="none" normalizeH="0" baseline="0" smtClean="0">
            <a:ln>
              <a:noFill/>
            </a:ln>
            <a:solidFill>
              <a:srgbClr val="CC0000"/>
            </a:solidFill>
            <a:effectLst>
              <a:outerShdw blurRad="38100" dist="38100" dir="2700000" algn="tl">
                <a:srgbClr val="000000">
                  <a:alpha val="43137"/>
                </a:srgbClr>
              </a:outerShdw>
            </a:effectLst>
            <a:latin typeface="Arial" charset="0"/>
            <a:ea typeface="ＭＳ Ｐゴシック" charset="-128"/>
          </a:defRPr>
        </a:defPPr>
      </a:lstStyle>
    </a:lnDef>
  </a:objectDefaults>
  <a:extraClrSchemeLst>
    <a:extraClrScheme>
      <a:clrScheme name="1_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17653</TotalTime>
  <Words>6893</Words>
  <Application>Microsoft Office PowerPoint</Application>
  <PresentationFormat>On-screen Show (4:3)</PresentationFormat>
  <Paragraphs>1959</Paragraphs>
  <Slides>155</Slides>
  <Notes>78</Notes>
  <HiddenSlides>0</HiddenSlides>
  <MMClips>0</MMClips>
  <ScaleCrop>false</ScaleCrop>
  <HeadingPairs>
    <vt:vector size="8" baseType="variant">
      <vt:variant>
        <vt:lpstr>Caratteri utilizzati</vt:lpstr>
      </vt:variant>
      <vt:variant>
        <vt:i4>19</vt:i4>
      </vt:variant>
      <vt:variant>
        <vt:lpstr>Modello struttura</vt:lpstr>
      </vt:variant>
      <vt:variant>
        <vt:i4>2</vt:i4>
      </vt:variant>
      <vt:variant>
        <vt:lpstr>Server OLE incorporati</vt:lpstr>
      </vt:variant>
      <vt:variant>
        <vt:i4>6</vt:i4>
      </vt:variant>
      <vt:variant>
        <vt:lpstr>Titoli diapositive</vt:lpstr>
      </vt:variant>
      <vt:variant>
        <vt:i4>155</vt:i4>
      </vt:variant>
    </vt:vector>
  </HeadingPairs>
  <TitlesOfParts>
    <vt:vector size="182" baseType="lpstr">
      <vt:lpstr>Arial</vt:lpstr>
      <vt:lpstr>ＭＳ Ｐゴシック</vt:lpstr>
      <vt:lpstr>Times New Roman</vt:lpstr>
      <vt:lpstr>Comic Sans MS</vt:lpstr>
      <vt:lpstr>Courier New</vt:lpstr>
      <vt:lpstr>Book Antiqua</vt:lpstr>
      <vt:lpstr>Helvetica</vt:lpstr>
      <vt:lpstr>Tahoma</vt:lpstr>
      <vt:lpstr>Wingdings</vt:lpstr>
      <vt:lpstr>Monotype Sorts</vt:lpstr>
      <vt:lpstr>MS Mincho</vt:lpstr>
      <vt:lpstr>Verdana</vt:lpstr>
      <vt:lpstr>Symbol</vt:lpstr>
      <vt:lpstr>Century Gothic</vt:lpstr>
      <vt:lpstr>Trebuchet MS</vt:lpstr>
      <vt:lpstr>Times</vt:lpstr>
      <vt:lpstr>Arial Unicode MS</vt:lpstr>
      <vt:lpstr>Calibri</vt:lpstr>
      <vt:lpstr>Arial Narrow</vt:lpstr>
      <vt:lpstr>1_Presentazione vuota</vt:lpstr>
      <vt:lpstr>1_Presentazione vuota</vt:lpstr>
      <vt:lpstr>Clip</vt:lpstr>
      <vt:lpstr>VISIO</vt:lpstr>
      <vt:lpstr>Visio</vt:lpstr>
      <vt:lpstr>Immagine bitmap</vt:lpstr>
      <vt:lpstr>Immagine</vt:lpstr>
      <vt:lpstr>Disegno di Microsoft Visio</vt:lpstr>
      <vt:lpstr>Computer Networks  Internet Protocol</vt:lpstr>
      <vt:lpstr>Livello di rete</vt:lpstr>
      <vt:lpstr>Protocollo IP</vt:lpstr>
      <vt:lpstr>Internet Protocol Architecture</vt:lpstr>
      <vt:lpstr>The Hourglass IP Model</vt:lpstr>
      <vt:lpstr>Ora abbiamo una crisi di identità (Mid-Life) !</vt:lpstr>
      <vt:lpstr>Network Layer</vt:lpstr>
      <vt:lpstr>Livello di rete</vt:lpstr>
      <vt:lpstr>Servizio IP : Best-Effort Packet Delivery</vt:lpstr>
      <vt:lpstr>Modello di Servizio: perchè i pacchetti ?</vt:lpstr>
      <vt:lpstr>IP Service Model: Perchè Best-Effort?</vt:lpstr>
      <vt:lpstr>IP Service: Best-Effort è sufficiente ?</vt:lpstr>
      <vt:lpstr>Pacchetto IP in una trama Ethernet </vt:lpstr>
      <vt:lpstr>Indirizzi  IPv4</vt:lpstr>
      <vt:lpstr>Internet Protocol (IPv4)</vt:lpstr>
      <vt:lpstr>IP header format: Version</vt:lpstr>
      <vt:lpstr>IP header format: Header length</vt:lpstr>
      <vt:lpstr>IP header format: Service type</vt:lpstr>
      <vt:lpstr>IP header format: Total length</vt:lpstr>
      <vt:lpstr>IP header format: Identification</vt:lpstr>
      <vt:lpstr>IP header format: Flags</vt:lpstr>
      <vt:lpstr>IP header format: Fragment offset</vt:lpstr>
      <vt:lpstr>IP header format: Time to Live</vt:lpstr>
      <vt:lpstr>IP header format: Protocol</vt:lpstr>
      <vt:lpstr>IP header format: Header checksum</vt:lpstr>
      <vt:lpstr>IP header format: Addresses</vt:lpstr>
      <vt:lpstr>IP header format: Options</vt:lpstr>
      <vt:lpstr>IP header format: Padding</vt:lpstr>
      <vt:lpstr>IP Header: Version, Length, ToS</vt:lpstr>
      <vt:lpstr>IP Header: Length, Fragments, TTL</vt:lpstr>
      <vt:lpstr>IP Header: Time-to-Live (TTL)</vt:lpstr>
      <vt:lpstr>IP Header: Uso di TTL in Traceroute</vt:lpstr>
      <vt:lpstr>Esempio di Traceroute: da TL a Google</vt:lpstr>
      <vt:lpstr>IP Header Fields: Transport Protocol</vt:lpstr>
      <vt:lpstr>IP Header: Header Checksum</vt:lpstr>
      <vt:lpstr>IP Header: To and From Addresses</vt:lpstr>
      <vt:lpstr>Source Address: Cosa succede se il Source mente ?</vt:lpstr>
      <vt:lpstr>Maximum Transmission Unit</vt:lpstr>
      <vt:lpstr>Dimensioni tipiche della MTU</vt:lpstr>
      <vt:lpstr>Frammentazione IP</vt:lpstr>
      <vt:lpstr>Dove avviene la Frammentazione ?</vt:lpstr>
      <vt:lpstr>Campi coinvolti nella Frammentazione</vt:lpstr>
      <vt:lpstr>Esempio di Frammentazione</vt:lpstr>
      <vt:lpstr>Fragment Offset</vt:lpstr>
      <vt:lpstr>IP Addressing e Forwarding</vt:lpstr>
      <vt:lpstr>Obiettivi</vt:lpstr>
      <vt:lpstr>IP Address (IPv4)</vt:lpstr>
      <vt:lpstr>IP address (IPV4)</vt:lpstr>
      <vt:lpstr>Schema di indirizzamento</vt:lpstr>
      <vt:lpstr>Raggruppare Hosts</vt:lpstr>
      <vt:lpstr>Sfida della Scalabilità</vt:lpstr>
      <vt:lpstr>Indirizzamento gerarchico in snail Mail</vt:lpstr>
      <vt:lpstr>Pensiamo ad IP come indirizzo composto </vt:lpstr>
      <vt:lpstr>Indirizzamento gerarchico: Prefissi IP</vt:lpstr>
      <vt:lpstr>IP Address e 24-bit Subnet Mask</vt:lpstr>
      <vt:lpstr>La scalabilità migliora</vt:lpstr>
      <vt:lpstr>Facile aggiungere nuovi Hosts</vt:lpstr>
      <vt:lpstr>Default Route</vt:lpstr>
      <vt:lpstr>Richiami sull’instradamento IP </vt:lpstr>
      <vt:lpstr>Instradamento table-driven</vt:lpstr>
      <vt:lpstr>Instradamento table driven</vt:lpstr>
      <vt:lpstr>Longest Prefix Match</vt:lpstr>
      <vt:lpstr>Allocazione degli Indirizzi</vt:lpstr>
      <vt:lpstr>Classful Addressing</vt:lpstr>
      <vt:lpstr>Indirizzi IP: classful addressing</vt:lpstr>
      <vt:lpstr>Indirizzi IP: classful addressing</vt:lpstr>
      <vt:lpstr>Riepilogo delle Classi IP </vt:lpstr>
      <vt:lpstr>Riepilogo delle Classi IP</vt:lpstr>
      <vt:lpstr>Indirizzi di classe A</vt:lpstr>
      <vt:lpstr>Indirizzi di classe B</vt:lpstr>
      <vt:lpstr>Indirizzi di classe C</vt:lpstr>
      <vt:lpstr>Indirizzi riservati per usi speciali (RFC 3330)</vt:lpstr>
      <vt:lpstr>Spazio di indirizzamento</vt:lpstr>
      <vt:lpstr>Percentuale di indirizzi per classe</vt:lpstr>
      <vt:lpstr>Indirizzi Particolari</vt:lpstr>
      <vt:lpstr>Trovare la classe di un indirizzo</vt:lpstr>
      <vt:lpstr>Subnetting</vt:lpstr>
      <vt:lpstr>Subnets</vt:lpstr>
      <vt:lpstr>Subnet Masks</vt:lpstr>
      <vt:lpstr>Local and Remote Hosts</vt:lpstr>
      <vt:lpstr>Assigning Network IDs</vt:lpstr>
      <vt:lpstr>Assigning Host IDs</vt:lpstr>
      <vt:lpstr>Static IP Addressing</vt:lpstr>
      <vt:lpstr>Viewing TCP/IP Configuration Using Ipconfig</vt:lpstr>
      <vt:lpstr>Esempio Pratico</vt:lpstr>
      <vt:lpstr>Esempio Pratico</vt:lpstr>
      <vt:lpstr>Subnetting Options (cont.)</vt:lpstr>
      <vt:lpstr>Subnetting Examples</vt:lpstr>
      <vt:lpstr>Classless Inter-Domain Routing (CIDR)</vt:lpstr>
      <vt:lpstr>CIDR: Indirizzamento gerarchico</vt:lpstr>
      <vt:lpstr>Scalabilità: Address Aggregation</vt:lpstr>
      <vt:lpstr>IP Address e 21-bit Subnet Mask</vt:lpstr>
      <vt:lpstr>Divisione dello spazio in due Subnet /22</vt:lpstr>
      <vt:lpstr>Divisione dello spazio in due Subnet /22</vt:lpstr>
      <vt:lpstr>Divisione di S2 in due Subnet /23</vt:lpstr>
      <vt:lpstr>Divisione di S2-1 in due Subnet /24</vt:lpstr>
      <vt:lpstr>L’aggregazione non è sempre possibile</vt:lpstr>
      <vt:lpstr>Subnet 192.168.1.65/24 25</vt:lpstr>
      <vt:lpstr>Ottenere un blocco di indirizzi</vt:lpstr>
      <vt:lpstr>Chi possiede un Address</vt:lpstr>
      <vt:lpstr>Whois Record</vt:lpstr>
      <vt:lpstr>32-bit sono abbastanza ?</vt:lpstr>
      <vt:lpstr>DHCP: Dynamic Host Configuration Protocol </vt:lpstr>
      <vt:lpstr>Definizione e riferimenti</vt:lpstr>
      <vt:lpstr>Quando ? (Ambiti di utilizzo)</vt:lpstr>
      <vt:lpstr>Perchè ?</vt:lpstr>
      <vt:lpstr>Come ?</vt:lpstr>
      <vt:lpstr>IP Lease Discover &amp; Offer</vt:lpstr>
      <vt:lpstr>Principio di funzionamento (1)</vt:lpstr>
      <vt:lpstr>Principio di funzionamento (2a)</vt:lpstr>
      <vt:lpstr>Principio di funzionamento (2b)</vt:lpstr>
      <vt:lpstr>Principio di funzionamento (3)</vt:lpstr>
      <vt:lpstr>Principio di funzionamento (4)</vt:lpstr>
      <vt:lpstr>DHCP: implementazioni</vt:lpstr>
      <vt:lpstr>Automatic Private IP Addressing (APIPA)</vt:lpstr>
      <vt:lpstr>APIPA aka ZEROCONF</vt:lpstr>
      <vt:lpstr>Ipconfig options</vt:lpstr>
      <vt:lpstr>DHCP Relay Agent</vt:lpstr>
      <vt:lpstr>Scope and IP Address Ranges for Server A and Server B </vt:lpstr>
      <vt:lpstr>Network Address Translation</vt:lpstr>
      <vt:lpstr>Network Address Translation (NAT)</vt:lpstr>
      <vt:lpstr>Modifica dei pacchetti IP</vt:lpstr>
      <vt:lpstr>Indirizzi IP pubblici</vt:lpstr>
      <vt:lpstr>Indirizzi IP privati</vt:lpstr>
      <vt:lpstr>NAT statico e dinamico (1)</vt:lpstr>
      <vt:lpstr>NAT statico e dinamico (2)</vt:lpstr>
      <vt:lpstr>Tabelle di Natting</vt:lpstr>
      <vt:lpstr>Usare un Singolo Source Address</vt:lpstr>
      <vt:lpstr>Cosa succede se entrambi contattano lo stesso Sito ?</vt:lpstr>
      <vt:lpstr>Port-Translating NAT</vt:lpstr>
      <vt:lpstr>Esempio: Network Address Translation</vt:lpstr>
      <vt:lpstr>Port Address Translation (PAT)</vt:lpstr>
      <vt:lpstr>Vantaggi e svantaggi del Natting (1)</vt:lpstr>
      <vt:lpstr>Vantaggi e svantaggi del Natting (2)</vt:lpstr>
      <vt:lpstr>ARP and RARP</vt:lpstr>
      <vt:lpstr>ARP and RARP</vt:lpstr>
      <vt:lpstr>Position in TCP/IP suite</vt:lpstr>
      <vt:lpstr>Processing of IP packets  by network device drivers</vt:lpstr>
      <vt:lpstr>ARP and RARP</vt:lpstr>
      <vt:lpstr>ARP</vt:lpstr>
      <vt:lpstr>ARP operation</vt:lpstr>
      <vt:lpstr>ARP packet</vt:lpstr>
      <vt:lpstr>Encapsulation of ARP packet</vt:lpstr>
      <vt:lpstr>Four cases using ARP</vt:lpstr>
      <vt:lpstr>Address Translation con ARP</vt:lpstr>
      <vt:lpstr>Address Translation with ARP</vt:lpstr>
      <vt:lpstr>La ARP Table</vt:lpstr>
      <vt:lpstr>Cache Table</vt:lpstr>
      <vt:lpstr>Proxy ARP</vt:lpstr>
      <vt:lpstr>Proxy ARP</vt:lpstr>
      <vt:lpstr>Proxy ARP scenario</vt:lpstr>
      <vt:lpstr>Cose da sapere su ARP</vt:lpstr>
      <vt:lpstr>Vulnerabilità di ARP</vt:lpstr>
      <vt:lpstr>RARP</vt:lpstr>
      <vt:lpstr>RARP operation</vt:lpstr>
    </vt:vector>
  </TitlesOfParts>
  <Company>L'Aquila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Luigi Vetrano</dc:creator>
  <cp:lastModifiedBy>ITY10250</cp:lastModifiedBy>
  <cp:revision>1452</cp:revision>
  <dcterms:created xsi:type="dcterms:W3CDTF">2001-07-06T14:58:21Z</dcterms:created>
  <dcterms:modified xsi:type="dcterms:W3CDTF">2012-05-17T09:05:10Z</dcterms:modified>
</cp:coreProperties>
</file>